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27"/>
  </p:notesMasterIdLst>
  <p:sldIdLst>
    <p:sldId id="3331" r:id="rId2"/>
    <p:sldId id="3332" r:id="rId3"/>
    <p:sldId id="3333" r:id="rId4"/>
    <p:sldId id="3335" r:id="rId5"/>
    <p:sldId id="3336" r:id="rId6"/>
    <p:sldId id="3337" r:id="rId7"/>
    <p:sldId id="3338" r:id="rId8"/>
    <p:sldId id="3339" r:id="rId9"/>
    <p:sldId id="3340" r:id="rId10"/>
    <p:sldId id="3341" r:id="rId11"/>
    <p:sldId id="3342" r:id="rId12"/>
    <p:sldId id="3343" r:id="rId13"/>
    <p:sldId id="3344" r:id="rId14"/>
    <p:sldId id="3345" r:id="rId15"/>
    <p:sldId id="3346" r:id="rId16"/>
    <p:sldId id="3347" r:id="rId17"/>
    <p:sldId id="3348" r:id="rId18"/>
    <p:sldId id="3349" r:id="rId19"/>
    <p:sldId id="3350" r:id="rId20"/>
    <p:sldId id="3351" r:id="rId21"/>
    <p:sldId id="3352" r:id="rId22"/>
    <p:sldId id="3353" r:id="rId23"/>
    <p:sldId id="3354" r:id="rId24"/>
    <p:sldId id="3355" r:id="rId25"/>
    <p:sldId id="3356" r:id="rId26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2" pos="958" userDrawn="1">
          <p15:clr>
            <a:srgbClr val="A4A3A4"/>
          </p15:clr>
        </p15:guide>
        <p15:guide id="53" orient="horz" pos="8160" userDrawn="1">
          <p15:clr>
            <a:srgbClr val="A4A3A4"/>
          </p15:clr>
        </p15:guide>
        <p15:guide id="54" pos="14398" userDrawn="1">
          <p15:clr>
            <a:srgbClr val="A4A3A4"/>
          </p15:clr>
        </p15:guide>
        <p15:guide id="55" orient="horz" pos="4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6FF"/>
    <a:srgbClr val="5178B3"/>
    <a:srgbClr val="2CB3EB"/>
    <a:srgbClr val="FC0D1B"/>
    <a:srgbClr val="FA7B87"/>
    <a:srgbClr val="FB4756"/>
    <a:srgbClr val="CA252D"/>
    <a:srgbClr val="FA4069"/>
    <a:srgbClr val="F63D93"/>
    <a:srgbClr val="6CB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29" autoAdjust="0"/>
    <p:restoredTop sz="95469" autoAdjust="0"/>
  </p:normalViewPr>
  <p:slideViewPr>
    <p:cSldViewPr snapToGrid="0" snapToObjects="1">
      <p:cViewPr varScale="1">
        <p:scale>
          <a:sx n="34" d="100"/>
          <a:sy n="34" d="100"/>
        </p:scale>
        <p:origin x="900" y="44"/>
      </p:cViewPr>
      <p:guideLst>
        <p:guide pos="958"/>
        <p:guide orient="horz" pos="8160"/>
        <p:guide pos="14398"/>
        <p:guide orient="horz" pos="48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Lato Light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Lato Light" panose="020F0502020204030203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Lato Light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Lato Light" panose="020F0502020204030203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70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9132D6-0004-C34B-A570-7AECE00271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106033" cy="13716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8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9132D6-0004-C34B-A570-7AECE00271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34832" cy="13716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88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9132D6-0004-C34B-A570-7AECE00271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1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BBCCF403-77F5-E64B-B3A1-43CAED52C50B}"/>
              </a:ext>
            </a:extLst>
          </p:cNvPr>
          <p:cNvSpPr/>
          <p:nvPr userDrawn="1"/>
        </p:nvSpPr>
        <p:spPr>
          <a:xfrm>
            <a:off x="22302691" y="762000"/>
            <a:ext cx="554134" cy="55413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Lato Light" panose="020F050202020403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FA0A0-434E-E340-A675-5E45B45DDFED}"/>
              </a:ext>
            </a:extLst>
          </p:cNvPr>
          <p:cNvSpPr txBox="1"/>
          <p:nvPr userDrawn="1"/>
        </p:nvSpPr>
        <p:spPr>
          <a:xfrm>
            <a:off x="22390604" y="885179"/>
            <a:ext cx="378309" cy="30777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fld id="{C2130A1F-96FE-9345-9E91-FD9BE4197128}" type="slidenum">
              <a:rPr lang="en-US" sz="2000" b="0" i="0" spc="0" smtClean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pPr algn="ctr"/>
              <a:t>‹nº›</a:t>
            </a:fld>
            <a:endParaRPr lang="en-US" sz="2800" b="0" i="0" spc="0" dirty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3105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1" r:id="rId3"/>
    <p:sldLayoutId id="2147483980" r:id="rId4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6600" b="1" i="0" kern="1200">
          <a:solidFill>
            <a:schemeClr val="tx2"/>
          </a:solidFill>
          <a:latin typeface="Poppins" pitchFamily="2" charset="77"/>
          <a:ea typeface="+mj-ea"/>
          <a:cs typeface="+mj-cs"/>
        </a:defRPr>
      </a:lvl1pPr>
    </p:titleStyle>
    <p:bodyStyle>
      <a:lvl1pPr marL="0" indent="0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55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1pPr>
      <a:lvl2pPr marL="914171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7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2pPr>
      <a:lvl3pPr marL="1828343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9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3pPr>
      <a:lvl4pPr marL="2742514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4pPr>
      <a:lvl5pPr marL="3656685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77D7D4-BC90-244C-9AAF-FF93797C7A63}"/>
              </a:ext>
            </a:extLst>
          </p:cNvPr>
          <p:cNvSpPr txBox="1"/>
          <p:nvPr/>
        </p:nvSpPr>
        <p:spPr>
          <a:xfrm>
            <a:off x="9232018" y="612372"/>
            <a:ext cx="5913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SLIDE DE 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726907-44B5-8D48-A359-8CB3B1803E58}"/>
              </a:ext>
            </a:extLst>
          </p:cNvPr>
          <p:cNvSpPr txBox="1"/>
          <p:nvPr/>
        </p:nvSpPr>
        <p:spPr>
          <a:xfrm>
            <a:off x="9666948" y="1575186"/>
            <a:ext cx="5043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ESCREVA SEU SUBTITULO AQUI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A71B04D-C0E9-884F-BA2E-4FC498DF92FB}"/>
              </a:ext>
            </a:extLst>
          </p:cNvPr>
          <p:cNvSpPr/>
          <p:nvPr/>
        </p:nvSpPr>
        <p:spPr>
          <a:xfrm>
            <a:off x="2253934" y="2817341"/>
            <a:ext cx="17241733" cy="1495168"/>
          </a:xfrm>
          <a:custGeom>
            <a:avLst/>
            <a:gdLst>
              <a:gd name="connsiteX0" fmla="*/ 0 w 17241733"/>
              <a:gd name="connsiteY0" fmla="*/ 0 h 1495168"/>
              <a:gd name="connsiteX1" fmla="*/ 16787023 w 17241733"/>
              <a:gd name="connsiteY1" fmla="*/ 0 h 1495168"/>
              <a:gd name="connsiteX2" fmla="*/ 17241733 w 17241733"/>
              <a:gd name="connsiteY2" fmla="*/ 1495168 h 1495168"/>
              <a:gd name="connsiteX3" fmla="*/ 454711 w 17241733"/>
              <a:gd name="connsiteY3" fmla="*/ 1495168 h 149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1733" h="1495168">
                <a:moveTo>
                  <a:pt x="0" y="0"/>
                </a:moveTo>
                <a:lnTo>
                  <a:pt x="16787023" y="0"/>
                </a:lnTo>
                <a:lnTo>
                  <a:pt x="17241733" y="1495168"/>
                </a:lnTo>
                <a:lnTo>
                  <a:pt x="454711" y="149516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45B1086-6CB7-504B-954F-E5D14289A7DD}"/>
              </a:ext>
            </a:extLst>
          </p:cNvPr>
          <p:cNvSpPr/>
          <p:nvPr/>
        </p:nvSpPr>
        <p:spPr>
          <a:xfrm>
            <a:off x="2779544" y="4545639"/>
            <a:ext cx="17241733" cy="1495168"/>
          </a:xfrm>
          <a:custGeom>
            <a:avLst/>
            <a:gdLst>
              <a:gd name="connsiteX0" fmla="*/ 0 w 17241733"/>
              <a:gd name="connsiteY0" fmla="*/ 0 h 1495168"/>
              <a:gd name="connsiteX1" fmla="*/ 16787023 w 17241733"/>
              <a:gd name="connsiteY1" fmla="*/ 0 h 1495168"/>
              <a:gd name="connsiteX2" fmla="*/ 17241733 w 17241733"/>
              <a:gd name="connsiteY2" fmla="*/ 1495168 h 1495168"/>
              <a:gd name="connsiteX3" fmla="*/ 454711 w 17241733"/>
              <a:gd name="connsiteY3" fmla="*/ 1495168 h 149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1733" h="1495168">
                <a:moveTo>
                  <a:pt x="0" y="0"/>
                </a:moveTo>
                <a:lnTo>
                  <a:pt x="16787023" y="0"/>
                </a:lnTo>
                <a:lnTo>
                  <a:pt x="17241733" y="1495168"/>
                </a:lnTo>
                <a:lnTo>
                  <a:pt x="454711" y="14951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903F9220-079B-5C4C-95B4-AD33BA460B64}"/>
              </a:ext>
            </a:extLst>
          </p:cNvPr>
          <p:cNvSpPr/>
          <p:nvPr/>
        </p:nvSpPr>
        <p:spPr>
          <a:xfrm>
            <a:off x="3305154" y="6273937"/>
            <a:ext cx="17241733" cy="1495168"/>
          </a:xfrm>
          <a:custGeom>
            <a:avLst/>
            <a:gdLst>
              <a:gd name="connsiteX0" fmla="*/ 0 w 17241733"/>
              <a:gd name="connsiteY0" fmla="*/ 0 h 1495168"/>
              <a:gd name="connsiteX1" fmla="*/ 16787023 w 17241733"/>
              <a:gd name="connsiteY1" fmla="*/ 0 h 1495168"/>
              <a:gd name="connsiteX2" fmla="*/ 17241733 w 17241733"/>
              <a:gd name="connsiteY2" fmla="*/ 1495168 h 1495168"/>
              <a:gd name="connsiteX3" fmla="*/ 454710 w 17241733"/>
              <a:gd name="connsiteY3" fmla="*/ 1495168 h 149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1733" h="1495168">
                <a:moveTo>
                  <a:pt x="0" y="0"/>
                </a:moveTo>
                <a:lnTo>
                  <a:pt x="16787023" y="0"/>
                </a:lnTo>
                <a:lnTo>
                  <a:pt x="17241733" y="1495168"/>
                </a:lnTo>
                <a:lnTo>
                  <a:pt x="454710" y="149516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A66E378-CD6A-0948-B1D4-63D473C9A24B}"/>
              </a:ext>
            </a:extLst>
          </p:cNvPr>
          <p:cNvSpPr/>
          <p:nvPr/>
        </p:nvSpPr>
        <p:spPr>
          <a:xfrm>
            <a:off x="3830764" y="8002235"/>
            <a:ext cx="17241733" cy="1495168"/>
          </a:xfrm>
          <a:custGeom>
            <a:avLst/>
            <a:gdLst>
              <a:gd name="connsiteX0" fmla="*/ 0 w 17241733"/>
              <a:gd name="connsiteY0" fmla="*/ 0 h 1495168"/>
              <a:gd name="connsiteX1" fmla="*/ 16787023 w 17241733"/>
              <a:gd name="connsiteY1" fmla="*/ 0 h 1495168"/>
              <a:gd name="connsiteX2" fmla="*/ 17241733 w 17241733"/>
              <a:gd name="connsiteY2" fmla="*/ 1495168 h 1495168"/>
              <a:gd name="connsiteX3" fmla="*/ 454710 w 17241733"/>
              <a:gd name="connsiteY3" fmla="*/ 1495168 h 149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1733" h="1495168">
                <a:moveTo>
                  <a:pt x="0" y="0"/>
                </a:moveTo>
                <a:lnTo>
                  <a:pt x="16787023" y="0"/>
                </a:lnTo>
                <a:lnTo>
                  <a:pt x="17241733" y="1495168"/>
                </a:lnTo>
                <a:lnTo>
                  <a:pt x="454710" y="149516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FEFEDC5D-F461-E540-8755-A6D75893B7A3}"/>
              </a:ext>
            </a:extLst>
          </p:cNvPr>
          <p:cNvSpPr/>
          <p:nvPr/>
        </p:nvSpPr>
        <p:spPr>
          <a:xfrm>
            <a:off x="4356374" y="9730533"/>
            <a:ext cx="17241733" cy="1495168"/>
          </a:xfrm>
          <a:custGeom>
            <a:avLst/>
            <a:gdLst>
              <a:gd name="connsiteX0" fmla="*/ 0 w 17241733"/>
              <a:gd name="connsiteY0" fmla="*/ 0 h 1495168"/>
              <a:gd name="connsiteX1" fmla="*/ 16787023 w 17241733"/>
              <a:gd name="connsiteY1" fmla="*/ 0 h 1495168"/>
              <a:gd name="connsiteX2" fmla="*/ 17241733 w 17241733"/>
              <a:gd name="connsiteY2" fmla="*/ 1495168 h 1495168"/>
              <a:gd name="connsiteX3" fmla="*/ 454710 w 17241733"/>
              <a:gd name="connsiteY3" fmla="*/ 1495168 h 149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1733" h="1495168">
                <a:moveTo>
                  <a:pt x="0" y="0"/>
                </a:moveTo>
                <a:lnTo>
                  <a:pt x="16787023" y="0"/>
                </a:lnTo>
                <a:lnTo>
                  <a:pt x="17241733" y="1495168"/>
                </a:lnTo>
                <a:lnTo>
                  <a:pt x="454710" y="149516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5F12FC2D-8A19-784C-8381-367769E2C812}"/>
              </a:ext>
            </a:extLst>
          </p:cNvPr>
          <p:cNvSpPr/>
          <p:nvPr/>
        </p:nvSpPr>
        <p:spPr>
          <a:xfrm>
            <a:off x="4881984" y="11458832"/>
            <a:ext cx="17241733" cy="1495168"/>
          </a:xfrm>
          <a:custGeom>
            <a:avLst/>
            <a:gdLst>
              <a:gd name="connsiteX0" fmla="*/ 0 w 17241733"/>
              <a:gd name="connsiteY0" fmla="*/ 0 h 1495168"/>
              <a:gd name="connsiteX1" fmla="*/ 16787023 w 17241733"/>
              <a:gd name="connsiteY1" fmla="*/ 0 h 1495168"/>
              <a:gd name="connsiteX2" fmla="*/ 17241733 w 17241733"/>
              <a:gd name="connsiteY2" fmla="*/ 1495168 h 1495168"/>
              <a:gd name="connsiteX3" fmla="*/ 454711 w 17241733"/>
              <a:gd name="connsiteY3" fmla="*/ 1495168 h 149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1733" h="1495168">
                <a:moveTo>
                  <a:pt x="0" y="0"/>
                </a:moveTo>
                <a:lnTo>
                  <a:pt x="16787023" y="0"/>
                </a:lnTo>
                <a:lnTo>
                  <a:pt x="17241733" y="1495168"/>
                </a:lnTo>
                <a:lnTo>
                  <a:pt x="454711" y="149516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3FEAF8F2-BF47-6940-BCE4-FBF88F873C8E}"/>
              </a:ext>
            </a:extLst>
          </p:cNvPr>
          <p:cNvSpPr/>
          <p:nvPr/>
        </p:nvSpPr>
        <p:spPr>
          <a:xfrm flipH="1">
            <a:off x="2253934" y="2817341"/>
            <a:ext cx="668880" cy="1495168"/>
          </a:xfrm>
          <a:prstGeom prst="parallelogram">
            <a:avLst>
              <a:gd name="adj" fmla="val 66996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arallelogram 22">
            <a:extLst>
              <a:ext uri="{FF2B5EF4-FFF2-40B4-BE49-F238E27FC236}">
                <a16:creationId xmlns:a16="http://schemas.microsoft.com/office/drawing/2014/main" id="{DC53ADDE-229C-5E4A-BF85-96F9F476F56C}"/>
              </a:ext>
            </a:extLst>
          </p:cNvPr>
          <p:cNvSpPr/>
          <p:nvPr/>
        </p:nvSpPr>
        <p:spPr>
          <a:xfrm flipH="1">
            <a:off x="2779544" y="4545639"/>
            <a:ext cx="668880" cy="1495168"/>
          </a:xfrm>
          <a:prstGeom prst="parallelogram">
            <a:avLst>
              <a:gd name="adj" fmla="val 66996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0F1AA4CA-DB89-444F-BDE8-3E047703B57C}"/>
              </a:ext>
            </a:extLst>
          </p:cNvPr>
          <p:cNvSpPr/>
          <p:nvPr/>
        </p:nvSpPr>
        <p:spPr>
          <a:xfrm flipH="1">
            <a:off x="3305154" y="6276703"/>
            <a:ext cx="668880" cy="1495168"/>
          </a:xfrm>
          <a:prstGeom prst="parallelogram">
            <a:avLst>
              <a:gd name="adj" fmla="val 66996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FB378DDF-AD72-5543-AC55-AA663F0D7D77}"/>
              </a:ext>
            </a:extLst>
          </p:cNvPr>
          <p:cNvSpPr/>
          <p:nvPr/>
        </p:nvSpPr>
        <p:spPr>
          <a:xfrm flipH="1">
            <a:off x="3830764" y="8002235"/>
            <a:ext cx="668880" cy="1495168"/>
          </a:xfrm>
          <a:prstGeom prst="parallelogram">
            <a:avLst>
              <a:gd name="adj" fmla="val 66996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5C2F17EE-8538-EA44-BA60-16891DA3B778}"/>
              </a:ext>
            </a:extLst>
          </p:cNvPr>
          <p:cNvSpPr/>
          <p:nvPr/>
        </p:nvSpPr>
        <p:spPr>
          <a:xfrm flipH="1">
            <a:off x="4356374" y="9730533"/>
            <a:ext cx="668880" cy="1495168"/>
          </a:xfrm>
          <a:prstGeom prst="parallelogram">
            <a:avLst>
              <a:gd name="adj" fmla="val 66996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EABD69A2-25D3-EA4E-9512-52BDFFA4DB3D}"/>
              </a:ext>
            </a:extLst>
          </p:cNvPr>
          <p:cNvSpPr/>
          <p:nvPr/>
        </p:nvSpPr>
        <p:spPr>
          <a:xfrm flipH="1">
            <a:off x="4881984" y="11458832"/>
            <a:ext cx="668880" cy="1495168"/>
          </a:xfrm>
          <a:prstGeom prst="parallelogram">
            <a:avLst>
              <a:gd name="adj" fmla="val 66996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3F4D0A6F-3416-C34C-AE03-B31C2DE2DF83}"/>
              </a:ext>
            </a:extLst>
          </p:cNvPr>
          <p:cNvSpPr/>
          <p:nvPr/>
        </p:nvSpPr>
        <p:spPr>
          <a:xfrm flipH="1">
            <a:off x="18826786" y="2817341"/>
            <a:ext cx="668880" cy="1495168"/>
          </a:xfrm>
          <a:prstGeom prst="parallelogram">
            <a:avLst>
              <a:gd name="adj" fmla="val 66996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rallelogram 28">
            <a:extLst>
              <a:ext uri="{FF2B5EF4-FFF2-40B4-BE49-F238E27FC236}">
                <a16:creationId xmlns:a16="http://schemas.microsoft.com/office/drawing/2014/main" id="{45174AFC-D2A7-1E41-8109-57096A5933E7}"/>
              </a:ext>
            </a:extLst>
          </p:cNvPr>
          <p:cNvSpPr/>
          <p:nvPr/>
        </p:nvSpPr>
        <p:spPr>
          <a:xfrm flipH="1">
            <a:off x="19352396" y="4545639"/>
            <a:ext cx="668880" cy="1495168"/>
          </a:xfrm>
          <a:prstGeom prst="parallelogram">
            <a:avLst>
              <a:gd name="adj" fmla="val 66996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AB2BD387-23DF-1741-AA72-EF29EF550292}"/>
              </a:ext>
            </a:extLst>
          </p:cNvPr>
          <p:cNvSpPr/>
          <p:nvPr/>
        </p:nvSpPr>
        <p:spPr>
          <a:xfrm flipH="1">
            <a:off x="19878006" y="6276703"/>
            <a:ext cx="668880" cy="1495168"/>
          </a:xfrm>
          <a:prstGeom prst="parallelogram">
            <a:avLst>
              <a:gd name="adj" fmla="val 66996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7986BA9D-8954-4944-BC9E-ACB21AC4610C}"/>
              </a:ext>
            </a:extLst>
          </p:cNvPr>
          <p:cNvSpPr/>
          <p:nvPr/>
        </p:nvSpPr>
        <p:spPr>
          <a:xfrm flipH="1">
            <a:off x="20403616" y="8002235"/>
            <a:ext cx="668880" cy="1495168"/>
          </a:xfrm>
          <a:prstGeom prst="parallelogram">
            <a:avLst>
              <a:gd name="adj" fmla="val 66996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arallelogram 31">
            <a:extLst>
              <a:ext uri="{FF2B5EF4-FFF2-40B4-BE49-F238E27FC236}">
                <a16:creationId xmlns:a16="http://schemas.microsoft.com/office/drawing/2014/main" id="{196240F3-DED3-564A-9331-0BA09459AE43}"/>
              </a:ext>
            </a:extLst>
          </p:cNvPr>
          <p:cNvSpPr/>
          <p:nvPr/>
        </p:nvSpPr>
        <p:spPr>
          <a:xfrm flipH="1">
            <a:off x="20929226" y="9730533"/>
            <a:ext cx="668880" cy="1495168"/>
          </a:xfrm>
          <a:prstGeom prst="parallelogram">
            <a:avLst>
              <a:gd name="adj" fmla="val 66996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02B14E21-7BF0-C441-AFFE-3A7C6F281783}"/>
              </a:ext>
            </a:extLst>
          </p:cNvPr>
          <p:cNvSpPr/>
          <p:nvPr/>
        </p:nvSpPr>
        <p:spPr>
          <a:xfrm flipH="1">
            <a:off x="21454836" y="11458832"/>
            <a:ext cx="668880" cy="1495168"/>
          </a:xfrm>
          <a:prstGeom prst="parallelogram">
            <a:avLst>
              <a:gd name="adj" fmla="val 66996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F9E31A3-E0D8-2A46-8532-3307A3E71066}"/>
              </a:ext>
            </a:extLst>
          </p:cNvPr>
          <p:cNvSpPr txBox="1"/>
          <p:nvPr/>
        </p:nvSpPr>
        <p:spPr>
          <a:xfrm>
            <a:off x="5790579" y="3272537"/>
            <a:ext cx="628063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DISCUSSÃO DA REUNIÃO ANTERIOR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FBE3816-88BA-1B42-8478-AC7DBC961F4E}"/>
              </a:ext>
            </a:extLst>
          </p:cNvPr>
          <p:cNvSpPr txBox="1"/>
          <p:nvPr/>
        </p:nvSpPr>
        <p:spPr>
          <a:xfrm>
            <a:off x="8418629" y="11914028"/>
            <a:ext cx="2365712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RESULTADOS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C2E7346-84DB-494A-9ACF-AB947D5155F5}"/>
              </a:ext>
            </a:extLst>
          </p:cNvPr>
          <p:cNvSpPr txBox="1"/>
          <p:nvPr/>
        </p:nvSpPr>
        <p:spPr>
          <a:xfrm>
            <a:off x="7893019" y="10185729"/>
            <a:ext cx="652806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METAS PARA O PRÓXIMO TRIMESTRE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DCC0CB6-AD67-8245-9247-2893DF6D5208}"/>
              </a:ext>
            </a:extLst>
          </p:cNvPr>
          <p:cNvSpPr txBox="1"/>
          <p:nvPr/>
        </p:nvSpPr>
        <p:spPr>
          <a:xfrm>
            <a:off x="7367409" y="8457431"/>
            <a:ext cx="332636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NOVOS NEGÓCIOS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51E42E4-1180-B447-87C8-9A6AB759E595}"/>
              </a:ext>
            </a:extLst>
          </p:cNvPr>
          <p:cNvSpPr txBox="1"/>
          <p:nvPr/>
        </p:nvSpPr>
        <p:spPr>
          <a:xfrm>
            <a:off x="6841799" y="6729133"/>
            <a:ext cx="2092432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RELATÓRIO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049CCE1-CBFA-CB43-973E-3BC10AACBA54}"/>
              </a:ext>
            </a:extLst>
          </p:cNvPr>
          <p:cNvSpPr txBox="1"/>
          <p:nvPr/>
        </p:nvSpPr>
        <p:spPr>
          <a:xfrm>
            <a:off x="6316189" y="5000835"/>
            <a:ext cx="1410964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DADOS</a:t>
            </a:r>
          </a:p>
        </p:txBody>
      </p:sp>
      <p:sp>
        <p:nvSpPr>
          <p:cNvPr id="42" name="Freeform 924">
            <a:extLst>
              <a:ext uri="{FF2B5EF4-FFF2-40B4-BE49-F238E27FC236}">
                <a16:creationId xmlns:a16="http://schemas.microsoft.com/office/drawing/2014/main" id="{715CADF2-8A38-0947-906C-EEC0D9E3F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983" y="6496233"/>
            <a:ext cx="1050574" cy="1050574"/>
          </a:xfrm>
          <a:custGeom>
            <a:avLst/>
            <a:gdLst>
              <a:gd name="T0" fmla="*/ 1174904 w 295914"/>
              <a:gd name="T1" fmla="*/ 2577433 h 296053"/>
              <a:gd name="T2" fmla="*/ 1073027 w 295914"/>
              <a:gd name="T3" fmla="*/ 2577433 h 296053"/>
              <a:gd name="T4" fmla="*/ 2231390 w 295914"/>
              <a:gd name="T5" fmla="*/ 2423417 h 296053"/>
              <a:gd name="T6" fmla="*/ 2599376 w 295914"/>
              <a:gd name="T7" fmla="*/ 2791885 h 296053"/>
              <a:gd name="T8" fmla="*/ 2231390 w 295914"/>
              <a:gd name="T9" fmla="*/ 2423417 h 296053"/>
              <a:gd name="T10" fmla="*/ 1767423 w 295914"/>
              <a:gd name="T11" fmla="*/ 2791885 h 296053"/>
              <a:gd name="T12" fmla="*/ 2135407 w 295914"/>
              <a:gd name="T13" fmla="*/ 2423417 h 296053"/>
              <a:gd name="T14" fmla="*/ 2231390 w 295914"/>
              <a:gd name="T15" fmla="*/ 1958821 h 296053"/>
              <a:gd name="T16" fmla="*/ 2599376 w 295914"/>
              <a:gd name="T17" fmla="*/ 2327299 h 296053"/>
              <a:gd name="T18" fmla="*/ 2231390 w 295914"/>
              <a:gd name="T19" fmla="*/ 1958821 h 296053"/>
              <a:gd name="T20" fmla="*/ 1767423 w 295914"/>
              <a:gd name="T21" fmla="*/ 2327299 h 296053"/>
              <a:gd name="T22" fmla="*/ 2135407 w 295914"/>
              <a:gd name="T23" fmla="*/ 1958821 h 296053"/>
              <a:gd name="T24" fmla="*/ 699519 w 295914"/>
              <a:gd name="T25" fmla="*/ 1955727 h 296053"/>
              <a:gd name="T26" fmla="*/ 1263133 w 295914"/>
              <a:gd name="T27" fmla="*/ 3183195 h 296053"/>
              <a:gd name="T28" fmla="*/ 699519 w 295914"/>
              <a:gd name="T29" fmla="*/ 1955727 h 296053"/>
              <a:gd name="T30" fmla="*/ 2647370 w 295914"/>
              <a:gd name="T31" fmla="*/ 1858684 h 296053"/>
              <a:gd name="T32" fmla="*/ 2699363 w 295914"/>
              <a:gd name="T33" fmla="*/ 2791885 h 296053"/>
              <a:gd name="T34" fmla="*/ 2799370 w 295914"/>
              <a:gd name="T35" fmla="*/ 2839934 h 296053"/>
              <a:gd name="T36" fmla="*/ 1619407 w 295914"/>
              <a:gd name="T37" fmla="*/ 2891994 h 296053"/>
              <a:gd name="T38" fmla="*/ 1619407 w 295914"/>
              <a:gd name="T39" fmla="*/ 2791885 h 296053"/>
              <a:gd name="T40" fmla="*/ 1667414 w 295914"/>
              <a:gd name="T41" fmla="*/ 1910751 h 296053"/>
              <a:gd name="T42" fmla="*/ 303793 w 295914"/>
              <a:gd name="T43" fmla="*/ 1557235 h 296053"/>
              <a:gd name="T44" fmla="*/ 599590 w 295914"/>
              <a:gd name="T45" fmla="*/ 3183195 h 296053"/>
              <a:gd name="T46" fmla="*/ 551625 w 295914"/>
              <a:gd name="T47" fmla="*/ 1955727 h 296053"/>
              <a:gd name="T48" fmla="*/ 551625 w 295914"/>
              <a:gd name="T49" fmla="*/ 1856121 h 296053"/>
              <a:gd name="T50" fmla="*/ 1462997 w 295914"/>
              <a:gd name="T51" fmla="*/ 1907921 h 296053"/>
              <a:gd name="T52" fmla="*/ 1363068 w 295914"/>
              <a:gd name="T53" fmla="*/ 1955727 h 296053"/>
              <a:gd name="T54" fmla="*/ 2993949 w 295914"/>
              <a:gd name="T55" fmla="*/ 3183195 h 296053"/>
              <a:gd name="T56" fmla="*/ 303793 w 295914"/>
              <a:gd name="T57" fmla="*/ 1557235 h 296053"/>
              <a:gd name="T58" fmla="*/ 1653681 w 295914"/>
              <a:gd name="T59" fmla="*/ 1156419 h 296053"/>
              <a:gd name="T60" fmla="*/ 1407508 w 295914"/>
              <a:gd name="T61" fmla="*/ 959509 h 296053"/>
              <a:gd name="T62" fmla="*/ 1407508 w 295914"/>
              <a:gd name="T63" fmla="*/ 859038 h 296053"/>
              <a:gd name="T64" fmla="*/ 1653681 w 295914"/>
              <a:gd name="T65" fmla="*/ 658092 h 296053"/>
              <a:gd name="T66" fmla="*/ 2004796 w 295914"/>
              <a:gd name="T67" fmla="*/ 907271 h 296053"/>
              <a:gd name="T68" fmla="*/ 1302574 w 295914"/>
              <a:gd name="T69" fmla="*/ 907271 h 296053"/>
              <a:gd name="T70" fmla="*/ 1646872 w 295914"/>
              <a:gd name="T71" fmla="*/ 118560 h 296053"/>
              <a:gd name="T72" fmla="*/ 3113877 w 295914"/>
              <a:gd name="T73" fmla="*/ 1457585 h 296053"/>
              <a:gd name="T74" fmla="*/ 1610883 w 295914"/>
              <a:gd name="T75" fmla="*/ 14955 h 296053"/>
              <a:gd name="T76" fmla="*/ 3273756 w 295914"/>
              <a:gd name="T77" fmla="*/ 1469550 h 296053"/>
              <a:gd name="T78" fmla="*/ 3241793 w 295914"/>
              <a:gd name="T79" fmla="*/ 1557235 h 296053"/>
              <a:gd name="T80" fmla="*/ 3089895 w 295914"/>
              <a:gd name="T81" fmla="*/ 3183195 h 296053"/>
              <a:gd name="T82" fmla="*/ 3289758 w 295914"/>
              <a:gd name="T83" fmla="*/ 3231012 h 296053"/>
              <a:gd name="T84" fmla="*/ 51957 w 295914"/>
              <a:gd name="T85" fmla="*/ 3278832 h 296053"/>
              <a:gd name="T86" fmla="*/ 51957 w 295914"/>
              <a:gd name="T87" fmla="*/ 3183195 h 296053"/>
              <a:gd name="T88" fmla="*/ 199863 w 295914"/>
              <a:gd name="T89" fmla="*/ 1557235 h 296053"/>
              <a:gd name="T90" fmla="*/ 7980 w 295914"/>
              <a:gd name="T91" fmla="*/ 1529330 h 296053"/>
              <a:gd name="T92" fmla="*/ 1610883 w 295914"/>
              <a:gd name="T93" fmla="*/ 14955 h 29605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95914" h="296053">
                <a:moveTo>
                  <a:pt x="101241" y="228150"/>
                </a:moveTo>
                <a:cubicBezTo>
                  <a:pt x="103806" y="228150"/>
                  <a:pt x="105637" y="230055"/>
                  <a:pt x="105637" y="232722"/>
                </a:cubicBezTo>
                <a:cubicBezTo>
                  <a:pt x="105637" y="235389"/>
                  <a:pt x="103806" y="237294"/>
                  <a:pt x="101241" y="237294"/>
                </a:cubicBezTo>
                <a:cubicBezTo>
                  <a:pt x="98677" y="237294"/>
                  <a:pt x="96479" y="235389"/>
                  <a:pt x="96479" y="232722"/>
                </a:cubicBezTo>
                <a:cubicBezTo>
                  <a:pt x="96479" y="230055"/>
                  <a:pt x="98677" y="228150"/>
                  <a:pt x="101241" y="228150"/>
                </a:cubicBezTo>
                <a:close/>
                <a:moveTo>
                  <a:pt x="200627" y="218815"/>
                </a:moveTo>
                <a:lnTo>
                  <a:pt x="200627" y="252086"/>
                </a:lnTo>
                <a:lnTo>
                  <a:pt x="233713" y="252086"/>
                </a:lnTo>
                <a:lnTo>
                  <a:pt x="233713" y="218815"/>
                </a:lnTo>
                <a:lnTo>
                  <a:pt x="200627" y="218815"/>
                </a:lnTo>
                <a:close/>
                <a:moveTo>
                  <a:pt x="158911" y="218815"/>
                </a:moveTo>
                <a:lnTo>
                  <a:pt x="158911" y="252086"/>
                </a:lnTo>
                <a:lnTo>
                  <a:pt x="191996" y="252086"/>
                </a:lnTo>
                <a:lnTo>
                  <a:pt x="191996" y="218815"/>
                </a:lnTo>
                <a:lnTo>
                  <a:pt x="158911" y="218815"/>
                </a:lnTo>
                <a:close/>
                <a:moveTo>
                  <a:pt x="200627" y="176866"/>
                </a:moveTo>
                <a:lnTo>
                  <a:pt x="200627" y="210136"/>
                </a:lnTo>
                <a:lnTo>
                  <a:pt x="233713" y="210136"/>
                </a:lnTo>
                <a:lnTo>
                  <a:pt x="233713" y="176866"/>
                </a:lnTo>
                <a:lnTo>
                  <a:pt x="200627" y="176866"/>
                </a:lnTo>
                <a:close/>
                <a:moveTo>
                  <a:pt x="158911" y="176866"/>
                </a:moveTo>
                <a:lnTo>
                  <a:pt x="158911" y="210136"/>
                </a:lnTo>
                <a:lnTo>
                  <a:pt x="191996" y="210136"/>
                </a:lnTo>
                <a:lnTo>
                  <a:pt x="191996" y="176866"/>
                </a:lnTo>
                <a:lnTo>
                  <a:pt x="158911" y="176866"/>
                </a:lnTo>
                <a:close/>
                <a:moveTo>
                  <a:pt x="62895" y="176588"/>
                </a:moveTo>
                <a:lnTo>
                  <a:pt x="62895" y="287417"/>
                </a:lnTo>
                <a:lnTo>
                  <a:pt x="113570" y="287417"/>
                </a:lnTo>
                <a:lnTo>
                  <a:pt x="113570" y="176588"/>
                </a:lnTo>
                <a:lnTo>
                  <a:pt x="62895" y="176588"/>
                </a:lnTo>
                <a:close/>
                <a:moveTo>
                  <a:pt x="154595" y="167825"/>
                </a:moveTo>
                <a:lnTo>
                  <a:pt x="238029" y="167825"/>
                </a:lnTo>
                <a:cubicBezTo>
                  <a:pt x="240546" y="167825"/>
                  <a:pt x="242704" y="169995"/>
                  <a:pt x="242704" y="172526"/>
                </a:cubicBezTo>
                <a:lnTo>
                  <a:pt x="242704" y="252086"/>
                </a:lnTo>
                <a:lnTo>
                  <a:pt x="247019" y="252086"/>
                </a:lnTo>
                <a:cubicBezTo>
                  <a:pt x="249896" y="252086"/>
                  <a:pt x="251695" y="254255"/>
                  <a:pt x="251695" y="256425"/>
                </a:cubicBezTo>
                <a:cubicBezTo>
                  <a:pt x="251695" y="258957"/>
                  <a:pt x="249896" y="261126"/>
                  <a:pt x="247019" y="261126"/>
                </a:cubicBezTo>
                <a:lnTo>
                  <a:pt x="145604" y="261126"/>
                </a:lnTo>
                <a:cubicBezTo>
                  <a:pt x="143087" y="261126"/>
                  <a:pt x="140929" y="258957"/>
                  <a:pt x="140929" y="256425"/>
                </a:cubicBezTo>
                <a:cubicBezTo>
                  <a:pt x="140929" y="254255"/>
                  <a:pt x="143087" y="252086"/>
                  <a:pt x="145604" y="252086"/>
                </a:cubicBezTo>
                <a:lnTo>
                  <a:pt x="149920" y="252086"/>
                </a:lnTo>
                <a:lnTo>
                  <a:pt x="149920" y="172526"/>
                </a:lnTo>
                <a:cubicBezTo>
                  <a:pt x="149920" y="169995"/>
                  <a:pt x="152078" y="167825"/>
                  <a:pt x="154595" y="167825"/>
                </a:cubicBezTo>
                <a:close/>
                <a:moveTo>
                  <a:pt x="27314" y="140605"/>
                </a:moveTo>
                <a:lnTo>
                  <a:pt x="27314" y="287417"/>
                </a:lnTo>
                <a:lnTo>
                  <a:pt x="53910" y="287417"/>
                </a:lnTo>
                <a:lnTo>
                  <a:pt x="53910" y="176588"/>
                </a:lnTo>
                <a:lnTo>
                  <a:pt x="49597" y="176588"/>
                </a:lnTo>
                <a:cubicBezTo>
                  <a:pt x="47081" y="176588"/>
                  <a:pt x="44925" y="174789"/>
                  <a:pt x="44925" y="172270"/>
                </a:cubicBezTo>
                <a:cubicBezTo>
                  <a:pt x="44925" y="169751"/>
                  <a:pt x="47081" y="167592"/>
                  <a:pt x="49597" y="167592"/>
                </a:cubicBezTo>
                <a:lnTo>
                  <a:pt x="127228" y="167592"/>
                </a:lnTo>
                <a:cubicBezTo>
                  <a:pt x="129743" y="167592"/>
                  <a:pt x="131540" y="169751"/>
                  <a:pt x="131540" y="172270"/>
                </a:cubicBezTo>
                <a:cubicBezTo>
                  <a:pt x="131540" y="174789"/>
                  <a:pt x="129743" y="176588"/>
                  <a:pt x="127228" y="176588"/>
                </a:cubicBezTo>
                <a:lnTo>
                  <a:pt x="122555" y="176588"/>
                </a:lnTo>
                <a:lnTo>
                  <a:pt x="122555" y="287417"/>
                </a:lnTo>
                <a:lnTo>
                  <a:pt x="269190" y="287417"/>
                </a:lnTo>
                <a:lnTo>
                  <a:pt x="269190" y="140605"/>
                </a:lnTo>
                <a:lnTo>
                  <a:pt x="27314" y="140605"/>
                </a:lnTo>
                <a:close/>
                <a:moveTo>
                  <a:pt x="126551" y="86636"/>
                </a:moveTo>
                <a:cubicBezTo>
                  <a:pt x="128728" y="96796"/>
                  <a:pt x="137799" y="104416"/>
                  <a:pt x="148685" y="104416"/>
                </a:cubicBezTo>
                <a:cubicBezTo>
                  <a:pt x="159571" y="104416"/>
                  <a:pt x="168642" y="96796"/>
                  <a:pt x="170819" y="86636"/>
                </a:cubicBezTo>
                <a:lnTo>
                  <a:pt x="126551" y="86636"/>
                </a:lnTo>
                <a:close/>
                <a:moveTo>
                  <a:pt x="148685" y="59421"/>
                </a:moveTo>
                <a:cubicBezTo>
                  <a:pt x="137799" y="59421"/>
                  <a:pt x="128728" y="67404"/>
                  <a:pt x="126551" y="77564"/>
                </a:cubicBezTo>
                <a:lnTo>
                  <a:pt x="170819" y="77564"/>
                </a:lnTo>
                <a:cubicBezTo>
                  <a:pt x="168642" y="67404"/>
                  <a:pt x="159571" y="59421"/>
                  <a:pt x="148685" y="59421"/>
                </a:cubicBezTo>
                <a:close/>
                <a:moveTo>
                  <a:pt x="148685" y="50350"/>
                </a:moveTo>
                <a:cubicBezTo>
                  <a:pt x="166102" y="50350"/>
                  <a:pt x="180253" y="64501"/>
                  <a:pt x="180253" y="81919"/>
                </a:cubicBezTo>
                <a:cubicBezTo>
                  <a:pt x="180253" y="99336"/>
                  <a:pt x="166102" y="113487"/>
                  <a:pt x="148685" y="113487"/>
                </a:cubicBezTo>
                <a:cubicBezTo>
                  <a:pt x="131268" y="113487"/>
                  <a:pt x="117116" y="99336"/>
                  <a:pt x="117116" y="81919"/>
                </a:cubicBezTo>
                <a:cubicBezTo>
                  <a:pt x="117116" y="64501"/>
                  <a:pt x="131268" y="50350"/>
                  <a:pt x="148685" y="50350"/>
                </a:cubicBezTo>
                <a:close/>
                <a:moveTo>
                  <a:pt x="148073" y="10705"/>
                </a:moveTo>
                <a:lnTo>
                  <a:pt x="16173" y="131609"/>
                </a:lnTo>
                <a:lnTo>
                  <a:pt x="279972" y="131609"/>
                </a:lnTo>
                <a:lnTo>
                  <a:pt x="148073" y="10705"/>
                </a:lnTo>
                <a:close/>
                <a:moveTo>
                  <a:pt x="144838" y="1349"/>
                </a:moveTo>
                <a:cubicBezTo>
                  <a:pt x="146635" y="-450"/>
                  <a:pt x="149510" y="-450"/>
                  <a:pt x="150948" y="1349"/>
                </a:cubicBezTo>
                <a:lnTo>
                  <a:pt x="294348" y="132689"/>
                </a:lnTo>
                <a:cubicBezTo>
                  <a:pt x="295785" y="134128"/>
                  <a:pt x="296145" y="136287"/>
                  <a:pt x="295785" y="138086"/>
                </a:cubicBezTo>
                <a:cubicBezTo>
                  <a:pt x="295067" y="139525"/>
                  <a:pt x="293270" y="140605"/>
                  <a:pt x="291473" y="140605"/>
                </a:cubicBezTo>
                <a:lnTo>
                  <a:pt x="277816" y="140605"/>
                </a:lnTo>
                <a:lnTo>
                  <a:pt x="277816" y="287417"/>
                </a:lnTo>
                <a:lnTo>
                  <a:pt x="291473" y="287417"/>
                </a:lnTo>
                <a:cubicBezTo>
                  <a:pt x="293988" y="287417"/>
                  <a:pt x="295785" y="289216"/>
                  <a:pt x="295785" y="291735"/>
                </a:cubicBezTo>
                <a:cubicBezTo>
                  <a:pt x="295785" y="294254"/>
                  <a:pt x="293988" y="296053"/>
                  <a:pt x="291473" y="296053"/>
                </a:cubicBezTo>
                <a:lnTo>
                  <a:pt x="4672" y="296053"/>
                </a:lnTo>
                <a:cubicBezTo>
                  <a:pt x="2157" y="296053"/>
                  <a:pt x="0" y="294254"/>
                  <a:pt x="0" y="291735"/>
                </a:cubicBezTo>
                <a:cubicBezTo>
                  <a:pt x="0" y="289216"/>
                  <a:pt x="2157" y="287417"/>
                  <a:pt x="4672" y="287417"/>
                </a:cubicBezTo>
                <a:lnTo>
                  <a:pt x="17970" y="287417"/>
                </a:lnTo>
                <a:lnTo>
                  <a:pt x="17970" y="140605"/>
                </a:lnTo>
                <a:lnTo>
                  <a:pt x="4672" y="140605"/>
                </a:lnTo>
                <a:cubicBezTo>
                  <a:pt x="2875" y="140605"/>
                  <a:pt x="1078" y="139525"/>
                  <a:pt x="719" y="138086"/>
                </a:cubicBezTo>
                <a:cubicBezTo>
                  <a:pt x="-359" y="136287"/>
                  <a:pt x="360" y="134128"/>
                  <a:pt x="1797" y="132689"/>
                </a:cubicBezTo>
                <a:lnTo>
                  <a:pt x="144838" y="1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43" name="Freeform 925">
            <a:extLst>
              <a:ext uri="{FF2B5EF4-FFF2-40B4-BE49-F238E27FC236}">
                <a16:creationId xmlns:a16="http://schemas.microsoft.com/office/drawing/2014/main" id="{DDE93B40-C2BE-0C49-9C5D-646C34728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270" y="8224532"/>
            <a:ext cx="1050576" cy="1050572"/>
          </a:xfrm>
          <a:custGeom>
            <a:avLst/>
            <a:gdLst>
              <a:gd name="T0" fmla="*/ 3007814 w 296468"/>
              <a:gd name="T1" fmla="*/ 2671164 h 296502"/>
              <a:gd name="T2" fmla="*/ 2672307 w 296468"/>
              <a:gd name="T3" fmla="*/ 3002582 h 296502"/>
              <a:gd name="T4" fmla="*/ 2794662 w 296468"/>
              <a:gd name="T5" fmla="*/ 3124909 h 296502"/>
              <a:gd name="T6" fmla="*/ 2909135 w 296468"/>
              <a:gd name="T7" fmla="*/ 3124909 h 296502"/>
              <a:gd name="T8" fmla="*/ 3126228 w 296468"/>
              <a:gd name="T9" fmla="*/ 2907897 h 296502"/>
              <a:gd name="T10" fmla="*/ 3145972 w 296468"/>
              <a:gd name="T11" fmla="*/ 2848704 h 296502"/>
              <a:gd name="T12" fmla="*/ 3126228 w 296468"/>
              <a:gd name="T13" fmla="*/ 2789524 h 296502"/>
              <a:gd name="T14" fmla="*/ 2545989 w 296468"/>
              <a:gd name="T15" fmla="*/ 2213474 h 296502"/>
              <a:gd name="T16" fmla="*/ 2210469 w 296468"/>
              <a:gd name="T17" fmla="*/ 2544908 h 296502"/>
              <a:gd name="T18" fmla="*/ 2601251 w 296468"/>
              <a:gd name="T19" fmla="*/ 2935524 h 296502"/>
              <a:gd name="T20" fmla="*/ 2936777 w 296468"/>
              <a:gd name="T21" fmla="*/ 2604098 h 296502"/>
              <a:gd name="T22" fmla="*/ 1230706 w 296468"/>
              <a:gd name="T23" fmla="*/ 729311 h 296502"/>
              <a:gd name="T24" fmla="*/ 1282486 w 296468"/>
              <a:gd name="T25" fmla="*/ 777079 h 296502"/>
              <a:gd name="T26" fmla="*/ 1230706 w 296468"/>
              <a:gd name="T27" fmla="*/ 828802 h 296502"/>
              <a:gd name="T28" fmla="*/ 808397 w 296468"/>
              <a:gd name="T29" fmla="*/ 1250635 h 296502"/>
              <a:gd name="T30" fmla="*/ 760604 w 296468"/>
              <a:gd name="T31" fmla="*/ 1298386 h 296502"/>
              <a:gd name="T32" fmla="*/ 712783 w 296468"/>
              <a:gd name="T33" fmla="*/ 1250635 h 296502"/>
              <a:gd name="T34" fmla="*/ 1230706 w 296468"/>
              <a:gd name="T35" fmla="*/ 729311 h 296502"/>
              <a:gd name="T36" fmla="*/ 1230357 w 296468"/>
              <a:gd name="T37" fmla="*/ 498344 h 296502"/>
              <a:gd name="T38" fmla="*/ 481533 w 296468"/>
              <a:gd name="T39" fmla="*/ 1250279 h 296502"/>
              <a:gd name="T40" fmla="*/ 1230357 w 296468"/>
              <a:gd name="T41" fmla="*/ 1998248 h 296502"/>
              <a:gd name="T42" fmla="*/ 1983162 w 296468"/>
              <a:gd name="T43" fmla="*/ 1250279 h 296502"/>
              <a:gd name="T44" fmla="*/ 1230357 w 296468"/>
              <a:gd name="T45" fmla="*/ 498344 h 296502"/>
              <a:gd name="T46" fmla="*/ 1230357 w 296468"/>
              <a:gd name="T47" fmla="*/ 399412 h 296502"/>
              <a:gd name="T48" fmla="*/ 2082209 w 296468"/>
              <a:gd name="T49" fmla="*/ 1250279 h 296502"/>
              <a:gd name="T50" fmla="*/ 1230357 w 296468"/>
              <a:gd name="T51" fmla="*/ 2097186 h 296502"/>
              <a:gd name="T52" fmla="*/ 382486 w 296468"/>
              <a:gd name="T53" fmla="*/ 1250279 h 296502"/>
              <a:gd name="T54" fmla="*/ 1230357 w 296468"/>
              <a:gd name="T55" fmla="*/ 399412 h 296502"/>
              <a:gd name="T56" fmla="*/ 1235498 w 296468"/>
              <a:gd name="T57" fmla="*/ 98644 h 296502"/>
              <a:gd name="T58" fmla="*/ 94765 w 296468"/>
              <a:gd name="T59" fmla="*/ 1238910 h 296502"/>
              <a:gd name="T60" fmla="*/ 1235498 w 296468"/>
              <a:gd name="T61" fmla="*/ 2379179 h 296502"/>
              <a:gd name="T62" fmla="*/ 1898644 w 296468"/>
              <a:gd name="T63" fmla="*/ 2166126 h 296502"/>
              <a:gd name="T64" fmla="*/ 1926269 w 296468"/>
              <a:gd name="T65" fmla="*/ 2158246 h 296502"/>
              <a:gd name="T66" fmla="*/ 1961790 w 296468"/>
              <a:gd name="T67" fmla="*/ 2174006 h 296502"/>
              <a:gd name="T68" fmla="*/ 2202580 w 296468"/>
              <a:gd name="T69" fmla="*/ 2414696 h 296502"/>
              <a:gd name="T70" fmla="*/ 2411779 w 296468"/>
              <a:gd name="T71" fmla="*/ 2201639 h 296502"/>
              <a:gd name="T72" fmla="*/ 2171001 w 296468"/>
              <a:gd name="T73" fmla="*/ 1964913 h 296502"/>
              <a:gd name="T74" fmla="*/ 2167056 w 296468"/>
              <a:gd name="T75" fmla="*/ 1897828 h 296502"/>
              <a:gd name="T76" fmla="*/ 2380217 w 296468"/>
              <a:gd name="T77" fmla="*/ 1238910 h 296502"/>
              <a:gd name="T78" fmla="*/ 1235498 w 296468"/>
              <a:gd name="T79" fmla="*/ 98644 h 296502"/>
              <a:gd name="T80" fmla="*/ 1235498 w 296468"/>
              <a:gd name="T81" fmla="*/ 0 h 296502"/>
              <a:gd name="T82" fmla="*/ 2478894 w 296468"/>
              <a:gd name="T83" fmla="*/ 1238910 h 296502"/>
              <a:gd name="T84" fmla="*/ 2269686 w 296468"/>
              <a:gd name="T85" fmla="*/ 1921498 h 296502"/>
              <a:gd name="T86" fmla="*/ 2482824 w 296468"/>
              <a:gd name="T87" fmla="*/ 2134559 h 296502"/>
              <a:gd name="T88" fmla="*/ 2510454 w 296468"/>
              <a:gd name="T89" fmla="*/ 2106949 h 296502"/>
              <a:gd name="T90" fmla="*/ 2577573 w 296468"/>
              <a:gd name="T91" fmla="*/ 2106949 h 296502"/>
              <a:gd name="T92" fmla="*/ 3193359 w 296468"/>
              <a:gd name="T93" fmla="*/ 2722461 h 296502"/>
              <a:gd name="T94" fmla="*/ 3193359 w 296468"/>
              <a:gd name="T95" fmla="*/ 2974970 h 296502"/>
              <a:gd name="T96" fmla="*/ 2976254 w 296468"/>
              <a:gd name="T97" fmla="*/ 3191972 h 296502"/>
              <a:gd name="T98" fmla="*/ 2849938 w 296468"/>
              <a:gd name="T99" fmla="*/ 3243260 h 296502"/>
              <a:gd name="T100" fmla="*/ 2723626 w 296468"/>
              <a:gd name="T101" fmla="*/ 3191972 h 296502"/>
              <a:gd name="T102" fmla="*/ 2107835 w 296468"/>
              <a:gd name="T103" fmla="*/ 2576475 h 296502"/>
              <a:gd name="T104" fmla="*/ 2092063 w 296468"/>
              <a:gd name="T105" fmla="*/ 2544908 h 296502"/>
              <a:gd name="T106" fmla="*/ 2107835 w 296468"/>
              <a:gd name="T107" fmla="*/ 2509399 h 296502"/>
              <a:gd name="T108" fmla="*/ 2135485 w 296468"/>
              <a:gd name="T109" fmla="*/ 2481785 h 296502"/>
              <a:gd name="T110" fmla="*/ 1922324 w 296468"/>
              <a:gd name="T111" fmla="*/ 2272662 h 296502"/>
              <a:gd name="T112" fmla="*/ 1235498 w 296468"/>
              <a:gd name="T113" fmla="*/ 2477819 h 296502"/>
              <a:gd name="T114" fmla="*/ 0 w 296468"/>
              <a:gd name="T115" fmla="*/ 1238910 h 296502"/>
              <a:gd name="T116" fmla="*/ 1235498 w 296468"/>
              <a:gd name="T117" fmla="*/ 0 h 29650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96468" h="296502">
                <a:moveTo>
                  <a:pt x="274661" y="244200"/>
                </a:moveTo>
                <a:lnTo>
                  <a:pt x="244023" y="274499"/>
                </a:lnTo>
                <a:lnTo>
                  <a:pt x="255197" y="285681"/>
                </a:lnTo>
                <a:cubicBezTo>
                  <a:pt x="257720" y="288206"/>
                  <a:pt x="262766" y="288206"/>
                  <a:pt x="265650" y="285681"/>
                </a:cubicBezTo>
                <a:lnTo>
                  <a:pt x="285474" y="265842"/>
                </a:lnTo>
                <a:cubicBezTo>
                  <a:pt x="286555" y="264399"/>
                  <a:pt x="287276" y="262596"/>
                  <a:pt x="287276" y="260431"/>
                </a:cubicBezTo>
                <a:cubicBezTo>
                  <a:pt x="287276" y="258628"/>
                  <a:pt x="286555" y="256464"/>
                  <a:pt x="285474" y="255021"/>
                </a:cubicBezTo>
                <a:lnTo>
                  <a:pt x="274661" y="244200"/>
                </a:lnTo>
                <a:close/>
                <a:moveTo>
                  <a:pt x="232488" y="202357"/>
                </a:moveTo>
                <a:lnTo>
                  <a:pt x="201850" y="232657"/>
                </a:lnTo>
                <a:lnTo>
                  <a:pt x="237535" y="268367"/>
                </a:lnTo>
                <a:lnTo>
                  <a:pt x="268173" y="238068"/>
                </a:lnTo>
                <a:lnTo>
                  <a:pt x="232488" y="202357"/>
                </a:lnTo>
                <a:close/>
                <a:moveTo>
                  <a:pt x="112382" y="66675"/>
                </a:moveTo>
                <a:cubicBezTo>
                  <a:pt x="114929" y="66675"/>
                  <a:pt x="117111" y="68494"/>
                  <a:pt x="117111" y="71041"/>
                </a:cubicBezTo>
                <a:cubicBezTo>
                  <a:pt x="117111" y="73587"/>
                  <a:pt x="114929" y="75770"/>
                  <a:pt x="112382" y="75770"/>
                </a:cubicBezTo>
                <a:cubicBezTo>
                  <a:pt x="91282" y="75770"/>
                  <a:pt x="73819" y="92869"/>
                  <a:pt x="73819" y="114334"/>
                </a:cubicBezTo>
                <a:cubicBezTo>
                  <a:pt x="73819" y="116880"/>
                  <a:pt x="72000" y="118699"/>
                  <a:pt x="69454" y="118699"/>
                </a:cubicBezTo>
                <a:cubicBezTo>
                  <a:pt x="66907" y="118699"/>
                  <a:pt x="65088" y="116880"/>
                  <a:pt x="65088" y="114334"/>
                </a:cubicBezTo>
                <a:cubicBezTo>
                  <a:pt x="65088" y="88140"/>
                  <a:pt x="86189" y="66675"/>
                  <a:pt x="112382" y="66675"/>
                </a:cubicBezTo>
                <a:close/>
                <a:moveTo>
                  <a:pt x="112351" y="45558"/>
                </a:moveTo>
                <a:cubicBezTo>
                  <a:pt x="74724" y="45558"/>
                  <a:pt x="43970" y="76311"/>
                  <a:pt x="43970" y="114301"/>
                </a:cubicBezTo>
                <a:cubicBezTo>
                  <a:pt x="43970" y="151928"/>
                  <a:pt x="74724" y="182681"/>
                  <a:pt x="112351" y="182681"/>
                </a:cubicBezTo>
                <a:cubicBezTo>
                  <a:pt x="150340" y="182681"/>
                  <a:pt x="181093" y="151928"/>
                  <a:pt x="181093" y="114301"/>
                </a:cubicBezTo>
                <a:cubicBezTo>
                  <a:pt x="181093" y="76311"/>
                  <a:pt x="150340" y="45558"/>
                  <a:pt x="112351" y="45558"/>
                </a:cubicBezTo>
                <a:close/>
                <a:moveTo>
                  <a:pt x="112351" y="36513"/>
                </a:moveTo>
                <a:cubicBezTo>
                  <a:pt x="155405" y="36513"/>
                  <a:pt x="190138" y="71608"/>
                  <a:pt x="190138" y="114301"/>
                </a:cubicBezTo>
                <a:cubicBezTo>
                  <a:pt x="190138" y="156993"/>
                  <a:pt x="155405" y="191726"/>
                  <a:pt x="112351" y="191726"/>
                </a:cubicBezTo>
                <a:cubicBezTo>
                  <a:pt x="69658" y="191726"/>
                  <a:pt x="34925" y="156993"/>
                  <a:pt x="34925" y="114301"/>
                </a:cubicBezTo>
                <a:cubicBezTo>
                  <a:pt x="34925" y="71608"/>
                  <a:pt x="69658" y="36513"/>
                  <a:pt x="112351" y="36513"/>
                </a:cubicBezTo>
                <a:close/>
                <a:moveTo>
                  <a:pt x="112820" y="9018"/>
                </a:moveTo>
                <a:cubicBezTo>
                  <a:pt x="55509" y="9018"/>
                  <a:pt x="8651" y="55910"/>
                  <a:pt x="8651" y="113262"/>
                </a:cubicBezTo>
                <a:cubicBezTo>
                  <a:pt x="8651" y="170615"/>
                  <a:pt x="55509" y="217507"/>
                  <a:pt x="112820" y="217507"/>
                </a:cubicBezTo>
                <a:cubicBezTo>
                  <a:pt x="134807" y="217507"/>
                  <a:pt x="155713" y="211014"/>
                  <a:pt x="173375" y="198029"/>
                </a:cubicBezTo>
                <a:cubicBezTo>
                  <a:pt x="174096" y="197308"/>
                  <a:pt x="175177" y="197308"/>
                  <a:pt x="175898" y="197308"/>
                </a:cubicBezTo>
                <a:cubicBezTo>
                  <a:pt x="176980" y="197308"/>
                  <a:pt x="178421" y="197668"/>
                  <a:pt x="179142" y="198750"/>
                </a:cubicBezTo>
                <a:lnTo>
                  <a:pt x="201130" y="220754"/>
                </a:lnTo>
                <a:lnTo>
                  <a:pt x="220233" y="201275"/>
                </a:lnTo>
                <a:lnTo>
                  <a:pt x="198246" y="179633"/>
                </a:lnTo>
                <a:cubicBezTo>
                  <a:pt x="196804" y="177829"/>
                  <a:pt x="196444" y="175304"/>
                  <a:pt x="197886" y="173501"/>
                </a:cubicBezTo>
                <a:cubicBezTo>
                  <a:pt x="210501" y="155826"/>
                  <a:pt x="217350" y="134905"/>
                  <a:pt x="217350" y="113262"/>
                </a:cubicBezTo>
                <a:cubicBezTo>
                  <a:pt x="217350" y="55910"/>
                  <a:pt x="170492" y="9018"/>
                  <a:pt x="112820" y="9018"/>
                </a:cubicBezTo>
                <a:close/>
                <a:moveTo>
                  <a:pt x="112820" y="0"/>
                </a:moveTo>
                <a:cubicBezTo>
                  <a:pt x="175538" y="0"/>
                  <a:pt x="226361" y="50860"/>
                  <a:pt x="226361" y="113262"/>
                </a:cubicBezTo>
                <a:cubicBezTo>
                  <a:pt x="226361" y="135626"/>
                  <a:pt x="219512" y="156908"/>
                  <a:pt x="207257" y="175665"/>
                </a:cubicBezTo>
                <a:lnTo>
                  <a:pt x="226721" y="195143"/>
                </a:lnTo>
                <a:lnTo>
                  <a:pt x="229244" y="192618"/>
                </a:lnTo>
                <a:cubicBezTo>
                  <a:pt x="231047" y="190815"/>
                  <a:pt x="233570" y="190815"/>
                  <a:pt x="235372" y="192618"/>
                </a:cubicBezTo>
                <a:lnTo>
                  <a:pt x="291602" y="248889"/>
                </a:lnTo>
                <a:cubicBezTo>
                  <a:pt x="298090" y="255021"/>
                  <a:pt x="298090" y="265842"/>
                  <a:pt x="291602" y="271974"/>
                </a:cubicBezTo>
                <a:lnTo>
                  <a:pt x="271777" y="291813"/>
                </a:lnTo>
                <a:cubicBezTo>
                  <a:pt x="268533" y="295060"/>
                  <a:pt x="264568" y="296502"/>
                  <a:pt x="260243" y="296502"/>
                </a:cubicBezTo>
                <a:cubicBezTo>
                  <a:pt x="255918" y="296502"/>
                  <a:pt x="251953" y="295060"/>
                  <a:pt x="248709" y="291813"/>
                </a:cubicBezTo>
                <a:lnTo>
                  <a:pt x="192479" y="235543"/>
                </a:lnTo>
                <a:cubicBezTo>
                  <a:pt x="191398" y="234821"/>
                  <a:pt x="191037" y="233739"/>
                  <a:pt x="191037" y="232657"/>
                </a:cubicBezTo>
                <a:cubicBezTo>
                  <a:pt x="191037" y="231575"/>
                  <a:pt x="191398" y="230132"/>
                  <a:pt x="192479" y="229411"/>
                </a:cubicBezTo>
                <a:lnTo>
                  <a:pt x="195002" y="226886"/>
                </a:lnTo>
                <a:lnTo>
                  <a:pt x="175538" y="207768"/>
                </a:lnTo>
                <a:cubicBezTo>
                  <a:pt x="157155" y="220032"/>
                  <a:pt x="135528" y="226525"/>
                  <a:pt x="112820" y="226525"/>
                </a:cubicBezTo>
                <a:cubicBezTo>
                  <a:pt x="50823" y="226525"/>
                  <a:pt x="0" y="175665"/>
                  <a:pt x="0" y="113262"/>
                </a:cubicBezTo>
                <a:cubicBezTo>
                  <a:pt x="0" y="50860"/>
                  <a:pt x="50823" y="0"/>
                  <a:pt x="1128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44" name="Freeform 926">
            <a:extLst>
              <a:ext uri="{FF2B5EF4-FFF2-40B4-BE49-F238E27FC236}">
                <a16:creationId xmlns:a16="http://schemas.microsoft.com/office/drawing/2014/main" id="{768D717B-BC9C-5545-A851-39E89B2C9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696" y="4767935"/>
            <a:ext cx="1050574" cy="1050574"/>
          </a:xfrm>
          <a:custGeom>
            <a:avLst/>
            <a:gdLst>
              <a:gd name="T0" fmla="*/ 2003694 w 296503"/>
              <a:gd name="T1" fmla="*/ 1832388 h 296502"/>
              <a:gd name="T2" fmla="*/ 716340 w 296503"/>
              <a:gd name="T3" fmla="*/ 1832388 h 296502"/>
              <a:gd name="T4" fmla="*/ 1792869 w 296503"/>
              <a:gd name="T5" fmla="*/ 2632308 h 296502"/>
              <a:gd name="T6" fmla="*/ 1761647 w 296503"/>
              <a:gd name="T7" fmla="*/ 1934355 h 296502"/>
              <a:gd name="T8" fmla="*/ 1309759 w 296503"/>
              <a:gd name="T9" fmla="*/ 1765729 h 296502"/>
              <a:gd name="T10" fmla="*/ 1454202 w 296503"/>
              <a:gd name="T11" fmla="*/ 2632308 h 296502"/>
              <a:gd name="T12" fmla="*/ 1831921 w 296503"/>
              <a:gd name="T13" fmla="*/ 712916 h 296502"/>
              <a:gd name="T14" fmla="*/ 1407353 w 296503"/>
              <a:gd name="T15" fmla="*/ 712916 h 296502"/>
              <a:gd name="T16" fmla="*/ 1792869 w 296503"/>
              <a:gd name="T17" fmla="*/ 607044 h 296502"/>
              <a:gd name="T18" fmla="*/ 1929508 w 296503"/>
              <a:gd name="T19" fmla="*/ 1477536 h 296502"/>
              <a:gd name="T20" fmla="*/ 1792869 w 296503"/>
              <a:gd name="T21" fmla="*/ 607044 h 296502"/>
              <a:gd name="T22" fmla="*/ 1477622 w 296503"/>
              <a:gd name="T23" fmla="*/ 1308917 h 296502"/>
              <a:gd name="T24" fmla="*/ 610925 w 296503"/>
              <a:gd name="T25" fmla="*/ 1446161 h 296502"/>
              <a:gd name="T26" fmla="*/ 1432671 w 296503"/>
              <a:gd name="T27" fmla="*/ 386184 h 296502"/>
              <a:gd name="T28" fmla="*/ 964299 w 296503"/>
              <a:gd name="T29" fmla="*/ 240396 h 296502"/>
              <a:gd name="T30" fmla="*/ 842289 w 296503"/>
              <a:gd name="T31" fmla="*/ 646275 h 296502"/>
              <a:gd name="T32" fmla="*/ 362084 w 296503"/>
              <a:gd name="T33" fmla="*/ 756638 h 296502"/>
              <a:gd name="T34" fmla="*/ 460473 w 296503"/>
              <a:gd name="T35" fmla="*/ 1166470 h 296502"/>
              <a:gd name="T36" fmla="*/ 98402 w 296503"/>
              <a:gd name="T37" fmla="*/ 1737883 h 296502"/>
              <a:gd name="T38" fmla="*/ 436901 w 296503"/>
              <a:gd name="T39" fmla="*/ 2135906 h 296502"/>
              <a:gd name="T40" fmla="*/ 401470 w 296503"/>
              <a:gd name="T41" fmla="*/ 2494508 h 296502"/>
              <a:gd name="T42" fmla="*/ 747814 w 296503"/>
              <a:gd name="T43" fmla="*/ 2841306 h 296502"/>
              <a:gd name="T44" fmla="*/ 1109935 w 296503"/>
              <a:gd name="T45" fmla="*/ 2801901 h 296502"/>
              <a:gd name="T46" fmla="*/ 1475957 w 296503"/>
              <a:gd name="T47" fmla="*/ 3113225 h 296502"/>
              <a:gd name="T48" fmla="*/ 1810507 w 296503"/>
              <a:gd name="T49" fmla="*/ 2857075 h 296502"/>
              <a:gd name="T50" fmla="*/ 2278887 w 296503"/>
              <a:gd name="T51" fmla="*/ 2998932 h 296502"/>
              <a:gd name="T52" fmla="*/ 2593757 w 296503"/>
              <a:gd name="T53" fmla="*/ 2399927 h 296502"/>
              <a:gd name="T54" fmla="*/ 2999144 w 296503"/>
              <a:gd name="T55" fmla="*/ 2281719 h 296502"/>
              <a:gd name="T56" fmla="*/ 2900755 w 296503"/>
              <a:gd name="T57" fmla="*/ 1765466 h 296502"/>
              <a:gd name="T58" fmla="*/ 2900755 w 296503"/>
              <a:gd name="T59" fmla="*/ 1473853 h 296502"/>
              <a:gd name="T60" fmla="*/ 2999144 w 296503"/>
              <a:gd name="T61" fmla="*/ 961550 h 296502"/>
              <a:gd name="T62" fmla="*/ 2593757 w 296503"/>
              <a:gd name="T63" fmla="*/ 839402 h 296502"/>
              <a:gd name="T64" fmla="*/ 2278887 w 296503"/>
              <a:gd name="T65" fmla="*/ 240396 h 296502"/>
              <a:gd name="T66" fmla="*/ 1810507 w 296503"/>
              <a:gd name="T67" fmla="*/ 386184 h 296502"/>
              <a:gd name="T68" fmla="*/ 1503519 w 296503"/>
              <a:gd name="T69" fmla="*/ 0 h 296502"/>
              <a:gd name="T70" fmla="*/ 2152928 w 296503"/>
              <a:gd name="T71" fmla="*/ 204932 h 296502"/>
              <a:gd name="T72" fmla="*/ 2491427 w 296503"/>
              <a:gd name="T73" fmla="*/ 599009 h 296502"/>
              <a:gd name="T74" fmla="*/ 3081802 w 296503"/>
              <a:gd name="T75" fmla="*/ 914254 h 296502"/>
              <a:gd name="T76" fmla="*/ 3239232 w 296503"/>
              <a:gd name="T77" fmla="*/ 1501447 h 296502"/>
              <a:gd name="T78" fmla="*/ 3038512 w 296503"/>
              <a:gd name="T79" fmla="*/ 2151673 h 296502"/>
              <a:gd name="T80" fmla="*/ 2644910 w 296503"/>
              <a:gd name="T81" fmla="*/ 2494508 h 296502"/>
              <a:gd name="T82" fmla="*/ 2231649 w 296503"/>
              <a:gd name="T83" fmla="*/ 3097458 h 296502"/>
              <a:gd name="T84" fmla="*/ 1735730 w 296503"/>
              <a:gd name="T85" fmla="*/ 3239316 h 296502"/>
              <a:gd name="T86" fmla="*/ 1086305 w 296503"/>
              <a:gd name="T87" fmla="*/ 3038344 h 296502"/>
              <a:gd name="T88" fmla="*/ 661243 w 296503"/>
              <a:gd name="T89" fmla="*/ 2790074 h 296502"/>
              <a:gd name="T90" fmla="*/ 157452 w 296503"/>
              <a:gd name="T91" fmla="*/ 2329022 h 296502"/>
              <a:gd name="T92" fmla="*/ 129869 w 296503"/>
              <a:gd name="T93" fmla="*/ 1867927 h 296502"/>
              <a:gd name="T94" fmla="*/ 354220 w 296503"/>
              <a:gd name="T95" fmla="*/ 1170410 h 296502"/>
              <a:gd name="T96" fmla="*/ 354220 w 296503"/>
              <a:gd name="T97" fmla="*/ 650241 h 296502"/>
              <a:gd name="T98" fmla="*/ 649412 w 296503"/>
              <a:gd name="T99" fmla="*/ 350721 h 296502"/>
              <a:gd name="T100" fmla="*/ 1168961 w 296503"/>
              <a:gd name="T101" fmla="*/ 350721 h 2965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96503" h="296502">
                <a:moveTo>
                  <a:pt x="183408" y="167723"/>
                </a:moveTo>
                <a:cubicBezTo>
                  <a:pt x="179834" y="174542"/>
                  <a:pt x="174117" y="179926"/>
                  <a:pt x="167684" y="183515"/>
                </a:cubicBezTo>
                <a:lnTo>
                  <a:pt x="167684" y="231250"/>
                </a:lnTo>
                <a:cubicBezTo>
                  <a:pt x="198774" y="223713"/>
                  <a:pt x="223432" y="199307"/>
                  <a:pt x="230579" y="167723"/>
                </a:cubicBezTo>
                <a:lnTo>
                  <a:pt x="183408" y="167723"/>
                </a:lnTo>
                <a:close/>
                <a:moveTo>
                  <a:pt x="65569" y="167723"/>
                </a:moveTo>
                <a:cubicBezTo>
                  <a:pt x="73074" y="199307"/>
                  <a:pt x="97374" y="223713"/>
                  <a:pt x="128822" y="231250"/>
                </a:cubicBezTo>
                <a:lnTo>
                  <a:pt x="128822" y="183515"/>
                </a:lnTo>
                <a:cubicBezTo>
                  <a:pt x="122032" y="179926"/>
                  <a:pt x="116672" y="174542"/>
                  <a:pt x="112741" y="167723"/>
                </a:cubicBezTo>
                <a:lnTo>
                  <a:pt x="65569" y="167723"/>
                </a:lnTo>
                <a:close/>
                <a:moveTo>
                  <a:pt x="180549" y="158750"/>
                </a:moveTo>
                <a:lnTo>
                  <a:pt x="236297" y="158750"/>
                </a:lnTo>
                <a:cubicBezTo>
                  <a:pt x="237369" y="158750"/>
                  <a:pt x="238441" y="159468"/>
                  <a:pt x="239513" y="160545"/>
                </a:cubicBezTo>
                <a:cubicBezTo>
                  <a:pt x="240228" y="161621"/>
                  <a:pt x="240943" y="162698"/>
                  <a:pt x="240586" y="164134"/>
                </a:cubicBezTo>
                <a:cubicBezTo>
                  <a:pt x="233796" y="203614"/>
                  <a:pt x="203063" y="234122"/>
                  <a:pt x="164111" y="240941"/>
                </a:cubicBezTo>
                <a:cubicBezTo>
                  <a:pt x="163753" y="240941"/>
                  <a:pt x="163396" y="240941"/>
                  <a:pt x="163039" y="240941"/>
                </a:cubicBezTo>
                <a:cubicBezTo>
                  <a:pt x="161966" y="240941"/>
                  <a:pt x="160894" y="240582"/>
                  <a:pt x="160537" y="239864"/>
                </a:cubicBezTo>
                <a:cubicBezTo>
                  <a:pt x="159465" y="239147"/>
                  <a:pt x="158750" y="237711"/>
                  <a:pt x="158750" y="236634"/>
                </a:cubicBezTo>
                <a:lnTo>
                  <a:pt x="158750" y="181003"/>
                </a:lnTo>
                <a:cubicBezTo>
                  <a:pt x="158750" y="179208"/>
                  <a:pt x="159822" y="177414"/>
                  <a:pt x="161252" y="177055"/>
                </a:cubicBezTo>
                <a:cubicBezTo>
                  <a:pt x="168042" y="173824"/>
                  <a:pt x="173402" y="168082"/>
                  <a:pt x="176618" y="161621"/>
                </a:cubicBezTo>
                <a:cubicBezTo>
                  <a:pt x="177333" y="159827"/>
                  <a:pt x="178762" y="158750"/>
                  <a:pt x="180549" y="158750"/>
                </a:cubicBezTo>
                <a:close/>
                <a:moveTo>
                  <a:pt x="60209" y="158750"/>
                </a:moveTo>
                <a:lnTo>
                  <a:pt x="115600" y="158750"/>
                </a:lnTo>
                <a:cubicBezTo>
                  <a:pt x="117386" y="158750"/>
                  <a:pt x="118816" y="159827"/>
                  <a:pt x="119888" y="161621"/>
                </a:cubicBezTo>
                <a:cubicBezTo>
                  <a:pt x="122747" y="168082"/>
                  <a:pt x="128107" y="173824"/>
                  <a:pt x="135254" y="177055"/>
                </a:cubicBezTo>
                <a:cubicBezTo>
                  <a:pt x="136684" y="177414"/>
                  <a:pt x="137756" y="179208"/>
                  <a:pt x="137756" y="181003"/>
                </a:cubicBezTo>
                <a:lnTo>
                  <a:pt x="137756" y="236634"/>
                </a:lnTo>
                <a:cubicBezTo>
                  <a:pt x="137756" y="237711"/>
                  <a:pt x="137041" y="239147"/>
                  <a:pt x="135969" y="239864"/>
                </a:cubicBezTo>
                <a:cubicBezTo>
                  <a:pt x="135254" y="240582"/>
                  <a:pt x="134182" y="240941"/>
                  <a:pt x="133110" y="240941"/>
                </a:cubicBezTo>
                <a:cubicBezTo>
                  <a:pt x="133110" y="240941"/>
                  <a:pt x="132753" y="240941"/>
                  <a:pt x="132395" y="240941"/>
                </a:cubicBezTo>
                <a:cubicBezTo>
                  <a:pt x="93086" y="234122"/>
                  <a:pt x="62710" y="203614"/>
                  <a:pt x="55921" y="164134"/>
                </a:cubicBezTo>
                <a:cubicBezTo>
                  <a:pt x="55563" y="162698"/>
                  <a:pt x="55921" y="161621"/>
                  <a:pt x="56635" y="160545"/>
                </a:cubicBezTo>
                <a:cubicBezTo>
                  <a:pt x="57707" y="159468"/>
                  <a:pt x="59137" y="158750"/>
                  <a:pt x="60209" y="158750"/>
                </a:cubicBezTo>
                <a:close/>
                <a:moveTo>
                  <a:pt x="167684" y="65254"/>
                </a:moveTo>
                <a:lnTo>
                  <a:pt x="167684" y="112989"/>
                </a:lnTo>
                <a:cubicBezTo>
                  <a:pt x="174117" y="116578"/>
                  <a:pt x="179834" y="122321"/>
                  <a:pt x="183408" y="128781"/>
                </a:cubicBezTo>
                <a:lnTo>
                  <a:pt x="230579" y="128781"/>
                </a:lnTo>
                <a:cubicBezTo>
                  <a:pt x="223432" y="97556"/>
                  <a:pt x="198774" y="72791"/>
                  <a:pt x="167684" y="65254"/>
                </a:cubicBezTo>
                <a:close/>
                <a:moveTo>
                  <a:pt x="128822" y="65254"/>
                </a:moveTo>
                <a:cubicBezTo>
                  <a:pt x="97374" y="72791"/>
                  <a:pt x="73074" y="97556"/>
                  <a:pt x="65569" y="128781"/>
                </a:cubicBezTo>
                <a:lnTo>
                  <a:pt x="112741" y="128781"/>
                </a:lnTo>
                <a:cubicBezTo>
                  <a:pt x="116672" y="122321"/>
                  <a:pt x="122032" y="116578"/>
                  <a:pt x="128822" y="112989"/>
                </a:cubicBezTo>
                <a:lnTo>
                  <a:pt x="128822" y="65254"/>
                </a:lnTo>
                <a:close/>
                <a:moveTo>
                  <a:pt x="164111" y="55563"/>
                </a:moveTo>
                <a:cubicBezTo>
                  <a:pt x="203063" y="62382"/>
                  <a:pt x="233796" y="93249"/>
                  <a:pt x="240586" y="132370"/>
                </a:cubicBezTo>
                <a:cubicBezTo>
                  <a:pt x="240943" y="133806"/>
                  <a:pt x="240228" y="135242"/>
                  <a:pt x="239513" y="136318"/>
                </a:cubicBezTo>
                <a:cubicBezTo>
                  <a:pt x="238441" y="137036"/>
                  <a:pt x="237369" y="137754"/>
                  <a:pt x="236297" y="137754"/>
                </a:cubicBezTo>
                <a:lnTo>
                  <a:pt x="180549" y="137754"/>
                </a:lnTo>
                <a:cubicBezTo>
                  <a:pt x="178762" y="137754"/>
                  <a:pt x="177333" y="136677"/>
                  <a:pt x="176618" y="135242"/>
                </a:cubicBezTo>
                <a:cubicBezTo>
                  <a:pt x="173402" y="128422"/>
                  <a:pt x="168042" y="123039"/>
                  <a:pt x="161252" y="119808"/>
                </a:cubicBezTo>
                <a:cubicBezTo>
                  <a:pt x="159822" y="119091"/>
                  <a:pt x="158750" y="117296"/>
                  <a:pt x="158750" y="115501"/>
                </a:cubicBezTo>
                <a:lnTo>
                  <a:pt x="158750" y="60229"/>
                </a:lnTo>
                <a:cubicBezTo>
                  <a:pt x="158750" y="58793"/>
                  <a:pt x="159465" y="57358"/>
                  <a:pt x="160537" y="56640"/>
                </a:cubicBezTo>
                <a:cubicBezTo>
                  <a:pt x="161252" y="55563"/>
                  <a:pt x="162681" y="55563"/>
                  <a:pt x="164111" y="55563"/>
                </a:cubicBezTo>
                <a:close/>
                <a:moveTo>
                  <a:pt x="132395" y="55563"/>
                </a:moveTo>
                <a:cubicBezTo>
                  <a:pt x="133468" y="55563"/>
                  <a:pt x="135254" y="55563"/>
                  <a:pt x="135969" y="56640"/>
                </a:cubicBezTo>
                <a:cubicBezTo>
                  <a:pt x="137041" y="57358"/>
                  <a:pt x="137756" y="58793"/>
                  <a:pt x="137756" y="60229"/>
                </a:cubicBezTo>
                <a:lnTo>
                  <a:pt x="137756" y="115501"/>
                </a:lnTo>
                <a:cubicBezTo>
                  <a:pt x="137756" y="117296"/>
                  <a:pt x="136684" y="119091"/>
                  <a:pt x="135254" y="119808"/>
                </a:cubicBezTo>
                <a:cubicBezTo>
                  <a:pt x="128107" y="123039"/>
                  <a:pt x="122747" y="128422"/>
                  <a:pt x="119888" y="135242"/>
                </a:cubicBezTo>
                <a:cubicBezTo>
                  <a:pt x="118816" y="136677"/>
                  <a:pt x="117386" y="137754"/>
                  <a:pt x="115600" y="137754"/>
                </a:cubicBezTo>
                <a:lnTo>
                  <a:pt x="60209" y="137754"/>
                </a:lnTo>
                <a:cubicBezTo>
                  <a:pt x="59137" y="137754"/>
                  <a:pt x="57707" y="137036"/>
                  <a:pt x="56635" y="136318"/>
                </a:cubicBezTo>
                <a:cubicBezTo>
                  <a:pt x="55921" y="135242"/>
                  <a:pt x="55563" y="133806"/>
                  <a:pt x="55921" y="132370"/>
                </a:cubicBezTo>
                <a:cubicBezTo>
                  <a:pt x="62710" y="93249"/>
                  <a:pt x="93086" y="62382"/>
                  <a:pt x="132395" y="55563"/>
                </a:cubicBezTo>
                <a:close/>
                <a:moveTo>
                  <a:pt x="137624" y="9018"/>
                </a:moveTo>
                <a:cubicBezTo>
                  <a:pt x="136183" y="9018"/>
                  <a:pt x="135102" y="10100"/>
                  <a:pt x="135102" y="11543"/>
                </a:cubicBezTo>
                <a:lnTo>
                  <a:pt x="135102" y="31021"/>
                </a:lnTo>
                <a:cubicBezTo>
                  <a:pt x="135102" y="33185"/>
                  <a:pt x="133300" y="34989"/>
                  <a:pt x="131139" y="35349"/>
                </a:cubicBezTo>
                <a:cubicBezTo>
                  <a:pt x="122853" y="36792"/>
                  <a:pt x="114927" y="38956"/>
                  <a:pt x="107001" y="41842"/>
                </a:cubicBezTo>
                <a:cubicBezTo>
                  <a:pt x="104839" y="42564"/>
                  <a:pt x="102677" y="41842"/>
                  <a:pt x="101597" y="40039"/>
                </a:cubicBezTo>
                <a:lnTo>
                  <a:pt x="91869" y="23085"/>
                </a:lnTo>
                <a:cubicBezTo>
                  <a:pt x="91509" y="22364"/>
                  <a:pt x="90788" y="22003"/>
                  <a:pt x="90068" y="22003"/>
                </a:cubicBezTo>
                <a:cubicBezTo>
                  <a:pt x="89347" y="21642"/>
                  <a:pt x="88627" y="22003"/>
                  <a:pt x="88267" y="22003"/>
                </a:cubicBezTo>
                <a:lnTo>
                  <a:pt x="69532" y="32824"/>
                </a:lnTo>
                <a:cubicBezTo>
                  <a:pt x="68812" y="33185"/>
                  <a:pt x="68091" y="33907"/>
                  <a:pt x="68091" y="34628"/>
                </a:cubicBezTo>
                <a:cubicBezTo>
                  <a:pt x="68091" y="35349"/>
                  <a:pt x="68091" y="36071"/>
                  <a:pt x="68452" y="36792"/>
                </a:cubicBezTo>
                <a:lnTo>
                  <a:pt x="77819" y="53385"/>
                </a:lnTo>
                <a:cubicBezTo>
                  <a:pt x="79260" y="55188"/>
                  <a:pt x="78900" y="57713"/>
                  <a:pt x="77098" y="59156"/>
                </a:cubicBezTo>
                <a:cubicBezTo>
                  <a:pt x="70613" y="64567"/>
                  <a:pt x="64489" y="70338"/>
                  <a:pt x="59445" y="76831"/>
                </a:cubicBezTo>
                <a:cubicBezTo>
                  <a:pt x="58004" y="78634"/>
                  <a:pt x="55481" y="78995"/>
                  <a:pt x="53680" y="77913"/>
                </a:cubicBezTo>
                <a:lnTo>
                  <a:pt x="36747" y="68174"/>
                </a:lnTo>
                <a:cubicBezTo>
                  <a:pt x="36387" y="67813"/>
                  <a:pt x="35306" y="67813"/>
                  <a:pt x="34946" y="68174"/>
                </a:cubicBezTo>
                <a:cubicBezTo>
                  <a:pt x="33865" y="68174"/>
                  <a:pt x="33505" y="68535"/>
                  <a:pt x="33145" y="69256"/>
                </a:cubicBezTo>
                <a:lnTo>
                  <a:pt x="22337" y="88013"/>
                </a:lnTo>
                <a:cubicBezTo>
                  <a:pt x="21976" y="88734"/>
                  <a:pt x="21976" y="89456"/>
                  <a:pt x="22337" y="89816"/>
                </a:cubicBezTo>
                <a:cubicBezTo>
                  <a:pt x="22337" y="90899"/>
                  <a:pt x="22697" y="91259"/>
                  <a:pt x="23417" y="91620"/>
                </a:cubicBezTo>
                <a:lnTo>
                  <a:pt x="39990" y="101359"/>
                </a:lnTo>
                <a:cubicBezTo>
                  <a:pt x="42151" y="102441"/>
                  <a:pt x="42872" y="104605"/>
                  <a:pt x="42151" y="106770"/>
                </a:cubicBezTo>
                <a:cubicBezTo>
                  <a:pt x="38909" y="114705"/>
                  <a:pt x="36747" y="122641"/>
                  <a:pt x="35306" y="130937"/>
                </a:cubicBezTo>
                <a:cubicBezTo>
                  <a:pt x="35306" y="133101"/>
                  <a:pt x="33505" y="134905"/>
                  <a:pt x="30983" y="134905"/>
                </a:cubicBezTo>
                <a:lnTo>
                  <a:pt x="11889" y="134905"/>
                </a:lnTo>
                <a:cubicBezTo>
                  <a:pt x="10448" y="134905"/>
                  <a:pt x="9007" y="135987"/>
                  <a:pt x="9007" y="137430"/>
                </a:cubicBezTo>
                <a:lnTo>
                  <a:pt x="9007" y="159072"/>
                </a:lnTo>
                <a:cubicBezTo>
                  <a:pt x="9007" y="160515"/>
                  <a:pt x="10448" y="161597"/>
                  <a:pt x="11889" y="161597"/>
                </a:cubicBezTo>
                <a:lnTo>
                  <a:pt x="30983" y="161597"/>
                </a:lnTo>
                <a:cubicBezTo>
                  <a:pt x="33505" y="161597"/>
                  <a:pt x="35306" y="163401"/>
                  <a:pt x="35306" y="165565"/>
                </a:cubicBezTo>
                <a:cubicBezTo>
                  <a:pt x="36747" y="173861"/>
                  <a:pt x="38909" y="181797"/>
                  <a:pt x="42151" y="189733"/>
                </a:cubicBezTo>
                <a:cubicBezTo>
                  <a:pt x="42872" y="191897"/>
                  <a:pt x="42151" y="194061"/>
                  <a:pt x="39990" y="195504"/>
                </a:cubicBezTo>
                <a:lnTo>
                  <a:pt x="23417" y="204882"/>
                </a:lnTo>
                <a:cubicBezTo>
                  <a:pt x="22697" y="205243"/>
                  <a:pt x="22337" y="205965"/>
                  <a:pt x="22337" y="206686"/>
                </a:cubicBezTo>
                <a:cubicBezTo>
                  <a:pt x="21976" y="207407"/>
                  <a:pt x="21976" y="208129"/>
                  <a:pt x="22337" y="208850"/>
                </a:cubicBezTo>
                <a:lnTo>
                  <a:pt x="33145" y="227246"/>
                </a:lnTo>
                <a:cubicBezTo>
                  <a:pt x="33865" y="228689"/>
                  <a:pt x="35306" y="229050"/>
                  <a:pt x="36747" y="228328"/>
                </a:cubicBezTo>
                <a:lnTo>
                  <a:pt x="53680" y="218589"/>
                </a:lnTo>
                <a:cubicBezTo>
                  <a:pt x="55481" y="217507"/>
                  <a:pt x="58004" y="218229"/>
                  <a:pt x="59445" y="219671"/>
                </a:cubicBezTo>
                <a:cubicBezTo>
                  <a:pt x="64489" y="226164"/>
                  <a:pt x="70613" y="232296"/>
                  <a:pt x="77098" y="237346"/>
                </a:cubicBezTo>
                <a:cubicBezTo>
                  <a:pt x="78900" y="238789"/>
                  <a:pt x="79260" y="240953"/>
                  <a:pt x="77819" y="243478"/>
                </a:cubicBezTo>
                <a:lnTo>
                  <a:pt x="68452" y="260071"/>
                </a:lnTo>
                <a:cubicBezTo>
                  <a:pt x="68091" y="260792"/>
                  <a:pt x="68091" y="261514"/>
                  <a:pt x="68091" y="261874"/>
                </a:cubicBezTo>
                <a:cubicBezTo>
                  <a:pt x="68091" y="262596"/>
                  <a:pt x="68812" y="263317"/>
                  <a:pt x="69532" y="263678"/>
                </a:cubicBezTo>
                <a:lnTo>
                  <a:pt x="88267" y="274499"/>
                </a:lnTo>
                <a:cubicBezTo>
                  <a:pt x="89347" y="275221"/>
                  <a:pt x="90788" y="274860"/>
                  <a:pt x="91869" y="273417"/>
                </a:cubicBezTo>
                <a:lnTo>
                  <a:pt x="101597" y="256464"/>
                </a:lnTo>
                <a:cubicBezTo>
                  <a:pt x="102317" y="255382"/>
                  <a:pt x="103758" y="254660"/>
                  <a:pt x="105199" y="254660"/>
                </a:cubicBezTo>
                <a:cubicBezTo>
                  <a:pt x="105920" y="254660"/>
                  <a:pt x="106280" y="254660"/>
                  <a:pt x="107001" y="254660"/>
                </a:cubicBezTo>
                <a:cubicBezTo>
                  <a:pt x="114927" y="257907"/>
                  <a:pt x="122853" y="260071"/>
                  <a:pt x="131139" y="261514"/>
                </a:cubicBezTo>
                <a:cubicBezTo>
                  <a:pt x="133300" y="261514"/>
                  <a:pt x="135102" y="263317"/>
                  <a:pt x="135102" y="265842"/>
                </a:cubicBezTo>
                <a:lnTo>
                  <a:pt x="135102" y="284960"/>
                </a:lnTo>
                <a:cubicBezTo>
                  <a:pt x="135102" y="286403"/>
                  <a:pt x="136183" y="287845"/>
                  <a:pt x="137624" y="287845"/>
                </a:cubicBezTo>
                <a:lnTo>
                  <a:pt x="158880" y="287845"/>
                </a:lnTo>
                <a:cubicBezTo>
                  <a:pt x="160681" y="287845"/>
                  <a:pt x="161762" y="286403"/>
                  <a:pt x="161762" y="284960"/>
                </a:cubicBezTo>
                <a:lnTo>
                  <a:pt x="161762" y="265842"/>
                </a:lnTo>
                <a:cubicBezTo>
                  <a:pt x="161762" y="263317"/>
                  <a:pt x="163563" y="261514"/>
                  <a:pt x="165725" y="261514"/>
                </a:cubicBezTo>
                <a:cubicBezTo>
                  <a:pt x="173651" y="260071"/>
                  <a:pt x="181937" y="257907"/>
                  <a:pt x="189863" y="254660"/>
                </a:cubicBezTo>
                <a:cubicBezTo>
                  <a:pt x="191664" y="253939"/>
                  <a:pt x="194186" y="254660"/>
                  <a:pt x="195267" y="256464"/>
                </a:cubicBezTo>
                <a:lnTo>
                  <a:pt x="204994" y="273417"/>
                </a:lnTo>
                <a:cubicBezTo>
                  <a:pt x="205355" y="274138"/>
                  <a:pt x="205715" y="274499"/>
                  <a:pt x="206435" y="274499"/>
                </a:cubicBezTo>
                <a:cubicBezTo>
                  <a:pt x="207156" y="274860"/>
                  <a:pt x="207876" y="274860"/>
                  <a:pt x="208597" y="274499"/>
                </a:cubicBezTo>
                <a:lnTo>
                  <a:pt x="227331" y="263678"/>
                </a:lnTo>
                <a:cubicBezTo>
                  <a:pt x="228772" y="262956"/>
                  <a:pt x="229132" y="261514"/>
                  <a:pt x="228052" y="260071"/>
                </a:cubicBezTo>
                <a:lnTo>
                  <a:pt x="218685" y="243478"/>
                </a:lnTo>
                <a:cubicBezTo>
                  <a:pt x="217243" y="240953"/>
                  <a:pt x="217964" y="238789"/>
                  <a:pt x="219765" y="237346"/>
                </a:cubicBezTo>
                <a:cubicBezTo>
                  <a:pt x="226250" y="232296"/>
                  <a:pt x="232015" y="226164"/>
                  <a:pt x="237419" y="219671"/>
                </a:cubicBezTo>
                <a:cubicBezTo>
                  <a:pt x="238860" y="218229"/>
                  <a:pt x="241021" y="217507"/>
                  <a:pt x="242823" y="218589"/>
                </a:cubicBezTo>
                <a:lnTo>
                  <a:pt x="260116" y="228328"/>
                </a:lnTo>
                <a:cubicBezTo>
                  <a:pt x="260476" y="228689"/>
                  <a:pt x="261196" y="229050"/>
                  <a:pt x="261917" y="228689"/>
                </a:cubicBezTo>
                <a:cubicBezTo>
                  <a:pt x="262638" y="228328"/>
                  <a:pt x="262998" y="227968"/>
                  <a:pt x="263718" y="227246"/>
                </a:cubicBezTo>
                <a:lnTo>
                  <a:pt x="274526" y="208850"/>
                </a:lnTo>
                <a:cubicBezTo>
                  <a:pt x="274887" y="207407"/>
                  <a:pt x="274526" y="205965"/>
                  <a:pt x="273446" y="204882"/>
                </a:cubicBezTo>
                <a:lnTo>
                  <a:pt x="256513" y="195504"/>
                </a:lnTo>
                <a:cubicBezTo>
                  <a:pt x="254712" y="194061"/>
                  <a:pt x="253631" y="191897"/>
                  <a:pt x="254712" y="189733"/>
                </a:cubicBezTo>
                <a:cubicBezTo>
                  <a:pt x="257594" y="181797"/>
                  <a:pt x="260116" y="173861"/>
                  <a:pt x="261196" y="165565"/>
                </a:cubicBezTo>
                <a:cubicBezTo>
                  <a:pt x="261557" y="163401"/>
                  <a:pt x="263358" y="161597"/>
                  <a:pt x="265520" y="161597"/>
                </a:cubicBezTo>
                <a:lnTo>
                  <a:pt x="284974" y="161597"/>
                </a:lnTo>
                <a:cubicBezTo>
                  <a:pt x="286415" y="161597"/>
                  <a:pt x="287856" y="160515"/>
                  <a:pt x="287856" y="159072"/>
                </a:cubicBezTo>
                <a:lnTo>
                  <a:pt x="287856" y="137430"/>
                </a:lnTo>
                <a:cubicBezTo>
                  <a:pt x="287856" y="135987"/>
                  <a:pt x="286415" y="134905"/>
                  <a:pt x="284974" y="134905"/>
                </a:cubicBezTo>
                <a:lnTo>
                  <a:pt x="265520" y="134905"/>
                </a:lnTo>
                <a:cubicBezTo>
                  <a:pt x="263358" y="134905"/>
                  <a:pt x="261557" y="133101"/>
                  <a:pt x="261196" y="130937"/>
                </a:cubicBezTo>
                <a:cubicBezTo>
                  <a:pt x="260116" y="122641"/>
                  <a:pt x="257594" y="114705"/>
                  <a:pt x="254712" y="106770"/>
                </a:cubicBezTo>
                <a:cubicBezTo>
                  <a:pt x="253631" y="104605"/>
                  <a:pt x="254712" y="102441"/>
                  <a:pt x="256513" y="101359"/>
                </a:cubicBezTo>
                <a:lnTo>
                  <a:pt x="273446" y="91620"/>
                </a:lnTo>
                <a:cubicBezTo>
                  <a:pt x="274526" y="90899"/>
                  <a:pt x="274887" y="89456"/>
                  <a:pt x="274526" y="88013"/>
                </a:cubicBezTo>
                <a:lnTo>
                  <a:pt x="263718" y="69256"/>
                </a:lnTo>
                <a:cubicBezTo>
                  <a:pt x="262998" y="68535"/>
                  <a:pt x="262638" y="68174"/>
                  <a:pt x="261917" y="68174"/>
                </a:cubicBezTo>
                <a:cubicBezTo>
                  <a:pt x="261196" y="67813"/>
                  <a:pt x="260476" y="67813"/>
                  <a:pt x="260116" y="68174"/>
                </a:cubicBezTo>
                <a:lnTo>
                  <a:pt x="242823" y="77913"/>
                </a:lnTo>
                <a:cubicBezTo>
                  <a:pt x="241021" y="78995"/>
                  <a:pt x="238860" y="78634"/>
                  <a:pt x="237419" y="76831"/>
                </a:cubicBezTo>
                <a:cubicBezTo>
                  <a:pt x="232015" y="70338"/>
                  <a:pt x="226250" y="64567"/>
                  <a:pt x="219765" y="59156"/>
                </a:cubicBezTo>
                <a:cubicBezTo>
                  <a:pt x="217964" y="57713"/>
                  <a:pt x="217243" y="55188"/>
                  <a:pt x="218685" y="53385"/>
                </a:cubicBezTo>
                <a:lnTo>
                  <a:pt x="228052" y="36792"/>
                </a:lnTo>
                <a:cubicBezTo>
                  <a:pt x="229132" y="35349"/>
                  <a:pt x="228772" y="33907"/>
                  <a:pt x="227331" y="32824"/>
                </a:cubicBezTo>
                <a:lnTo>
                  <a:pt x="208597" y="22003"/>
                </a:lnTo>
                <a:cubicBezTo>
                  <a:pt x="207876" y="22003"/>
                  <a:pt x="207156" y="21642"/>
                  <a:pt x="206435" y="22003"/>
                </a:cubicBezTo>
                <a:cubicBezTo>
                  <a:pt x="205715" y="22003"/>
                  <a:pt x="205355" y="22364"/>
                  <a:pt x="204994" y="23085"/>
                </a:cubicBezTo>
                <a:lnTo>
                  <a:pt x="195267" y="40039"/>
                </a:lnTo>
                <a:cubicBezTo>
                  <a:pt x="194186" y="41842"/>
                  <a:pt x="191664" y="42564"/>
                  <a:pt x="189863" y="41842"/>
                </a:cubicBezTo>
                <a:cubicBezTo>
                  <a:pt x="181937" y="38956"/>
                  <a:pt x="173651" y="36792"/>
                  <a:pt x="165725" y="35349"/>
                </a:cubicBezTo>
                <a:cubicBezTo>
                  <a:pt x="163563" y="34989"/>
                  <a:pt x="161762" y="33185"/>
                  <a:pt x="161762" y="31021"/>
                </a:cubicBezTo>
                <a:lnTo>
                  <a:pt x="161762" y="11543"/>
                </a:lnTo>
                <a:cubicBezTo>
                  <a:pt x="161762" y="10100"/>
                  <a:pt x="160681" y="9018"/>
                  <a:pt x="158880" y="9018"/>
                </a:cubicBezTo>
                <a:lnTo>
                  <a:pt x="137624" y="9018"/>
                </a:lnTo>
                <a:close/>
                <a:moveTo>
                  <a:pt x="137624" y="0"/>
                </a:moveTo>
                <a:lnTo>
                  <a:pt x="158880" y="0"/>
                </a:lnTo>
                <a:cubicBezTo>
                  <a:pt x="165725" y="0"/>
                  <a:pt x="170769" y="5050"/>
                  <a:pt x="170769" y="11543"/>
                </a:cubicBezTo>
                <a:lnTo>
                  <a:pt x="170769" y="27053"/>
                </a:lnTo>
                <a:cubicBezTo>
                  <a:pt x="176893" y="28135"/>
                  <a:pt x="183378" y="29939"/>
                  <a:pt x="189503" y="32103"/>
                </a:cubicBezTo>
                <a:lnTo>
                  <a:pt x="197068" y="18757"/>
                </a:lnTo>
                <a:cubicBezTo>
                  <a:pt x="198870" y="15871"/>
                  <a:pt x="201392" y="14068"/>
                  <a:pt x="204274" y="13346"/>
                </a:cubicBezTo>
                <a:cubicBezTo>
                  <a:pt x="207156" y="12264"/>
                  <a:pt x="210398" y="12985"/>
                  <a:pt x="213280" y="14428"/>
                </a:cubicBezTo>
                <a:lnTo>
                  <a:pt x="231654" y="25250"/>
                </a:lnTo>
                <a:cubicBezTo>
                  <a:pt x="237419" y="28496"/>
                  <a:pt x="239220" y="35710"/>
                  <a:pt x="235978" y="41121"/>
                </a:cubicBezTo>
                <a:lnTo>
                  <a:pt x="228052" y="54828"/>
                </a:lnTo>
                <a:cubicBezTo>
                  <a:pt x="233095" y="58795"/>
                  <a:pt x="237779" y="63485"/>
                  <a:pt x="242102" y="68174"/>
                </a:cubicBezTo>
                <a:lnTo>
                  <a:pt x="255432" y="60599"/>
                </a:lnTo>
                <a:cubicBezTo>
                  <a:pt x="257954" y="58795"/>
                  <a:pt x="261196" y="58435"/>
                  <a:pt x="264079" y="59517"/>
                </a:cubicBezTo>
                <a:cubicBezTo>
                  <a:pt x="267321" y="59878"/>
                  <a:pt x="269843" y="62042"/>
                  <a:pt x="271284" y="64567"/>
                </a:cubicBezTo>
                <a:lnTo>
                  <a:pt x="282092" y="83684"/>
                </a:lnTo>
                <a:cubicBezTo>
                  <a:pt x="285335" y="89095"/>
                  <a:pt x="283533" y="96309"/>
                  <a:pt x="278129" y="99556"/>
                </a:cubicBezTo>
                <a:lnTo>
                  <a:pt x="264439" y="107130"/>
                </a:lnTo>
                <a:cubicBezTo>
                  <a:pt x="266601" y="113262"/>
                  <a:pt x="268042" y="119394"/>
                  <a:pt x="269483" y="125887"/>
                </a:cubicBezTo>
                <a:lnTo>
                  <a:pt x="284974" y="125887"/>
                </a:lnTo>
                <a:cubicBezTo>
                  <a:pt x="291459" y="125887"/>
                  <a:pt x="296503" y="130937"/>
                  <a:pt x="296503" y="137430"/>
                </a:cubicBezTo>
                <a:lnTo>
                  <a:pt x="296503" y="159072"/>
                </a:lnTo>
                <a:cubicBezTo>
                  <a:pt x="296503" y="165565"/>
                  <a:pt x="291459" y="170976"/>
                  <a:pt x="284974" y="170976"/>
                </a:cubicBezTo>
                <a:lnTo>
                  <a:pt x="269483" y="170976"/>
                </a:lnTo>
                <a:cubicBezTo>
                  <a:pt x="268042" y="177108"/>
                  <a:pt x="266601" y="183240"/>
                  <a:pt x="264439" y="189372"/>
                </a:cubicBezTo>
                <a:lnTo>
                  <a:pt x="278129" y="196947"/>
                </a:lnTo>
                <a:cubicBezTo>
                  <a:pt x="283533" y="200554"/>
                  <a:pt x="285335" y="207768"/>
                  <a:pt x="282092" y="213179"/>
                </a:cubicBezTo>
                <a:lnTo>
                  <a:pt x="271284" y="231936"/>
                </a:lnTo>
                <a:cubicBezTo>
                  <a:pt x="269843" y="234460"/>
                  <a:pt x="267321" y="236625"/>
                  <a:pt x="264079" y="237346"/>
                </a:cubicBezTo>
                <a:cubicBezTo>
                  <a:pt x="261196" y="238068"/>
                  <a:pt x="257954" y="237707"/>
                  <a:pt x="255432" y="236264"/>
                </a:cubicBezTo>
                <a:lnTo>
                  <a:pt x="242102" y="228328"/>
                </a:lnTo>
                <a:cubicBezTo>
                  <a:pt x="237779" y="233378"/>
                  <a:pt x="233095" y="237707"/>
                  <a:pt x="228052" y="242035"/>
                </a:cubicBezTo>
                <a:lnTo>
                  <a:pt x="235978" y="255382"/>
                </a:lnTo>
                <a:cubicBezTo>
                  <a:pt x="239220" y="261153"/>
                  <a:pt x="237419" y="268367"/>
                  <a:pt x="231654" y="271613"/>
                </a:cubicBezTo>
                <a:lnTo>
                  <a:pt x="213280" y="282074"/>
                </a:lnTo>
                <a:cubicBezTo>
                  <a:pt x="210398" y="283878"/>
                  <a:pt x="207156" y="284238"/>
                  <a:pt x="204274" y="283517"/>
                </a:cubicBezTo>
                <a:cubicBezTo>
                  <a:pt x="201392" y="282795"/>
                  <a:pt x="198870" y="280631"/>
                  <a:pt x="197068" y="278106"/>
                </a:cubicBezTo>
                <a:lnTo>
                  <a:pt x="189503" y="264399"/>
                </a:lnTo>
                <a:cubicBezTo>
                  <a:pt x="183378" y="266564"/>
                  <a:pt x="176893" y="268367"/>
                  <a:pt x="170769" y="269449"/>
                </a:cubicBezTo>
                <a:lnTo>
                  <a:pt x="170769" y="284960"/>
                </a:lnTo>
                <a:cubicBezTo>
                  <a:pt x="170769" y="291452"/>
                  <a:pt x="165725" y="296502"/>
                  <a:pt x="158880" y="296502"/>
                </a:cubicBezTo>
                <a:lnTo>
                  <a:pt x="137624" y="296502"/>
                </a:lnTo>
                <a:cubicBezTo>
                  <a:pt x="131139" y="296502"/>
                  <a:pt x="125735" y="291452"/>
                  <a:pt x="125735" y="284960"/>
                </a:cubicBezTo>
                <a:lnTo>
                  <a:pt x="125735" y="269449"/>
                </a:lnTo>
                <a:cubicBezTo>
                  <a:pt x="119610" y="268367"/>
                  <a:pt x="113485" y="266564"/>
                  <a:pt x="107001" y="264399"/>
                </a:cubicBezTo>
                <a:lnTo>
                  <a:pt x="99435" y="278106"/>
                </a:lnTo>
                <a:cubicBezTo>
                  <a:pt x="97994" y="280631"/>
                  <a:pt x="95472" y="282795"/>
                  <a:pt x="92230" y="283517"/>
                </a:cubicBezTo>
                <a:cubicBezTo>
                  <a:pt x="89347" y="284238"/>
                  <a:pt x="86105" y="283878"/>
                  <a:pt x="83583" y="282074"/>
                </a:cubicBezTo>
                <a:lnTo>
                  <a:pt x="64849" y="271613"/>
                </a:lnTo>
                <a:cubicBezTo>
                  <a:pt x="62327" y="269810"/>
                  <a:pt x="60165" y="267285"/>
                  <a:pt x="59445" y="264399"/>
                </a:cubicBezTo>
                <a:cubicBezTo>
                  <a:pt x="58724" y="261514"/>
                  <a:pt x="59085" y="258267"/>
                  <a:pt x="60526" y="255382"/>
                </a:cubicBezTo>
                <a:lnTo>
                  <a:pt x="68452" y="242035"/>
                </a:lnTo>
                <a:cubicBezTo>
                  <a:pt x="63408" y="237707"/>
                  <a:pt x="59085" y="233378"/>
                  <a:pt x="54761" y="228328"/>
                </a:cubicBezTo>
                <a:lnTo>
                  <a:pt x="41431" y="236264"/>
                </a:lnTo>
                <a:cubicBezTo>
                  <a:pt x="35667" y="239510"/>
                  <a:pt x="28821" y="237346"/>
                  <a:pt x="25219" y="231936"/>
                </a:cubicBezTo>
                <a:lnTo>
                  <a:pt x="14411" y="213179"/>
                </a:lnTo>
                <a:cubicBezTo>
                  <a:pt x="12969" y="210654"/>
                  <a:pt x="12609" y="207407"/>
                  <a:pt x="13330" y="204161"/>
                </a:cubicBezTo>
                <a:cubicBezTo>
                  <a:pt x="14411" y="201275"/>
                  <a:pt x="16212" y="198750"/>
                  <a:pt x="19094" y="196947"/>
                </a:cubicBezTo>
                <a:lnTo>
                  <a:pt x="32424" y="189372"/>
                </a:lnTo>
                <a:cubicBezTo>
                  <a:pt x="30262" y="183240"/>
                  <a:pt x="28461" y="177108"/>
                  <a:pt x="27380" y="170976"/>
                </a:cubicBezTo>
                <a:lnTo>
                  <a:pt x="11889" y="170976"/>
                </a:lnTo>
                <a:cubicBezTo>
                  <a:pt x="5404" y="170976"/>
                  <a:pt x="0" y="165565"/>
                  <a:pt x="0" y="159072"/>
                </a:cubicBezTo>
                <a:lnTo>
                  <a:pt x="0" y="137430"/>
                </a:lnTo>
                <a:cubicBezTo>
                  <a:pt x="0" y="130937"/>
                  <a:pt x="5404" y="125887"/>
                  <a:pt x="11889" y="125887"/>
                </a:cubicBezTo>
                <a:lnTo>
                  <a:pt x="27380" y="125887"/>
                </a:lnTo>
                <a:cubicBezTo>
                  <a:pt x="28461" y="119394"/>
                  <a:pt x="30262" y="113262"/>
                  <a:pt x="32424" y="107130"/>
                </a:cubicBezTo>
                <a:lnTo>
                  <a:pt x="19094" y="99556"/>
                </a:lnTo>
                <a:cubicBezTo>
                  <a:pt x="16212" y="98113"/>
                  <a:pt x="14411" y="95227"/>
                  <a:pt x="13330" y="92341"/>
                </a:cubicBezTo>
                <a:cubicBezTo>
                  <a:pt x="12609" y="89456"/>
                  <a:pt x="12969" y="86209"/>
                  <a:pt x="14411" y="83684"/>
                </a:cubicBezTo>
                <a:lnTo>
                  <a:pt x="25219" y="64567"/>
                </a:lnTo>
                <a:cubicBezTo>
                  <a:pt x="27020" y="62042"/>
                  <a:pt x="29542" y="59878"/>
                  <a:pt x="32424" y="59517"/>
                </a:cubicBezTo>
                <a:cubicBezTo>
                  <a:pt x="35306" y="58435"/>
                  <a:pt x="38549" y="58795"/>
                  <a:pt x="41431" y="60599"/>
                </a:cubicBezTo>
                <a:lnTo>
                  <a:pt x="54761" y="68174"/>
                </a:lnTo>
                <a:cubicBezTo>
                  <a:pt x="59085" y="63485"/>
                  <a:pt x="63408" y="58795"/>
                  <a:pt x="68452" y="54828"/>
                </a:cubicBezTo>
                <a:lnTo>
                  <a:pt x="60526" y="41121"/>
                </a:lnTo>
                <a:cubicBezTo>
                  <a:pt x="59085" y="38596"/>
                  <a:pt x="58724" y="35349"/>
                  <a:pt x="59445" y="32103"/>
                </a:cubicBezTo>
                <a:cubicBezTo>
                  <a:pt x="60165" y="29217"/>
                  <a:pt x="62327" y="26692"/>
                  <a:pt x="64849" y="25250"/>
                </a:cubicBezTo>
                <a:lnTo>
                  <a:pt x="83583" y="14428"/>
                </a:lnTo>
                <a:cubicBezTo>
                  <a:pt x="86105" y="12985"/>
                  <a:pt x="89347" y="12264"/>
                  <a:pt x="92230" y="13346"/>
                </a:cubicBezTo>
                <a:cubicBezTo>
                  <a:pt x="95472" y="14068"/>
                  <a:pt x="97994" y="15871"/>
                  <a:pt x="99435" y="18757"/>
                </a:cubicBezTo>
                <a:lnTo>
                  <a:pt x="107001" y="32103"/>
                </a:lnTo>
                <a:cubicBezTo>
                  <a:pt x="113485" y="29939"/>
                  <a:pt x="119610" y="28135"/>
                  <a:pt x="125735" y="27053"/>
                </a:cubicBezTo>
                <a:lnTo>
                  <a:pt x="125735" y="11543"/>
                </a:lnTo>
                <a:cubicBezTo>
                  <a:pt x="125735" y="5050"/>
                  <a:pt x="131139" y="0"/>
                  <a:pt x="1376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45" name="Freeform 942">
            <a:extLst>
              <a:ext uri="{FF2B5EF4-FFF2-40B4-BE49-F238E27FC236}">
                <a16:creationId xmlns:a16="http://schemas.microsoft.com/office/drawing/2014/main" id="{BA3AA05E-F411-BB40-8875-C5996142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1409" y="3039638"/>
            <a:ext cx="1050574" cy="1050574"/>
          </a:xfrm>
          <a:custGeom>
            <a:avLst/>
            <a:gdLst>
              <a:gd name="T0" fmla="*/ 2503992 w 296502"/>
              <a:gd name="T1" fmla="*/ 1851221 h 296502"/>
              <a:gd name="T2" fmla="*/ 1443248 w 296502"/>
              <a:gd name="T3" fmla="*/ 2864642 h 296502"/>
              <a:gd name="T4" fmla="*/ 725570 w 296502"/>
              <a:gd name="T5" fmla="*/ 2588611 h 296502"/>
              <a:gd name="T6" fmla="*/ 528404 w 296502"/>
              <a:gd name="T7" fmla="*/ 2781836 h 296502"/>
              <a:gd name="T8" fmla="*/ 1443248 w 296502"/>
              <a:gd name="T9" fmla="*/ 3140663 h 296502"/>
              <a:gd name="T10" fmla="*/ 2780023 w 296502"/>
              <a:gd name="T11" fmla="*/ 1851221 h 296502"/>
              <a:gd name="T12" fmla="*/ 2145157 w 296502"/>
              <a:gd name="T13" fmla="*/ 1851221 h 296502"/>
              <a:gd name="T14" fmla="*/ 1443248 w 296502"/>
              <a:gd name="T15" fmla="*/ 2509755 h 296502"/>
              <a:gd name="T16" fmla="*/ 977940 w 296502"/>
              <a:gd name="T17" fmla="*/ 2336250 h 296502"/>
              <a:gd name="T18" fmla="*/ 792610 w 296502"/>
              <a:gd name="T19" fmla="*/ 2517630 h 296502"/>
              <a:gd name="T20" fmla="*/ 1443248 w 296502"/>
              <a:gd name="T21" fmla="*/ 2770002 h 296502"/>
              <a:gd name="T22" fmla="*/ 2405415 w 296502"/>
              <a:gd name="T23" fmla="*/ 1851221 h 296502"/>
              <a:gd name="T24" fmla="*/ 461368 w 296502"/>
              <a:gd name="T25" fmla="*/ 889085 h 296502"/>
              <a:gd name="T26" fmla="*/ 98587 w 296502"/>
              <a:gd name="T27" fmla="*/ 1799977 h 296502"/>
              <a:gd name="T28" fmla="*/ 461368 w 296502"/>
              <a:gd name="T29" fmla="*/ 2714796 h 296502"/>
              <a:gd name="T30" fmla="*/ 906954 w 296502"/>
              <a:gd name="T31" fmla="*/ 2265269 h 296502"/>
              <a:gd name="T32" fmla="*/ 733460 w 296502"/>
              <a:gd name="T33" fmla="*/ 1799977 h 296502"/>
              <a:gd name="T34" fmla="*/ 906954 w 296502"/>
              <a:gd name="T35" fmla="*/ 1338610 h 296502"/>
              <a:gd name="T36" fmla="*/ 1392001 w 296502"/>
              <a:gd name="T37" fmla="*/ 463235 h 296502"/>
              <a:gd name="T38" fmla="*/ 528404 w 296502"/>
              <a:gd name="T39" fmla="*/ 818104 h 296502"/>
              <a:gd name="T40" fmla="*/ 1392001 w 296502"/>
              <a:gd name="T41" fmla="*/ 1681684 h 296502"/>
              <a:gd name="T42" fmla="*/ 1443248 w 296502"/>
              <a:gd name="T43" fmla="*/ 364659 h 296502"/>
              <a:gd name="T44" fmla="*/ 1490575 w 296502"/>
              <a:gd name="T45" fmla="*/ 411973 h 296502"/>
              <a:gd name="T46" fmla="*/ 1490575 w 296502"/>
              <a:gd name="T47" fmla="*/ 1799977 h 296502"/>
              <a:gd name="T48" fmla="*/ 1459015 w 296502"/>
              <a:gd name="T49" fmla="*/ 1847295 h 296502"/>
              <a:gd name="T50" fmla="*/ 1443248 w 296502"/>
              <a:gd name="T51" fmla="*/ 1851221 h 296502"/>
              <a:gd name="T52" fmla="*/ 1407768 w 296502"/>
              <a:gd name="T53" fmla="*/ 1835454 h 296502"/>
              <a:gd name="T54" fmla="*/ 977940 w 296502"/>
              <a:gd name="T55" fmla="*/ 1409587 h 296502"/>
              <a:gd name="T56" fmla="*/ 832049 w 296502"/>
              <a:gd name="T57" fmla="*/ 1799977 h 296502"/>
              <a:gd name="T58" fmla="*/ 1443248 w 296502"/>
              <a:gd name="T59" fmla="*/ 2411167 h 296502"/>
              <a:gd name="T60" fmla="*/ 2050521 w 296502"/>
              <a:gd name="T61" fmla="*/ 1799977 h 296502"/>
              <a:gd name="T62" fmla="*/ 2097847 w 296502"/>
              <a:gd name="T63" fmla="*/ 1752657 h 296502"/>
              <a:gd name="T64" fmla="*/ 2831296 w 296502"/>
              <a:gd name="T65" fmla="*/ 1752657 h 296502"/>
              <a:gd name="T66" fmla="*/ 2878610 w 296502"/>
              <a:gd name="T67" fmla="*/ 1799977 h 296502"/>
              <a:gd name="T68" fmla="*/ 1443248 w 296502"/>
              <a:gd name="T69" fmla="*/ 3243187 h 296502"/>
              <a:gd name="T70" fmla="*/ 0 w 296502"/>
              <a:gd name="T71" fmla="*/ 1799977 h 296502"/>
              <a:gd name="T72" fmla="*/ 1443248 w 296502"/>
              <a:gd name="T73" fmla="*/ 364659 h 296502"/>
              <a:gd name="T74" fmla="*/ 1852608 w 296502"/>
              <a:gd name="T75" fmla="*/ 102421 h 296502"/>
              <a:gd name="T76" fmla="*/ 1852608 w 296502"/>
              <a:gd name="T77" fmla="*/ 732886 h 296502"/>
              <a:gd name="T78" fmla="*/ 2508439 w 296502"/>
              <a:gd name="T79" fmla="*/ 1390888 h 296502"/>
              <a:gd name="T80" fmla="*/ 3144498 w 296502"/>
              <a:gd name="T81" fmla="*/ 1390888 h 296502"/>
              <a:gd name="T82" fmla="*/ 1852608 w 296502"/>
              <a:gd name="T83" fmla="*/ 102421 h 296502"/>
              <a:gd name="T84" fmla="*/ 1801246 w 296502"/>
              <a:gd name="T85" fmla="*/ 0 h 296502"/>
              <a:gd name="T86" fmla="*/ 3243260 w 296502"/>
              <a:gd name="T87" fmla="*/ 1438172 h 296502"/>
              <a:gd name="T88" fmla="*/ 3195860 w 296502"/>
              <a:gd name="T89" fmla="*/ 1489399 h 296502"/>
              <a:gd name="T90" fmla="*/ 2461030 w 296502"/>
              <a:gd name="T91" fmla="*/ 1489399 h 296502"/>
              <a:gd name="T92" fmla="*/ 2413618 w 296502"/>
              <a:gd name="T93" fmla="*/ 1438172 h 296502"/>
              <a:gd name="T94" fmla="*/ 1801246 w 296502"/>
              <a:gd name="T95" fmla="*/ 831385 h 296502"/>
              <a:gd name="T96" fmla="*/ 1753837 w 296502"/>
              <a:gd name="T97" fmla="*/ 784094 h 296502"/>
              <a:gd name="T98" fmla="*/ 1753837 w 296502"/>
              <a:gd name="T99" fmla="*/ 51244 h 296502"/>
              <a:gd name="T100" fmla="*/ 1801246 w 296502"/>
              <a:gd name="T101" fmla="*/ 0 h 2965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96502" h="296502">
                <a:moveTo>
                  <a:pt x="228917" y="169245"/>
                </a:moveTo>
                <a:cubicBezTo>
                  <a:pt x="226394" y="220797"/>
                  <a:pt x="183855" y="261894"/>
                  <a:pt x="131943" y="261894"/>
                </a:cubicBezTo>
                <a:cubicBezTo>
                  <a:pt x="107069" y="261894"/>
                  <a:pt x="84357" y="252881"/>
                  <a:pt x="66332" y="236659"/>
                </a:cubicBezTo>
                <a:lnTo>
                  <a:pt x="48307" y="254323"/>
                </a:lnTo>
                <a:cubicBezTo>
                  <a:pt x="70298" y="274872"/>
                  <a:pt x="99498" y="287129"/>
                  <a:pt x="131943" y="287129"/>
                </a:cubicBezTo>
                <a:cubicBezTo>
                  <a:pt x="197914" y="287129"/>
                  <a:pt x="251989" y="234856"/>
                  <a:pt x="254152" y="169245"/>
                </a:cubicBezTo>
                <a:lnTo>
                  <a:pt x="228917" y="169245"/>
                </a:lnTo>
                <a:close/>
                <a:moveTo>
                  <a:pt x="196112" y="169245"/>
                </a:moveTo>
                <a:cubicBezTo>
                  <a:pt x="193949" y="202772"/>
                  <a:pt x="165830" y="229449"/>
                  <a:pt x="131943" y="229449"/>
                </a:cubicBezTo>
                <a:cubicBezTo>
                  <a:pt x="115360" y="229449"/>
                  <a:pt x="100580" y="223320"/>
                  <a:pt x="89404" y="213587"/>
                </a:cubicBezTo>
                <a:lnTo>
                  <a:pt x="72461" y="230170"/>
                </a:lnTo>
                <a:cubicBezTo>
                  <a:pt x="88683" y="244950"/>
                  <a:pt x="109592" y="253242"/>
                  <a:pt x="131943" y="253242"/>
                </a:cubicBezTo>
                <a:cubicBezTo>
                  <a:pt x="179168" y="253242"/>
                  <a:pt x="217381" y="215750"/>
                  <a:pt x="219905" y="169245"/>
                </a:cubicBezTo>
                <a:lnTo>
                  <a:pt x="196112" y="169245"/>
                </a:lnTo>
                <a:close/>
                <a:moveTo>
                  <a:pt x="42179" y="81283"/>
                </a:moveTo>
                <a:cubicBezTo>
                  <a:pt x="21630" y="103274"/>
                  <a:pt x="9013" y="132474"/>
                  <a:pt x="9013" y="164559"/>
                </a:cubicBezTo>
                <a:cubicBezTo>
                  <a:pt x="9013" y="196643"/>
                  <a:pt x="21630" y="226204"/>
                  <a:pt x="42179" y="248195"/>
                </a:cubicBezTo>
                <a:lnTo>
                  <a:pt x="82915" y="207098"/>
                </a:lnTo>
                <a:cubicBezTo>
                  <a:pt x="72821" y="195922"/>
                  <a:pt x="67053" y="181142"/>
                  <a:pt x="67053" y="164559"/>
                </a:cubicBezTo>
                <a:cubicBezTo>
                  <a:pt x="67053" y="149057"/>
                  <a:pt x="72821" y="133916"/>
                  <a:pt x="82915" y="122380"/>
                </a:cubicBezTo>
                <a:lnTo>
                  <a:pt x="42179" y="81283"/>
                </a:lnTo>
                <a:close/>
                <a:moveTo>
                  <a:pt x="127257" y="42350"/>
                </a:moveTo>
                <a:cubicBezTo>
                  <a:pt x="96975" y="43431"/>
                  <a:pt x="69577" y="55688"/>
                  <a:pt x="48307" y="74794"/>
                </a:cubicBezTo>
                <a:lnTo>
                  <a:pt x="127257" y="153744"/>
                </a:lnTo>
                <a:lnTo>
                  <a:pt x="127257" y="42350"/>
                </a:lnTo>
                <a:close/>
                <a:moveTo>
                  <a:pt x="131943" y="33337"/>
                </a:moveTo>
                <a:cubicBezTo>
                  <a:pt x="134106" y="33337"/>
                  <a:pt x="136269" y="35140"/>
                  <a:pt x="136269" y="37663"/>
                </a:cubicBezTo>
                <a:lnTo>
                  <a:pt x="136269" y="164559"/>
                </a:lnTo>
                <a:cubicBezTo>
                  <a:pt x="136269" y="166722"/>
                  <a:pt x="135187" y="168164"/>
                  <a:pt x="133385" y="168885"/>
                </a:cubicBezTo>
                <a:cubicBezTo>
                  <a:pt x="133024" y="169245"/>
                  <a:pt x="132303" y="169245"/>
                  <a:pt x="131943" y="169245"/>
                </a:cubicBezTo>
                <a:cubicBezTo>
                  <a:pt x="130501" y="169245"/>
                  <a:pt x="129420" y="168885"/>
                  <a:pt x="128699" y="167803"/>
                </a:cubicBezTo>
                <a:lnTo>
                  <a:pt x="89404" y="128869"/>
                </a:lnTo>
                <a:cubicBezTo>
                  <a:pt x="80752" y="138603"/>
                  <a:pt x="76066" y="151220"/>
                  <a:pt x="76066" y="164559"/>
                </a:cubicBezTo>
                <a:cubicBezTo>
                  <a:pt x="76066" y="195562"/>
                  <a:pt x="100940" y="220436"/>
                  <a:pt x="131943" y="220436"/>
                </a:cubicBezTo>
                <a:cubicBezTo>
                  <a:pt x="162585" y="220436"/>
                  <a:pt x="187460" y="195562"/>
                  <a:pt x="187460" y="164559"/>
                </a:cubicBezTo>
                <a:cubicBezTo>
                  <a:pt x="187460" y="162035"/>
                  <a:pt x="189262" y="160233"/>
                  <a:pt x="191786" y="160233"/>
                </a:cubicBezTo>
                <a:lnTo>
                  <a:pt x="258839" y="160233"/>
                </a:lnTo>
                <a:cubicBezTo>
                  <a:pt x="261362" y="160233"/>
                  <a:pt x="263165" y="162035"/>
                  <a:pt x="263165" y="164559"/>
                </a:cubicBezTo>
                <a:cubicBezTo>
                  <a:pt x="263165" y="237380"/>
                  <a:pt x="204403" y="296502"/>
                  <a:pt x="131943" y="296502"/>
                </a:cubicBezTo>
                <a:cubicBezTo>
                  <a:pt x="59122" y="296502"/>
                  <a:pt x="0" y="237380"/>
                  <a:pt x="0" y="164559"/>
                </a:cubicBezTo>
                <a:cubicBezTo>
                  <a:pt x="0" y="92098"/>
                  <a:pt x="59122" y="33337"/>
                  <a:pt x="131943" y="33337"/>
                </a:cubicBezTo>
                <a:close/>
                <a:moveTo>
                  <a:pt x="169368" y="9366"/>
                </a:moveTo>
                <a:lnTo>
                  <a:pt x="169368" y="67002"/>
                </a:lnTo>
                <a:cubicBezTo>
                  <a:pt x="201151" y="69523"/>
                  <a:pt x="227156" y="95099"/>
                  <a:pt x="229323" y="127159"/>
                </a:cubicBezTo>
                <a:lnTo>
                  <a:pt x="287473" y="127159"/>
                </a:lnTo>
                <a:cubicBezTo>
                  <a:pt x="285306" y="63039"/>
                  <a:pt x="233296" y="11527"/>
                  <a:pt x="169368" y="9366"/>
                </a:cubicBezTo>
                <a:close/>
                <a:moveTo>
                  <a:pt x="164672" y="0"/>
                </a:moveTo>
                <a:cubicBezTo>
                  <a:pt x="237269" y="0"/>
                  <a:pt x="296502" y="59077"/>
                  <a:pt x="296502" y="131482"/>
                </a:cubicBezTo>
                <a:cubicBezTo>
                  <a:pt x="296502" y="134364"/>
                  <a:pt x="294696" y="136165"/>
                  <a:pt x="292168" y="136165"/>
                </a:cubicBezTo>
                <a:lnTo>
                  <a:pt x="224989" y="136165"/>
                </a:lnTo>
                <a:cubicBezTo>
                  <a:pt x="222461" y="136165"/>
                  <a:pt x="220655" y="134364"/>
                  <a:pt x="220655" y="131482"/>
                </a:cubicBezTo>
                <a:cubicBezTo>
                  <a:pt x="220655" y="100863"/>
                  <a:pt x="195734" y="76007"/>
                  <a:pt x="164672" y="76007"/>
                </a:cubicBezTo>
                <a:cubicBezTo>
                  <a:pt x="162144" y="76007"/>
                  <a:pt x="160338" y="73846"/>
                  <a:pt x="160338" y="71685"/>
                </a:cubicBezTo>
                <a:lnTo>
                  <a:pt x="160338" y="4683"/>
                </a:lnTo>
                <a:cubicBezTo>
                  <a:pt x="160338" y="2161"/>
                  <a:pt x="162144" y="0"/>
                  <a:pt x="1646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46" name="Freeform 944">
            <a:extLst>
              <a:ext uri="{FF2B5EF4-FFF2-40B4-BE49-F238E27FC236}">
                <a16:creationId xmlns:a16="http://schemas.microsoft.com/office/drawing/2014/main" id="{D4A9DC42-0D17-9B47-9E17-14F5C1B86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0765" y="9952830"/>
            <a:ext cx="836742" cy="1050572"/>
          </a:xfrm>
          <a:custGeom>
            <a:avLst/>
            <a:gdLst>
              <a:gd name="T0" fmla="*/ 873157 w 236178"/>
              <a:gd name="T1" fmla="*/ 2885453 h 296502"/>
              <a:gd name="T2" fmla="*/ 1655872 w 236178"/>
              <a:gd name="T3" fmla="*/ 2885453 h 296502"/>
              <a:gd name="T4" fmla="*/ 2029527 w 236178"/>
              <a:gd name="T5" fmla="*/ 2350830 h 296502"/>
              <a:gd name="T6" fmla="*/ 1163196 w 236178"/>
              <a:gd name="T7" fmla="*/ 849826 h 296502"/>
              <a:gd name="T8" fmla="*/ 1424861 w 236178"/>
              <a:gd name="T9" fmla="*/ 951573 h 296502"/>
              <a:gd name="T10" fmla="*/ 1424861 w 236178"/>
              <a:gd name="T11" fmla="*/ 1632569 h 296502"/>
              <a:gd name="T12" fmla="*/ 1163196 w 236178"/>
              <a:gd name="T13" fmla="*/ 1730421 h 296502"/>
              <a:gd name="T14" fmla="*/ 1242486 w 236178"/>
              <a:gd name="T15" fmla="*/ 1632569 h 296502"/>
              <a:gd name="T16" fmla="*/ 1111640 w 236178"/>
              <a:gd name="T17" fmla="*/ 900687 h 296502"/>
              <a:gd name="T18" fmla="*/ 1136125 w 236178"/>
              <a:gd name="T19" fmla="*/ 568016 h 296502"/>
              <a:gd name="T20" fmla="*/ 845506 w 236178"/>
              <a:gd name="T21" fmla="*/ 701296 h 296502"/>
              <a:gd name="T22" fmla="*/ 637391 w 236178"/>
              <a:gd name="T23" fmla="*/ 948271 h 296502"/>
              <a:gd name="T24" fmla="*/ 558849 w 236178"/>
              <a:gd name="T25" fmla="*/ 1261841 h 296502"/>
              <a:gd name="T26" fmla="*/ 621664 w 236178"/>
              <a:gd name="T27" fmla="*/ 1579352 h 296502"/>
              <a:gd name="T28" fmla="*/ 818022 w 236178"/>
              <a:gd name="T29" fmla="*/ 1838051 h 296502"/>
              <a:gd name="T30" fmla="*/ 1104687 w 236178"/>
              <a:gd name="T31" fmla="*/ 1983078 h 296502"/>
              <a:gd name="T32" fmla="*/ 1285343 w 236178"/>
              <a:gd name="T33" fmla="*/ 2088917 h 296502"/>
              <a:gd name="T34" fmla="*/ 1634838 w 236178"/>
              <a:gd name="T35" fmla="*/ 2010523 h 296502"/>
              <a:gd name="T36" fmla="*/ 1921517 w 236178"/>
              <a:gd name="T37" fmla="*/ 1787100 h 296502"/>
              <a:gd name="T38" fmla="*/ 2078597 w 236178"/>
              <a:gd name="T39" fmla="*/ 1461749 h 296502"/>
              <a:gd name="T40" fmla="*/ 2078597 w 236178"/>
              <a:gd name="T41" fmla="*/ 1101139 h 296502"/>
              <a:gd name="T42" fmla="*/ 1921517 w 236178"/>
              <a:gd name="T43" fmla="*/ 775776 h 296502"/>
              <a:gd name="T44" fmla="*/ 1634838 w 236178"/>
              <a:gd name="T45" fmla="*/ 552359 h 296502"/>
              <a:gd name="T46" fmla="*/ 1285343 w 236178"/>
              <a:gd name="T47" fmla="*/ 470016 h 296502"/>
              <a:gd name="T48" fmla="*/ 1469909 w 236178"/>
              <a:gd name="T49" fmla="*/ 477866 h 296502"/>
              <a:gd name="T50" fmla="*/ 1799779 w 236178"/>
              <a:gd name="T51" fmla="*/ 638584 h 296502"/>
              <a:gd name="T52" fmla="*/ 2027549 w 236178"/>
              <a:gd name="T53" fmla="*/ 924736 h 296502"/>
              <a:gd name="T54" fmla="*/ 2110008 w 236178"/>
              <a:gd name="T55" fmla="*/ 1281443 h 296502"/>
              <a:gd name="T56" fmla="*/ 2027549 w 236178"/>
              <a:gd name="T57" fmla="*/ 1638143 h 296502"/>
              <a:gd name="T58" fmla="*/ 1799779 w 236178"/>
              <a:gd name="T59" fmla="*/ 1924291 h 296502"/>
              <a:gd name="T60" fmla="*/ 1469909 w 236178"/>
              <a:gd name="T61" fmla="*/ 2085003 h 296502"/>
              <a:gd name="T62" fmla="*/ 1253921 w 236178"/>
              <a:gd name="T63" fmla="*/ 2190835 h 296502"/>
              <a:gd name="T64" fmla="*/ 865150 w 236178"/>
              <a:gd name="T65" fmla="*/ 2088917 h 296502"/>
              <a:gd name="T66" fmla="*/ 554909 w 236178"/>
              <a:gd name="T67" fmla="*/ 1826294 h 296502"/>
              <a:gd name="T68" fmla="*/ 389974 w 236178"/>
              <a:gd name="T69" fmla="*/ 1457832 h 296502"/>
              <a:gd name="T70" fmla="*/ 401754 w 236178"/>
              <a:gd name="T71" fmla="*/ 1050173 h 296502"/>
              <a:gd name="T72" fmla="*/ 590253 w 236178"/>
              <a:gd name="T73" fmla="*/ 693453 h 296502"/>
              <a:gd name="T74" fmla="*/ 916196 w 236178"/>
              <a:gd name="T75" fmla="*/ 450429 h 296502"/>
              <a:gd name="T76" fmla="*/ 1285343 w 236178"/>
              <a:gd name="T77" fmla="*/ 364218 h 296502"/>
              <a:gd name="T78" fmla="*/ 1294029 w 236178"/>
              <a:gd name="T79" fmla="*/ 2484469 h 296502"/>
              <a:gd name="T80" fmla="*/ 1294029 w 236178"/>
              <a:gd name="T81" fmla="*/ 0 h 296502"/>
              <a:gd name="T82" fmla="*/ 2127862 w 236178"/>
              <a:gd name="T83" fmla="*/ 3188152 h 296502"/>
              <a:gd name="T84" fmla="*/ 2049194 w 236178"/>
              <a:gd name="T85" fmla="*/ 3227473 h 296502"/>
              <a:gd name="T86" fmla="*/ 1262551 w 236178"/>
              <a:gd name="T87" fmla="*/ 3227473 h 296502"/>
              <a:gd name="T88" fmla="*/ 483783 w 236178"/>
              <a:gd name="T89" fmla="*/ 3231399 h 296502"/>
              <a:gd name="T90" fmla="*/ 456245 w 236178"/>
              <a:gd name="T91" fmla="*/ 2276129 h 2965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36178" h="296502">
                <a:moveTo>
                  <a:pt x="51046" y="215180"/>
                </a:moveTo>
                <a:lnTo>
                  <a:pt x="51046" y="283548"/>
                </a:lnTo>
                <a:lnTo>
                  <a:pt x="79804" y="264117"/>
                </a:lnTo>
                <a:cubicBezTo>
                  <a:pt x="81242" y="263038"/>
                  <a:pt x="83399" y="263038"/>
                  <a:pt x="84837" y="264117"/>
                </a:cubicBezTo>
                <a:lnTo>
                  <a:pt x="118269" y="286427"/>
                </a:lnTo>
                <a:lnTo>
                  <a:pt x="151341" y="264117"/>
                </a:lnTo>
                <a:cubicBezTo>
                  <a:pt x="153138" y="263038"/>
                  <a:pt x="154935" y="263038"/>
                  <a:pt x="156373" y="264117"/>
                </a:cubicBezTo>
                <a:lnTo>
                  <a:pt x="185491" y="283548"/>
                </a:lnTo>
                <a:lnTo>
                  <a:pt x="185491" y="215180"/>
                </a:lnTo>
                <a:cubicBezTo>
                  <a:pt x="166079" y="228494"/>
                  <a:pt x="143073" y="236410"/>
                  <a:pt x="118269" y="236410"/>
                </a:cubicBezTo>
                <a:cubicBezTo>
                  <a:pt x="93105" y="236410"/>
                  <a:pt x="70098" y="228494"/>
                  <a:pt x="51046" y="215180"/>
                </a:cubicBezTo>
                <a:close/>
                <a:moveTo>
                  <a:pt x="106311" y="77787"/>
                </a:moveTo>
                <a:lnTo>
                  <a:pt x="130227" y="77787"/>
                </a:lnTo>
                <a:cubicBezTo>
                  <a:pt x="132401" y="77787"/>
                  <a:pt x="134575" y="79937"/>
                  <a:pt x="134575" y="82444"/>
                </a:cubicBezTo>
                <a:cubicBezTo>
                  <a:pt x="134575" y="84952"/>
                  <a:pt x="132401" y="87101"/>
                  <a:pt x="130227" y="87101"/>
                </a:cubicBezTo>
                <a:lnTo>
                  <a:pt x="122617" y="87101"/>
                </a:lnTo>
                <a:lnTo>
                  <a:pt x="122617" y="149436"/>
                </a:lnTo>
                <a:lnTo>
                  <a:pt x="130227" y="149436"/>
                </a:lnTo>
                <a:cubicBezTo>
                  <a:pt x="132401" y="149436"/>
                  <a:pt x="134575" y="151585"/>
                  <a:pt x="134575" y="153735"/>
                </a:cubicBezTo>
                <a:cubicBezTo>
                  <a:pt x="134575" y="156242"/>
                  <a:pt x="132401" y="158392"/>
                  <a:pt x="130227" y="158392"/>
                </a:cubicBezTo>
                <a:lnTo>
                  <a:pt x="106311" y="158392"/>
                </a:lnTo>
                <a:cubicBezTo>
                  <a:pt x="103774" y="158392"/>
                  <a:pt x="101600" y="156242"/>
                  <a:pt x="101600" y="153735"/>
                </a:cubicBezTo>
                <a:cubicBezTo>
                  <a:pt x="101600" y="151585"/>
                  <a:pt x="103774" y="149436"/>
                  <a:pt x="106311" y="149436"/>
                </a:cubicBezTo>
                <a:lnTo>
                  <a:pt x="113558" y="149436"/>
                </a:lnTo>
                <a:lnTo>
                  <a:pt x="113558" y="87101"/>
                </a:lnTo>
                <a:lnTo>
                  <a:pt x="106311" y="87101"/>
                </a:lnTo>
                <a:cubicBezTo>
                  <a:pt x="103774" y="87101"/>
                  <a:pt x="101600" y="84952"/>
                  <a:pt x="101600" y="82444"/>
                </a:cubicBezTo>
                <a:cubicBezTo>
                  <a:pt x="101600" y="79937"/>
                  <a:pt x="103774" y="77787"/>
                  <a:pt x="106311" y="77787"/>
                </a:cubicBezTo>
                <a:close/>
                <a:moveTo>
                  <a:pt x="117475" y="43024"/>
                </a:moveTo>
                <a:lnTo>
                  <a:pt x="103837" y="51994"/>
                </a:lnTo>
                <a:cubicBezTo>
                  <a:pt x="103119" y="52712"/>
                  <a:pt x="102042" y="53071"/>
                  <a:pt x="100965" y="52712"/>
                </a:cubicBezTo>
                <a:lnTo>
                  <a:pt x="85173" y="50559"/>
                </a:lnTo>
                <a:lnTo>
                  <a:pt x="77276" y="64193"/>
                </a:lnTo>
                <a:cubicBezTo>
                  <a:pt x="76559" y="65270"/>
                  <a:pt x="75841" y="65987"/>
                  <a:pt x="74764" y="66346"/>
                </a:cubicBezTo>
                <a:lnTo>
                  <a:pt x="59331" y="71010"/>
                </a:lnTo>
                <a:lnTo>
                  <a:pt x="58254" y="86798"/>
                </a:lnTo>
                <a:cubicBezTo>
                  <a:pt x="58254" y="88233"/>
                  <a:pt x="57536" y="88950"/>
                  <a:pt x="56818" y="90027"/>
                </a:cubicBezTo>
                <a:lnTo>
                  <a:pt x="45333" y="100791"/>
                </a:lnTo>
                <a:lnTo>
                  <a:pt x="51076" y="115501"/>
                </a:lnTo>
                <a:cubicBezTo>
                  <a:pt x="51435" y="116578"/>
                  <a:pt x="51435" y="117654"/>
                  <a:pt x="51076" y="118730"/>
                </a:cubicBezTo>
                <a:lnTo>
                  <a:pt x="45333" y="133800"/>
                </a:lnTo>
                <a:lnTo>
                  <a:pt x="56818" y="144564"/>
                </a:lnTo>
                <a:cubicBezTo>
                  <a:pt x="57536" y="145281"/>
                  <a:pt x="58254" y="146358"/>
                  <a:pt x="58254" y="147434"/>
                </a:cubicBezTo>
                <a:lnTo>
                  <a:pt x="59331" y="163580"/>
                </a:lnTo>
                <a:lnTo>
                  <a:pt x="74764" y="168244"/>
                </a:lnTo>
                <a:cubicBezTo>
                  <a:pt x="75841" y="168603"/>
                  <a:pt x="76559" y="169320"/>
                  <a:pt x="77276" y="170038"/>
                </a:cubicBezTo>
                <a:lnTo>
                  <a:pt x="85173" y="184031"/>
                </a:lnTo>
                <a:lnTo>
                  <a:pt x="100965" y="181520"/>
                </a:lnTo>
                <a:cubicBezTo>
                  <a:pt x="101324" y="181520"/>
                  <a:pt x="101683" y="181520"/>
                  <a:pt x="101683" y="181520"/>
                </a:cubicBezTo>
                <a:cubicBezTo>
                  <a:pt x="102401" y="181520"/>
                  <a:pt x="103478" y="181878"/>
                  <a:pt x="103837" y="182596"/>
                </a:cubicBezTo>
                <a:lnTo>
                  <a:pt x="117475" y="191207"/>
                </a:lnTo>
                <a:lnTo>
                  <a:pt x="130755" y="182596"/>
                </a:lnTo>
                <a:cubicBezTo>
                  <a:pt x="131473" y="181878"/>
                  <a:pt x="132550" y="181520"/>
                  <a:pt x="133985" y="181520"/>
                </a:cubicBezTo>
                <a:lnTo>
                  <a:pt x="149418" y="184031"/>
                </a:lnTo>
                <a:lnTo>
                  <a:pt x="157673" y="170038"/>
                </a:lnTo>
                <a:cubicBezTo>
                  <a:pt x="158032" y="169320"/>
                  <a:pt x="159109" y="168603"/>
                  <a:pt x="160186" y="168244"/>
                </a:cubicBezTo>
                <a:lnTo>
                  <a:pt x="175619" y="163580"/>
                </a:lnTo>
                <a:lnTo>
                  <a:pt x="176696" y="147434"/>
                </a:lnTo>
                <a:cubicBezTo>
                  <a:pt x="176696" y="146358"/>
                  <a:pt x="177055" y="145281"/>
                  <a:pt x="178131" y="144564"/>
                </a:cubicBezTo>
                <a:lnTo>
                  <a:pt x="189975" y="133800"/>
                </a:lnTo>
                <a:lnTo>
                  <a:pt x="183874" y="118730"/>
                </a:lnTo>
                <a:cubicBezTo>
                  <a:pt x="183515" y="117654"/>
                  <a:pt x="183515" y="116578"/>
                  <a:pt x="183874" y="115501"/>
                </a:cubicBezTo>
                <a:lnTo>
                  <a:pt x="189975" y="100791"/>
                </a:lnTo>
                <a:lnTo>
                  <a:pt x="178131" y="90027"/>
                </a:lnTo>
                <a:cubicBezTo>
                  <a:pt x="177055" y="88950"/>
                  <a:pt x="176696" y="88233"/>
                  <a:pt x="176696" y="86798"/>
                </a:cubicBezTo>
                <a:lnTo>
                  <a:pt x="175619" y="71010"/>
                </a:lnTo>
                <a:lnTo>
                  <a:pt x="160186" y="66346"/>
                </a:lnTo>
                <a:cubicBezTo>
                  <a:pt x="159109" y="65987"/>
                  <a:pt x="158032" y="65270"/>
                  <a:pt x="157673" y="64193"/>
                </a:cubicBezTo>
                <a:lnTo>
                  <a:pt x="149418" y="50559"/>
                </a:lnTo>
                <a:lnTo>
                  <a:pt x="133985" y="52712"/>
                </a:lnTo>
                <a:cubicBezTo>
                  <a:pt x="132550" y="53071"/>
                  <a:pt x="131473" y="52712"/>
                  <a:pt x="130755" y="51994"/>
                </a:cubicBezTo>
                <a:lnTo>
                  <a:pt x="117475" y="43024"/>
                </a:lnTo>
                <a:close/>
                <a:moveTo>
                  <a:pt x="117475" y="33337"/>
                </a:moveTo>
                <a:cubicBezTo>
                  <a:pt x="118193" y="33337"/>
                  <a:pt x="119270" y="33337"/>
                  <a:pt x="119988" y="34055"/>
                </a:cubicBezTo>
                <a:lnTo>
                  <a:pt x="134344" y="43742"/>
                </a:lnTo>
                <a:lnTo>
                  <a:pt x="151213" y="41230"/>
                </a:lnTo>
                <a:cubicBezTo>
                  <a:pt x="153007" y="40872"/>
                  <a:pt x="154802" y="41948"/>
                  <a:pt x="155879" y="43383"/>
                </a:cubicBezTo>
                <a:lnTo>
                  <a:pt x="164493" y="58453"/>
                </a:lnTo>
                <a:lnTo>
                  <a:pt x="181003" y="63476"/>
                </a:lnTo>
                <a:cubicBezTo>
                  <a:pt x="182797" y="63835"/>
                  <a:pt x="183874" y="65629"/>
                  <a:pt x="184233" y="67422"/>
                </a:cubicBezTo>
                <a:lnTo>
                  <a:pt x="185310" y="84645"/>
                </a:lnTo>
                <a:lnTo>
                  <a:pt x="197872" y="96126"/>
                </a:lnTo>
                <a:cubicBezTo>
                  <a:pt x="199307" y="97561"/>
                  <a:pt x="199666" y="99355"/>
                  <a:pt x="198948" y="101149"/>
                </a:cubicBezTo>
                <a:lnTo>
                  <a:pt x="192847" y="117295"/>
                </a:lnTo>
                <a:lnTo>
                  <a:pt x="198948" y="133441"/>
                </a:lnTo>
                <a:cubicBezTo>
                  <a:pt x="199666" y="135235"/>
                  <a:pt x="199307" y="137029"/>
                  <a:pt x="197872" y="138105"/>
                </a:cubicBezTo>
                <a:lnTo>
                  <a:pt x="185310" y="149946"/>
                </a:lnTo>
                <a:lnTo>
                  <a:pt x="184233" y="167168"/>
                </a:lnTo>
                <a:cubicBezTo>
                  <a:pt x="183874" y="168962"/>
                  <a:pt x="182797" y="170397"/>
                  <a:pt x="181003" y="171114"/>
                </a:cubicBezTo>
                <a:lnTo>
                  <a:pt x="164493" y="176138"/>
                </a:lnTo>
                <a:lnTo>
                  <a:pt x="155879" y="191207"/>
                </a:lnTo>
                <a:cubicBezTo>
                  <a:pt x="154802" y="192642"/>
                  <a:pt x="153007" y="193360"/>
                  <a:pt x="151213" y="193360"/>
                </a:cubicBezTo>
                <a:lnTo>
                  <a:pt x="134344" y="190848"/>
                </a:lnTo>
                <a:lnTo>
                  <a:pt x="119988" y="200536"/>
                </a:lnTo>
                <a:cubicBezTo>
                  <a:pt x="119270" y="200894"/>
                  <a:pt x="118193" y="201253"/>
                  <a:pt x="117475" y="201253"/>
                </a:cubicBezTo>
                <a:cubicBezTo>
                  <a:pt x="116757" y="201253"/>
                  <a:pt x="115681" y="200894"/>
                  <a:pt x="114604" y="200536"/>
                </a:cubicBezTo>
                <a:lnTo>
                  <a:pt x="100606" y="190848"/>
                </a:lnTo>
                <a:lnTo>
                  <a:pt x="83737" y="193360"/>
                </a:lnTo>
                <a:cubicBezTo>
                  <a:pt x="81583" y="193360"/>
                  <a:pt x="80148" y="192642"/>
                  <a:pt x="79071" y="191207"/>
                </a:cubicBezTo>
                <a:lnTo>
                  <a:pt x="70457" y="176138"/>
                </a:lnTo>
                <a:lnTo>
                  <a:pt x="53947" y="171114"/>
                </a:lnTo>
                <a:cubicBezTo>
                  <a:pt x="52153" y="170397"/>
                  <a:pt x="51076" y="168962"/>
                  <a:pt x="50717" y="167168"/>
                </a:cubicBezTo>
                <a:lnTo>
                  <a:pt x="49281" y="149946"/>
                </a:lnTo>
                <a:lnTo>
                  <a:pt x="36719" y="138105"/>
                </a:lnTo>
                <a:cubicBezTo>
                  <a:pt x="35643" y="137029"/>
                  <a:pt x="34925" y="135235"/>
                  <a:pt x="35643" y="133441"/>
                </a:cubicBezTo>
                <a:lnTo>
                  <a:pt x="41744" y="117295"/>
                </a:lnTo>
                <a:lnTo>
                  <a:pt x="35643" y="101149"/>
                </a:lnTo>
                <a:cubicBezTo>
                  <a:pt x="34925" y="99355"/>
                  <a:pt x="35643" y="97561"/>
                  <a:pt x="36719" y="96126"/>
                </a:cubicBezTo>
                <a:lnTo>
                  <a:pt x="49281" y="84645"/>
                </a:lnTo>
                <a:lnTo>
                  <a:pt x="50717" y="67422"/>
                </a:lnTo>
                <a:cubicBezTo>
                  <a:pt x="51076" y="65629"/>
                  <a:pt x="52153" y="63835"/>
                  <a:pt x="53947" y="63476"/>
                </a:cubicBezTo>
                <a:lnTo>
                  <a:pt x="70457" y="58453"/>
                </a:lnTo>
                <a:lnTo>
                  <a:pt x="79071" y="43383"/>
                </a:lnTo>
                <a:cubicBezTo>
                  <a:pt x="80148" y="41948"/>
                  <a:pt x="81583" y="40872"/>
                  <a:pt x="83737" y="41230"/>
                </a:cubicBezTo>
                <a:lnTo>
                  <a:pt x="100606" y="43742"/>
                </a:lnTo>
                <a:lnTo>
                  <a:pt x="114604" y="34055"/>
                </a:lnTo>
                <a:cubicBezTo>
                  <a:pt x="115681" y="33337"/>
                  <a:pt x="116757" y="33337"/>
                  <a:pt x="117475" y="33337"/>
                </a:cubicBezTo>
                <a:close/>
                <a:moveTo>
                  <a:pt x="118269" y="9356"/>
                </a:moveTo>
                <a:cubicBezTo>
                  <a:pt x="57876" y="9356"/>
                  <a:pt x="8987" y="58293"/>
                  <a:pt x="8987" y="118385"/>
                </a:cubicBezTo>
                <a:cubicBezTo>
                  <a:pt x="8987" y="178477"/>
                  <a:pt x="57876" y="227414"/>
                  <a:pt x="118269" y="227414"/>
                </a:cubicBezTo>
                <a:cubicBezTo>
                  <a:pt x="178301" y="227414"/>
                  <a:pt x="227191" y="178477"/>
                  <a:pt x="227191" y="118385"/>
                </a:cubicBezTo>
                <a:cubicBezTo>
                  <a:pt x="227191" y="58293"/>
                  <a:pt x="178301" y="9356"/>
                  <a:pt x="118269" y="9356"/>
                </a:cubicBezTo>
                <a:close/>
                <a:moveTo>
                  <a:pt x="118269" y="0"/>
                </a:moveTo>
                <a:cubicBezTo>
                  <a:pt x="182975" y="0"/>
                  <a:pt x="236178" y="53255"/>
                  <a:pt x="236178" y="118385"/>
                </a:cubicBezTo>
                <a:cubicBezTo>
                  <a:pt x="236178" y="154368"/>
                  <a:pt x="220001" y="186753"/>
                  <a:pt x="194478" y="208343"/>
                </a:cubicBezTo>
                <a:lnTo>
                  <a:pt x="194478" y="291824"/>
                </a:lnTo>
                <a:cubicBezTo>
                  <a:pt x="194478" y="293624"/>
                  <a:pt x="193400" y="294703"/>
                  <a:pt x="191962" y="295783"/>
                </a:cubicBezTo>
                <a:cubicBezTo>
                  <a:pt x="191243" y="296142"/>
                  <a:pt x="190524" y="296502"/>
                  <a:pt x="189805" y="296502"/>
                </a:cubicBezTo>
                <a:cubicBezTo>
                  <a:pt x="189086" y="296502"/>
                  <a:pt x="188007" y="295783"/>
                  <a:pt x="187288" y="295423"/>
                </a:cubicBezTo>
                <a:lnTo>
                  <a:pt x="153857" y="273473"/>
                </a:lnTo>
                <a:lnTo>
                  <a:pt x="120785" y="295423"/>
                </a:lnTo>
                <a:cubicBezTo>
                  <a:pt x="118988" y="296502"/>
                  <a:pt x="117190" y="296502"/>
                  <a:pt x="115393" y="295423"/>
                </a:cubicBezTo>
                <a:lnTo>
                  <a:pt x="82320" y="273473"/>
                </a:lnTo>
                <a:lnTo>
                  <a:pt x="48889" y="295423"/>
                </a:lnTo>
                <a:cubicBezTo>
                  <a:pt x="47451" y="296502"/>
                  <a:pt x="45654" y="296502"/>
                  <a:pt x="44216" y="295783"/>
                </a:cubicBezTo>
                <a:cubicBezTo>
                  <a:pt x="42778" y="294703"/>
                  <a:pt x="41699" y="293624"/>
                  <a:pt x="41699" y="291824"/>
                </a:cubicBezTo>
                <a:lnTo>
                  <a:pt x="41699" y="208703"/>
                </a:lnTo>
                <a:cubicBezTo>
                  <a:pt x="41699" y="208343"/>
                  <a:pt x="41699" y="208343"/>
                  <a:pt x="41699" y="208343"/>
                </a:cubicBezTo>
                <a:cubicBezTo>
                  <a:pt x="16176" y="186753"/>
                  <a:pt x="0" y="154368"/>
                  <a:pt x="0" y="118385"/>
                </a:cubicBezTo>
                <a:cubicBezTo>
                  <a:pt x="0" y="53255"/>
                  <a:pt x="53203" y="0"/>
                  <a:pt x="1182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47" name="Freeform 962">
            <a:extLst>
              <a:ext uri="{FF2B5EF4-FFF2-40B4-BE49-F238E27FC236}">
                <a16:creationId xmlns:a16="http://schemas.microsoft.com/office/drawing/2014/main" id="{3F009EA1-3BEE-A946-87F9-93709C549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7846" y="11681128"/>
            <a:ext cx="1050574" cy="1050574"/>
          </a:xfrm>
          <a:custGeom>
            <a:avLst/>
            <a:gdLst>
              <a:gd name="T0" fmla="*/ 2366518 w 296503"/>
              <a:gd name="T1" fmla="*/ 3140931 h 296504"/>
              <a:gd name="T2" fmla="*/ 2789041 w 296503"/>
              <a:gd name="T3" fmla="*/ 2913052 h 296504"/>
              <a:gd name="T4" fmla="*/ 448790 w 296503"/>
              <a:gd name="T5" fmla="*/ 2913052 h 296504"/>
              <a:gd name="T6" fmla="*/ 873961 w 296503"/>
              <a:gd name="T7" fmla="*/ 3140931 h 296504"/>
              <a:gd name="T8" fmla="*/ 448790 w 296503"/>
              <a:gd name="T9" fmla="*/ 2913052 h 296504"/>
              <a:gd name="T10" fmla="*/ 2058506 w 296503"/>
              <a:gd name="T11" fmla="*/ 2810916 h 296504"/>
              <a:gd name="T12" fmla="*/ 3144446 w 296503"/>
              <a:gd name="T13" fmla="*/ 2127312 h 296504"/>
              <a:gd name="T14" fmla="*/ 98425 w 296503"/>
              <a:gd name="T15" fmla="*/ 2127312 h 296504"/>
              <a:gd name="T16" fmla="*/ 1177096 w 296503"/>
              <a:gd name="T17" fmla="*/ 2810916 h 296504"/>
              <a:gd name="T18" fmla="*/ 98425 w 296503"/>
              <a:gd name="T19" fmla="*/ 2127312 h 296504"/>
              <a:gd name="T20" fmla="*/ 3191833 w 296503"/>
              <a:gd name="T21" fmla="*/ 2029087 h 296504"/>
              <a:gd name="T22" fmla="*/ 3239218 w 296503"/>
              <a:gd name="T23" fmla="*/ 2861985 h 296504"/>
              <a:gd name="T24" fmla="*/ 2887779 w 296503"/>
              <a:gd name="T25" fmla="*/ 2913052 h 296504"/>
              <a:gd name="T26" fmla="*/ 3124704 w 296503"/>
              <a:gd name="T27" fmla="*/ 3140931 h 296504"/>
              <a:gd name="T28" fmla="*/ 3124704 w 296503"/>
              <a:gd name="T29" fmla="*/ 3239143 h 296504"/>
              <a:gd name="T30" fmla="*/ 2022966 w 296503"/>
              <a:gd name="T31" fmla="*/ 3188061 h 296504"/>
              <a:gd name="T32" fmla="*/ 2263860 w 296503"/>
              <a:gd name="T33" fmla="*/ 3140931 h 296504"/>
              <a:gd name="T34" fmla="*/ 2007170 w 296503"/>
              <a:gd name="T35" fmla="*/ 2913052 h 296504"/>
              <a:gd name="T36" fmla="*/ 1959781 w 296503"/>
              <a:gd name="T37" fmla="*/ 2080169 h 296504"/>
              <a:gd name="T38" fmla="*/ 51200 w 296503"/>
              <a:gd name="T39" fmla="*/ 2029087 h 296504"/>
              <a:gd name="T40" fmla="*/ 1279460 w 296503"/>
              <a:gd name="T41" fmla="*/ 2080169 h 296504"/>
              <a:gd name="T42" fmla="*/ 1228284 w 296503"/>
              <a:gd name="T43" fmla="*/ 2913052 h 296504"/>
              <a:gd name="T44" fmla="*/ 976339 w 296503"/>
              <a:gd name="T45" fmla="*/ 3140931 h 296504"/>
              <a:gd name="T46" fmla="*/ 1212529 w 296503"/>
              <a:gd name="T47" fmla="*/ 3188061 h 296504"/>
              <a:gd name="T48" fmla="*/ 118099 w 296503"/>
              <a:gd name="T49" fmla="*/ 3239143 h 296504"/>
              <a:gd name="T50" fmla="*/ 118099 w 296503"/>
              <a:gd name="T51" fmla="*/ 3140931 h 296504"/>
              <a:gd name="T52" fmla="*/ 350375 w 296503"/>
              <a:gd name="T53" fmla="*/ 2913052 h 296504"/>
              <a:gd name="T54" fmla="*/ 0 w 296503"/>
              <a:gd name="T55" fmla="*/ 2861985 h 296504"/>
              <a:gd name="T56" fmla="*/ 51200 w 296503"/>
              <a:gd name="T57" fmla="*/ 2029087 h 296504"/>
              <a:gd name="T58" fmla="*/ 1653077 w 296503"/>
              <a:gd name="T59" fmla="*/ 1296361 h 296504"/>
              <a:gd name="T60" fmla="*/ 3192007 w 296503"/>
              <a:gd name="T61" fmla="*/ 1574566 h 296504"/>
              <a:gd name="T62" fmla="*/ 3192007 w 296503"/>
              <a:gd name="T63" fmla="*/ 1677899 h 296504"/>
              <a:gd name="T64" fmla="*/ 2648843 w 296503"/>
              <a:gd name="T65" fmla="*/ 1956108 h 296504"/>
              <a:gd name="T66" fmla="*/ 2554396 w 296503"/>
              <a:gd name="T67" fmla="*/ 1956108 h 296504"/>
              <a:gd name="T68" fmla="*/ 688799 w 296503"/>
              <a:gd name="T69" fmla="*/ 1677899 h 296504"/>
              <a:gd name="T70" fmla="*/ 641546 w 296503"/>
              <a:gd name="T71" fmla="*/ 2007769 h 296504"/>
              <a:gd name="T72" fmla="*/ 590399 w 296503"/>
              <a:gd name="T73" fmla="*/ 1677899 h 296504"/>
              <a:gd name="T74" fmla="*/ 0 w 296503"/>
              <a:gd name="T75" fmla="*/ 1626222 h 296504"/>
              <a:gd name="T76" fmla="*/ 1554675 w 296503"/>
              <a:gd name="T77" fmla="*/ 1574566 h 296504"/>
              <a:gd name="T78" fmla="*/ 1601901 w 296503"/>
              <a:gd name="T79" fmla="*/ 1248673 h 296504"/>
              <a:gd name="T80" fmla="*/ 1387135 w 296503"/>
              <a:gd name="T81" fmla="*/ 1111497 h 296504"/>
              <a:gd name="T82" fmla="*/ 1809150 w 296503"/>
              <a:gd name="T83" fmla="*/ 882893 h 296504"/>
              <a:gd name="T84" fmla="*/ 1086250 w 296503"/>
              <a:gd name="T85" fmla="*/ 98543 h 296504"/>
              <a:gd name="T86" fmla="*/ 2156921 w 296503"/>
              <a:gd name="T87" fmla="*/ 784346 h 296504"/>
              <a:gd name="T88" fmla="*/ 1086250 w 296503"/>
              <a:gd name="T89" fmla="*/ 98543 h 296504"/>
              <a:gd name="T90" fmla="*/ 2203808 w 296503"/>
              <a:gd name="T91" fmla="*/ 0 h 296504"/>
              <a:gd name="T92" fmla="*/ 2250700 w 296503"/>
              <a:gd name="T93" fmla="*/ 835612 h 296504"/>
              <a:gd name="T94" fmla="*/ 1906835 w 296503"/>
              <a:gd name="T95" fmla="*/ 882893 h 296504"/>
              <a:gd name="T96" fmla="*/ 2141295 w 296503"/>
              <a:gd name="T97" fmla="*/ 1111497 h 296504"/>
              <a:gd name="T98" fmla="*/ 2141295 w 296503"/>
              <a:gd name="T99" fmla="*/ 1210035 h 296504"/>
              <a:gd name="T100" fmla="*/ 1051081 w 296503"/>
              <a:gd name="T101" fmla="*/ 1162737 h 296504"/>
              <a:gd name="T102" fmla="*/ 1289439 w 296503"/>
              <a:gd name="T103" fmla="*/ 1111497 h 296504"/>
              <a:gd name="T104" fmla="*/ 1035446 w 296503"/>
              <a:gd name="T105" fmla="*/ 882893 h 296504"/>
              <a:gd name="T106" fmla="*/ 988555 w 296503"/>
              <a:gd name="T107" fmla="*/ 47276 h 29650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96503" h="296504">
                <a:moveTo>
                  <a:pt x="220595" y="266654"/>
                </a:moveTo>
                <a:lnTo>
                  <a:pt x="216619" y="287513"/>
                </a:lnTo>
                <a:lnTo>
                  <a:pt x="259633" y="287513"/>
                </a:lnTo>
                <a:lnTo>
                  <a:pt x="255295" y="266654"/>
                </a:lnTo>
                <a:lnTo>
                  <a:pt x="220595" y="266654"/>
                </a:lnTo>
                <a:close/>
                <a:moveTo>
                  <a:pt x="41080" y="266654"/>
                </a:moveTo>
                <a:lnTo>
                  <a:pt x="37117" y="287513"/>
                </a:lnTo>
                <a:lnTo>
                  <a:pt x="79999" y="287513"/>
                </a:lnTo>
                <a:lnTo>
                  <a:pt x="76035" y="266654"/>
                </a:lnTo>
                <a:lnTo>
                  <a:pt x="41080" y="266654"/>
                </a:lnTo>
                <a:close/>
                <a:moveTo>
                  <a:pt x="188425" y="194729"/>
                </a:moveTo>
                <a:lnTo>
                  <a:pt x="188425" y="257304"/>
                </a:lnTo>
                <a:lnTo>
                  <a:pt x="287827" y="257304"/>
                </a:lnTo>
                <a:lnTo>
                  <a:pt x="287827" y="194729"/>
                </a:lnTo>
                <a:lnTo>
                  <a:pt x="188425" y="194729"/>
                </a:lnTo>
                <a:close/>
                <a:moveTo>
                  <a:pt x="9009" y="194729"/>
                </a:moveTo>
                <a:lnTo>
                  <a:pt x="9009" y="257304"/>
                </a:lnTo>
                <a:lnTo>
                  <a:pt x="107746" y="257304"/>
                </a:lnTo>
                <a:lnTo>
                  <a:pt x="107746" y="194729"/>
                </a:lnTo>
                <a:lnTo>
                  <a:pt x="9009" y="194729"/>
                </a:lnTo>
                <a:close/>
                <a:moveTo>
                  <a:pt x="183726" y="185738"/>
                </a:moveTo>
                <a:lnTo>
                  <a:pt x="292164" y="185738"/>
                </a:lnTo>
                <a:cubicBezTo>
                  <a:pt x="294694" y="185738"/>
                  <a:pt x="296502" y="187896"/>
                  <a:pt x="296502" y="190413"/>
                </a:cubicBezTo>
                <a:lnTo>
                  <a:pt x="296502" y="261979"/>
                </a:lnTo>
                <a:cubicBezTo>
                  <a:pt x="296502" y="264497"/>
                  <a:pt x="294694" y="266654"/>
                  <a:pt x="292164" y="266654"/>
                </a:cubicBezTo>
                <a:lnTo>
                  <a:pt x="264332" y="266654"/>
                </a:lnTo>
                <a:lnTo>
                  <a:pt x="268669" y="287513"/>
                </a:lnTo>
                <a:lnTo>
                  <a:pt x="286019" y="287513"/>
                </a:lnTo>
                <a:cubicBezTo>
                  <a:pt x="288550" y="287513"/>
                  <a:pt x="290718" y="289311"/>
                  <a:pt x="290718" y="291828"/>
                </a:cubicBezTo>
                <a:cubicBezTo>
                  <a:pt x="290718" y="294346"/>
                  <a:pt x="288550" y="296504"/>
                  <a:pt x="286019" y="296504"/>
                </a:cubicBezTo>
                <a:lnTo>
                  <a:pt x="189871" y="296504"/>
                </a:lnTo>
                <a:cubicBezTo>
                  <a:pt x="187340" y="296504"/>
                  <a:pt x="185172" y="294346"/>
                  <a:pt x="185172" y="291828"/>
                </a:cubicBezTo>
                <a:cubicBezTo>
                  <a:pt x="185172" y="289311"/>
                  <a:pt x="187340" y="287513"/>
                  <a:pt x="189871" y="287513"/>
                </a:cubicBezTo>
                <a:lnTo>
                  <a:pt x="207221" y="287513"/>
                </a:lnTo>
                <a:lnTo>
                  <a:pt x="211558" y="266654"/>
                </a:lnTo>
                <a:lnTo>
                  <a:pt x="183726" y="266654"/>
                </a:lnTo>
                <a:cubicBezTo>
                  <a:pt x="181557" y="266654"/>
                  <a:pt x="179388" y="264497"/>
                  <a:pt x="179388" y="261979"/>
                </a:cubicBezTo>
                <a:lnTo>
                  <a:pt x="179388" y="190413"/>
                </a:lnTo>
                <a:cubicBezTo>
                  <a:pt x="179388" y="187896"/>
                  <a:pt x="181557" y="185738"/>
                  <a:pt x="183726" y="185738"/>
                </a:cubicBezTo>
                <a:close/>
                <a:moveTo>
                  <a:pt x="4685" y="185738"/>
                </a:moveTo>
                <a:lnTo>
                  <a:pt x="112430" y="185738"/>
                </a:lnTo>
                <a:cubicBezTo>
                  <a:pt x="114953" y="185738"/>
                  <a:pt x="117115" y="187896"/>
                  <a:pt x="117115" y="190413"/>
                </a:cubicBezTo>
                <a:lnTo>
                  <a:pt x="117115" y="261979"/>
                </a:lnTo>
                <a:cubicBezTo>
                  <a:pt x="117115" y="264497"/>
                  <a:pt x="114953" y="266654"/>
                  <a:pt x="112430" y="266654"/>
                </a:cubicBezTo>
                <a:lnTo>
                  <a:pt x="85043" y="266654"/>
                </a:lnTo>
                <a:lnTo>
                  <a:pt x="89368" y="287513"/>
                </a:lnTo>
                <a:lnTo>
                  <a:pt x="106304" y="287513"/>
                </a:lnTo>
                <a:cubicBezTo>
                  <a:pt x="108827" y="287513"/>
                  <a:pt x="110989" y="289311"/>
                  <a:pt x="110989" y="291828"/>
                </a:cubicBezTo>
                <a:cubicBezTo>
                  <a:pt x="110989" y="294346"/>
                  <a:pt x="108827" y="296504"/>
                  <a:pt x="106304" y="296504"/>
                </a:cubicBezTo>
                <a:lnTo>
                  <a:pt x="10811" y="296504"/>
                </a:lnTo>
                <a:cubicBezTo>
                  <a:pt x="8288" y="296504"/>
                  <a:pt x="6126" y="294346"/>
                  <a:pt x="6126" y="291828"/>
                </a:cubicBezTo>
                <a:cubicBezTo>
                  <a:pt x="6126" y="289311"/>
                  <a:pt x="8288" y="287513"/>
                  <a:pt x="10811" y="287513"/>
                </a:cubicBezTo>
                <a:lnTo>
                  <a:pt x="27747" y="287513"/>
                </a:lnTo>
                <a:lnTo>
                  <a:pt x="32072" y="266654"/>
                </a:lnTo>
                <a:lnTo>
                  <a:pt x="4685" y="266654"/>
                </a:lnTo>
                <a:cubicBezTo>
                  <a:pt x="2162" y="266654"/>
                  <a:pt x="0" y="264497"/>
                  <a:pt x="0" y="261979"/>
                </a:cubicBezTo>
                <a:lnTo>
                  <a:pt x="0" y="190413"/>
                </a:lnTo>
                <a:cubicBezTo>
                  <a:pt x="0" y="187896"/>
                  <a:pt x="2162" y="185738"/>
                  <a:pt x="4685" y="185738"/>
                </a:cubicBezTo>
                <a:close/>
                <a:moveTo>
                  <a:pt x="146630" y="114300"/>
                </a:moveTo>
                <a:cubicBezTo>
                  <a:pt x="149152" y="114300"/>
                  <a:pt x="151314" y="116119"/>
                  <a:pt x="151314" y="118666"/>
                </a:cubicBezTo>
                <a:lnTo>
                  <a:pt x="151314" y="144132"/>
                </a:lnTo>
                <a:lnTo>
                  <a:pt x="292180" y="144132"/>
                </a:lnTo>
                <a:cubicBezTo>
                  <a:pt x="294702" y="144132"/>
                  <a:pt x="296503" y="146315"/>
                  <a:pt x="296503" y="148861"/>
                </a:cubicBezTo>
                <a:cubicBezTo>
                  <a:pt x="296503" y="151408"/>
                  <a:pt x="294702" y="153591"/>
                  <a:pt x="292180" y="153591"/>
                </a:cubicBezTo>
                <a:lnTo>
                  <a:pt x="242462" y="153591"/>
                </a:lnTo>
                <a:lnTo>
                  <a:pt x="242462" y="179057"/>
                </a:lnTo>
                <a:cubicBezTo>
                  <a:pt x="242462" y="181604"/>
                  <a:pt x="240661" y="183786"/>
                  <a:pt x="238139" y="183786"/>
                </a:cubicBezTo>
                <a:cubicBezTo>
                  <a:pt x="235617" y="183786"/>
                  <a:pt x="233816" y="181604"/>
                  <a:pt x="233816" y="179057"/>
                </a:cubicBezTo>
                <a:lnTo>
                  <a:pt x="233816" y="153591"/>
                </a:lnTo>
                <a:lnTo>
                  <a:pt x="63048" y="153591"/>
                </a:lnTo>
                <a:lnTo>
                  <a:pt x="63048" y="179057"/>
                </a:lnTo>
                <a:cubicBezTo>
                  <a:pt x="63048" y="181604"/>
                  <a:pt x="60886" y="183786"/>
                  <a:pt x="58724" y="183786"/>
                </a:cubicBezTo>
                <a:cubicBezTo>
                  <a:pt x="55842" y="183786"/>
                  <a:pt x="54041" y="181604"/>
                  <a:pt x="54041" y="179057"/>
                </a:cubicBezTo>
                <a:lnTo>
                  <a:pt x="54041" y="153591"/>
                </a:lnTo>
                <a:lnTo>
                  <a:pt x="4684" y="153591"/>
                </a:lnTo>
                <a:cubicBezTo>
                  <a:pt x="2162" y="153591"/>
                  <a:pt x="0" y="151408"/>
                  <a:pt x="0" y="148861"/>
                </a:cubicBezTo>
                <a:cubicBezTo>
                  <a:pt x="0" y="146315"/>
                  <a:pt x="2162" y="144132"/>
                  <a:pt x="4684" y="144132"/>
                </a:cubicBezTo>
                <a:lnTo>
                  <a:pt x="142307" y="144132"/>
                </a:lnTo>
                <a:lnTo>
                  <a:pt x="142307" y="118666"/>
                </a:lnTo>
                <a:cubicBezTo>
                  <a:pt x="142307" y="116119"/>
                  <a:pt x="144469" y="114300"/>
                  <a:pt x="146630" y="114300"/>
                </a:cubicBezTo>
                <a:close/>
                <a:moveTo>
                  <a:pt x="131263" y="80818"/>
                </a:moveTo>
                <a:lnTo>
                  <a:pt x="126971" y="101744"/>
                </a:lnTo>
                <a:lnTo>
                  <a:pt x="169535" y="101744"/>
                </a:lnTo>
                <a:lnTo>
                  <a:pt x="165600" y="80818"/>
                </a:lnTo>
                <a:lnTo>
                  <a:pt x="131263" y="80818"/>
                </a:lnTo>
                <a:close/>
                <a:moveTo>
                  <a:pt x="99430" y="9020"/>
                </a:moveTo>
                <a:lnTo>
                  <a:pt x="99430" y="71798"/>
                </a:lnTo>
                <a:lnTo>
                  <a:pt x="197433" y="71798"/>
                </a:lnTo>
                <a:lnTo>
                  <a:pt x="197433" y="9020"/>
                </a:lnTo>
                <a:lnTo>
                  <a:pt x="99430" y="9020"/>
                </a:lnTo>
                <a:close/>
                <a:moveTo>
                  <a:pt x="94780" y="0"/>
                </a:moveTo>
                <a:lnTo>
                  <a:pt x="201725" y="0"/>
                </a:lnTo>
                <a:cubicBezTo>
                  <a:pt x="204229" y="0"/>
                  <a:pt x="206018" y="1804"/>
                  <a:pt x="206018" y="4329"/>
                </a:cubicBezTo>
                <a:lnTo>
                  <a:pt x="206018" y="76489"/>
                </a:lnTo>
                <a:cubicBezTo>
                  <a:pt x="206018" y="79014"/>
                  <a:pt x="204229" y="80818"/>
                  <a:pt x="201725" y="80818"/>
                </a:cubicBezTo>
                <a:lnTo>
                  <a:pt x="174542" y="80818"/>
                </a:lnTo>
                <a:lnTo>
                  <a:pt x="178834" y="101744"/>
                </a:lnTo>
                <a:lnTo>
                  <a:pt x="196003" y="101744"/>
                </a:lnTo>
                <a:cubicBezTo>
                  <a:pt x="198506" y="101744"/>
                  <a:pt x="200295" y="103909"/>
                  <a:pt x="200295" y="106435"/>
                </a:cubicBezTo>
                <a:cubicBezTo>
                  <a:pt x="200295" y="108599"/>
                  <a:pt x="198506" y="110764"/>
                  <a:pt x="196003" y="110764"/>
                </a:cubicBezTo>
                <a:lnTo>
                  <a:pt x="100861" y="110764"/>
                </a:lnTo>
                <a:cubicBezTo>
                  <a:pt x="98357" y="110764"/>
                  <a:pt x="96211" y="108599"/>
                  <a:pt x="96211" y="106435"/>
                </a:cubicBezTo>
                <a:cubicBezTo>
                  <a:pt x="96211" y="103909"/>
                  <a:pt x="98357" y="101744"/>
                  <a:pt x="100861" y="101744"/>
                </a:cubicBezTo>
                <a:lnTo>
                  <a:pt x="118029" y="101744"/>
                </a:lnTo>
                <a:lnTo>
                  <a:pt x="122321" y="80818"/>
                </a:lnTo>
                <a:lnTo>
                  <a:pt x="94780" y="80818"/>
                </a:lnTo>
                <a:cubicBezTo>
                  <a:pt x="92277" y="80818"/>
                  <a:pt x="90488" y="79014"/>
                  <a:pt x="90488" y="76489"/>
                </a:cubicBezTo>
                <a:lnTo>
                  <a:pt x="90488" y="4329"/>
                </a:lnTo>
                <a:cubicBezTo>
                  <a:pt x="90488" y="1804"/>
                  <a:pt x="92277" y="0"/>
                  <a:pt x="9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F7BAA39-DF99-F340-B398-AF42351E61A1}"/>
              </a:ext>
            </a:extLst>
          </p:cNvPr>
          <p:cNvSpPr txBox="1"/>
          <p:nvPr/>
        </p:nvSpPr>
        <p:spPr>
          <a:xfrm>
            <a:off x="17541786" y="3057095"/>
            <a:ext cx="974947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1F848EB-3979-0242-9642-684FEEDC29F8}"/>
              </a:ext>
            </a:extLst>
          </p:cNvPr>
          <p:cNvSpPr txBox="1"/>
          <p:nvPr/>
        </p:nvSpPr>
        <p:spPr>
          <a:xfrm>
            <a:off x="17916324" y="4785390"/>
            <a:ext cx="1125629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3EB678-5EE0-8941-AF03-F10A19DFD0D6}"/>
              </a:ext>
            </a:extLst>
          </p:cNvPr>
          <p:cNvSpPr txBox="1"/>
          <p:nvPr/>
        </p:nvSpPr>
        <p:spPr>
          <a:xfrm>
            <a:off x="18415896" y="6513690"/>
            <a:ext cx="1151277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AD742E0-DC32-2A47-A286-E46248F564A1}"/>
              </a:ext>
            </a:extLst>
          </p:cNvPr>
          <p:cNvSpPr txBox="1"/>
          <p:nvPr/>
        </p:nvSpPr>
        <p:spPr>
          <a:xfrm>
            <a:off x="18885010" y="8241986"/>
            <a:ext cx="1207383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11AF586-9FD7-3F49-99D3-3B5DE967E714}"/>
              </a:ext>
            </a:extLst>
          </p:cNvPr>
          <p:cNvSpPr txBox="1"/>
          <p:nvPr/>
        </p:nvSpPr>
        <p:spPr>
          <a:xfrm>
            <a:off x="19431070" y="9970286"/>
            <a:ext cx="1186543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CCB3629-A7C9-4348-BA34-57628EDD8B40}"/>
              </a:ext>
            </a:extLst>
          </p:cNvPr>
          <p:cNvSpPr txBox="1"/>
          <p:nvPr/>
        </p:nvSpPr>
        <p:spPr>
          <a:xfrm>
            <a:off x="19965909" y="11698583"/>
            <a:ext cx="1176925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4015879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1940DD-E0BD-FD45-BFFC-DEAB3D3D8BF7}"/>
              </a:ext>
            </a:extLst>
          </p:cNvPr>
          <p:cNvSpPr txBox="1"/>
          <p:nvPr/>
        </p:nvSpPr>
        <p:spPr>
          <a:xfrm>
            <a:off x="9232018" y="612372"/>
            <a:ext cx="5913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SLIDE DE 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150FE4-E8A5-7843-9ADC-2C92382DF4D0}"/>
              </a:ext>
            </a:extLst>
          </p:cNvPr>
          <p:cNvSpPr txBox="1"/>
          <p:nvPr/>
        </p:nvSpPr>
        <p:spPr>
          <a:xfrm>
            <a:off x="9666948" y="1575186"/>
            <a:ext cx="5043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ESCREVA SEU SUBTITULO AQUI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7231962D-719B-1745-B277-2EDADCA8BEC6}"/>
              </a:ext>
            </a:extLst>
          </p:cNvPr>
          <p:cNvSpPr/>
          <p:nvPr/>
        </p:nvSpPr>
        <p:spPr>
          <a:xfrm>
            <a:off x="14616722" y="2742951"/>
            <a:ext cx="3152273" cy="178067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D254E4-A48E-F849-8F8E-F6BB620B4CEF}"/>
              </a:ext>
            </a:extLst>
          </p:cNvPr>
          <p:cNvSpPr txBox="1"/>
          <p:nvPr/>
        </p:nvSpPr>
        <p:spPr>
          <a:xfrm>
            <a:off x="18205276" y="2819708"/>
            <a:ext cx="36006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05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CE538F9-A977-AA44-8082-F5D9916ECC47}"/>
              </a:ext>
            </a:extLst>
          </p:cNvPr>
          <p:cNvSpPr txBox="1">
            <a:spLocks/>
          </p:cNvSpPr>
          <p:nvPr/>
        </p:nvSpPr>
        <p:spPr>
          <a:xfrm>
            <a:off x="18205276" y="3503534"/>
            <a:ext cx="4368254" cy="13963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9D6B1CCB-A35D-D44E-9228-1450064A04E3}"/>
              </a:ext>
            </a:extLst>
          </p:cNvPr>
          <p:cNvSpPr/>
          <p:nvPr/>
        </p:nvSpPr>
        <p:spPr>
          <a:xfrm>
            <a:off x="11348219" y="4850545"/>
            <a:ext cx="3152273" cy="178067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8E1267-C2F1-ED46-A9FC-5B1E6B1EF872}"/>
              </a:ext>
            </a:extLst>
          </p:cNvPr>
          <p:cNvSpPr txBox="1"/>
          <p:nvPr/>
        </p:nvSpPr>
        <p:spPr>
          <a:xfrm>
            <a:off x="14931347" y="4928442"/>
            <a:ext cx="361188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04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C551D4D-A9CD-EC41-96DB-F0189316275D}"/>
              </a:ext>
            </a:extLst>
          </p:cNvPr>
          <p:cNvSpPr txBox="1">
            <a:spLocks/>
          </p:cNvSpPr>
          <p:nvPr/>
        </p:nvSpPr>
        <p:spPr>
          <a:xfrm>
            <a:off x="14931347" y="5612268"/>
            <a:ext cx="4368254" cy="13963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6" name="Round Diagonal Corner Rectangle 5">
            <a:extLst>
              <a:ext uri="{FF2B5EF4-FFF2-40B4-BE49-F238E27FC236}">
                <a16:creationId xmlns:a16="http://schemas.microsoft.com/office/drawing/2014/main" id="{19F5CCA4-578F-404A-B7C8-90CFC22C1F8A}"/>
              </a:ext>
            </a:extLst>
          </p:cNvPr>
          <p:cNvSpPr/>
          <p:nvPr/>
        </p:nvSpPr>
        <p:spPr>
          <a:xfrm>
            <a:off x="8079718" y="6958139"/>
            <a:ext cx="3152273" cy="178067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2EAF3D-9E97-EC42-AECD-2CF44DDF0CE8}"/>
              </a:ext>
            </a:extLst>
          </p:cNvPr>
          <p:cNvSpPr txBox="1"/>
          <p:nvPr/>
        </p:nvSpPr>
        <p:spPr>
          <a:xfrm>
            <a:off x="11657418" y="7035656"/>
            <a:ext cx="358303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03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67432627-B792-2C4F-8E19-43A0EFAE735A}"/>
              </a:ext>
            </a:extLst>
          </p:cNvPr>
          <p:cNvSpPr txBox="1">
            <a:spLocks/>
          </p:cNvSpPr>
          <p:nvPr/>
        </p:nvSpPr>
        <p:spPr>
          <a:xfrm>
            <a:off x="11657418" y="7719482"/>
            <a:ext cx="4368254" cy="13963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5" name="Round Diagonal Corner Rectangle 4">
            <a:extLst>
              <a:ext uri="{FF2B5EF4-FFF2-40B4-BE49-F238E27FC236}">
                <a16:creationId xmlns:a16="http://schemas.microsoft.com/office/drawing/2014/main" id="{1E1A9F0E-E320-824E-B2C8-BD7150959E0F}"/>
              </a:ext>
            </a:extLst>
          </p:cNvPr>
          <p:cNvSpPr/>
          <p:nvPr/>
        </p:nvSpPr>
        <p:spPr>
          <a:xfrm>
            <a:off x="4811217" y="9065733"/>
            <a:ext cx="3152273" cy="178067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8021FE-BA2F-1348-9E49-8E0A24031241}"/>
              </a:ext>
            </a:extLst>
          </p:cNvPr>
          <p:cNvSpPr txBox="1"/>
          <p:nvPr/>
        </p:nvSpPr>
        <p:spPr>
          <a:xfrm>
            <a:off x="8383489" y="9142870"/>
            <a:ext cx="356860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02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5F676A32-B4A3-D642-BEC4-3EF085D93A41}"/>
              </a:ext>
            </a:extLst>
          </p:cNvPr>
          <p:cNvSpPr txBox="1">
            <a:spLocks/>
          </p:cNvSpPr>
          <p:nvPr/>
        </p:nvSpPr>
        <p:spPr>
          <a:xfrm>
            <a:off x="8383489" y="9826696"/>
            <a:ext cx="4368254" cy="13963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" name="Round Diagonal Corner Rectangle 3">
            <a:extLst>
              <a:ext uri="{FF2B5EF4-FFF2-40B4-BE49-F238E27FC236}">
                <a16:creationId xmlns:a16="http://schemas.microsoft.com/office/drawing/2014/main" id="{B85B6022-B76C-2A47-B52C-881F5F6ADABA}"/>
              </a:ext>
            </a:extLst>
          </p:cNvPr>
          <p:cNvSpPr/>
          <p:nvPr/>
        </p:nvSpPr>
        <p:spPr>
          <a:xfrm>
            <a:off x="1542716" y="11173326"/>
            <a:ext cx="3152273" cy="1780674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6E25AB-A34B-BC4B-A6C8-A376E3A0A180}"/>
              </a:ext>
            </a:extLst>
          </p:cNvPr>
          <p:cNvSpPr txBox="1"/>
          <p:nvPr/>
        </p:nvSpPr>
        <p:spPr>
          <a:xfrm>
            <a:off x="5109560" y="11250082"/>
            <a:ext cx="348845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01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CDF0191-B53C-9641-AD10-9BE92E351EB7}"/>
              </a:ext>
            </a:extLst>
          </p:cNvPr>
          <p:cNvSpPr txBox="1">
            <a:spLocks/>
          </p:cNvSpPr>
          <p:nvPr/>
        </p:nvSpPr>
        <p:spPr>
          <a:xfrm>
            <a:off x="5109560" y="11933908"/>
            <a:ext cx="4368254" cy="13963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9" name="Freeform 1036">
            <a:extLst>
              <a:ext uri="{FF2B5EF4-FFF2-40B4-BE49-F238E27FC236}">
                <a16:creationId xmlns:a16="http://schemas.microsoft.com/office/drawing/2014/main" id="{1D842A7B-0DD5-E64A-AB1E-AF86F48CD0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91348" y="3231778"/>
            <a:ext cx="803020" cy="803020"/>
          </a:xfrm>
          <a:custGeom>
            <a:avLst/>
            <a:gdLst>
              <a:gd name="T0" fmla="*/ 2208190 w 290153"/>
              <a:gd name="T1" fmla="*/ 2754008 h 290152"/>
              <a:gd name="T2" fmla="*/ 2790286 w 290153"/>
              <a:gd name="T3" fmla="*/ 2754008 h 290152"/>
              <a:gd name="T4" fmla="*/ 2837180 w 290153"/>
              <a:gd name="T5" fmla="*/ 2806295 h 290152"/>
              <a:gd name="T6" fmla="*/ 2790286 w 290153"/>
              <a:gd name="T7" fmla="*/ 2854568 h 290152"/>
              <a:gd name="T8" fmla="*/ 2208190 w 290153"/>
              <a:gd name="T9" fmla="*/ 2854568 h 290152"/>
              <a:gd name="T10" fmla="*/ 2161308 w 290153"/>
              <a:gd name="T11" fmla="*/ 2806295 h 290152"/>
              <a:gd name="T12" fmla="*/ 2208190 w 290153"/>
              <a:gd name="T13" fmla="*/ 2754008 h 290152"/>
              <a:gd name="T14" fmla="*/ 1953218 w 290153"/>
              <a:gd name="T15" fmla="*/ 2631999 h 290152"/>
              <a:gd name="T16" fmla="*/ 2000501 w 290153"/>
              <a:gd name="T17" fmla="*/ 2678495 h 290152"/>
              <a:gd name="T18" fmla="*/ 2000501 w 290153"/>
              <a:gd name="T19" fmla="*/ 2930252 h 290152"/>
              <a:gd name="T20" fmla="*/ 1953218 w 290153"/>
              <a:gd name="T21" fmla="*/ 2976727 h 290152"/>
              <a:gd name="T22" fmla="*/ 1901987 w 290153"/>
              <a:gd name="T23" fmla="*/ 2930252 h 290152"/>
              <a:gd name="T24" fmla="*/ 1901987 w 290153"/>
              <a:gd name="T25" fmla="*/ 2852786 h 290152"/>
              <a:gd name="T26" fmla="*/ 361033 w 290153"/>
              <a:gd name="T27" fmla="*/ 2852786 h 290152"/>
              <a:gd name="T28" fmla="*/ 313751 w 290153"/>
              <a:gd name="T29" fmla="*/ 2806295 h 290152"/>
              <a:gd name="T30" fmla="*/ 361033 w 290153"/>
              <a:gd name="T31" fmla="*/ 2755945 h 290152"/>
              <a:gd name="T32" fmla="*/ 1901987 w 290153"/>
              <a:gd name="T33" fmla="*/ 2755945 h 290152"/>
              <a:gd name="T34" fmla="*/ 1901987 w 290153"/>
              <a:gd name="T35" fmla="*/ 2678495 h 290152"/>
              <a:gd name="T36" fmla="*/ 1953218 w 290153"/>
              <a:gd name="T37" fmla="*/ 2631999 h 290152"/>
              <a:gd name="T38" fmla="*/ 1401579 w 290153"/>
              <a:gd name="T39" fmla="*/ 1066089 h 290152"/>
              <a:gd name="T40" fmla="*/ 1401579 w 290153"/>
              <a:gd name="T41" fmla="*/ 1844773 h 290152"/>
              <a:gd name="T42" fmla="*/ 1971461 w 290153"/>
              <a:gd name="T43" fmla="*/ 1453460 h 290152"/>
              <a:gd name="T44" fmla="*/ 1330837 w 290153"/>
              <a:gd name="T45" fmla="*/ 931736 h 290152"/>
              <a:gd name="T46" fmla="*/ 1378001 w 290153"/>
              <a:gd name="T47" fmla="*/ 931736 h 290152"/>
              <a:gd name="T48" fmla="*/ 2085445 w 290153"/>
              <a:gd name="T49" fmla="*/ 1413932 h 290152"/>
              <a:gd name="T50" fmla="*/ 2105090 w 290153"/>
              <a:gd name="T51" fmla="*/ 1453460 h 290152"/>
              <a:gd name="T52" fmla="*/ 2085445 w 290153"/>
              <a:gd name="T53" fmla="*/ 1492992 h 290152"/>
              <a:gd name="T54" fmla="*/ 1378001 w 290153"/>
              <a:gd name="T55" fmla="*/ 1975217 h 290152"/>
              <a:gd name="T56" fmla="*/ 1354416 w 290153"/>
              <a:gd name="T57" fmla="*/ 1983115 h 290152"/>
              <a:gd name="T58" fmla="*/ 1330837 w 290153"/>
              <a:gd name="T59" fmla="*/ 1979153 h 290152"/>
              <a:gd name="T60" fmla="*/ 1307252 w 290153"/>
              <a:gd name="T61" fmla="*/ 1935671 h 290152"/>
              <a:gd name="T62" fmla="*/ 1307252 w 290153"/>
              <a:gd name="T63" fmla="*/ 975217 h 290152"/>
              <a:gd name="T64" fmla="*/ 1330837 w 290153"/>
              <a:gd name="T65" fmla="*/ 931736 h 290152"/>
              <a:gd name="T66" fmla="*/ 1575426 w 290153"/>
              <a:gd name="T67" fmla="*/ 604448 h 290152"/>
              <a:gd name="T68" fmla="*/ 726223 w 290153"/>
              <a:gd name="T69" fmla="*/ 1455438 h 290152"/>
              <a:gd name="T70" fmla="*/ 1575426 w 290153"/>
              <a:gd name="T71" fmla="*/ 2306440 h 290152"/>
              <a:gd name="T72" fmla="*/ 2428585 w 290153"/>
              <a:gd name="T73" fmla="*/ 1455438 h 290152"/>
              <a:gd name="T74" fmla="*/ 1575426 w 290153"/>
              <a:gd name="T75" fmla="*/ 604448 h 290152"/>
              <a:gd name="T76" fmla="*/ 1575426 w 290153"/>
              <a:gd name="T77" fmla="*/ 505478 h 290152"/>
              <a:gd name="T78" fmla="*/ 2523400 w 290153"/>
              <a:gd name="T79" fmla="*/ 1455438 h 290152"/>
              <a:gd name="T80" fmla="*/ 1575426 w 290153"/>
              <a:gd name="T81" fmla="*/ 2401417 h 290152"/>
              <a:gd name="T82" fmla="*/ 627462 w 290153"/>
              <a:gd name="T83" fmla="*/ 1455438 h 290152"/>
              <a:gd name="T84" fmla="*/ 1575426 w 290153"/>
              <a:gd name="T85" fmla="*/ 505478 h 290152"/>
              <a:gd name="T86" fmla="*/ 241380 w 290153"/>
              <a:gd name="T87" fmla="*/ 95110 h 290152"/>
              <a:gd name="T88" fmla="*/ 98922 w 290153"/>
              <a:gd name="T89" fmla="*/ 241695 h 290152"/>
              <a:gd name="T90" fmla="*/ 98922 w 290153"/>
              <a:gd name="T91" fmla="*/ 2944098 h 290152"/>
              <a:gd name="T92" fmla="*/ 241380 w 290153"/>
              <a:gd name="T93" fmla="*/ 3090715 h 290152"/>
              <a:gd name="T94" fmla="*/ 2940375 w 290153"/>
              <a:gd name="T95" fmla="*/ 3090715 h 290152"/>
              <a:gd name="T96" fmla="*/ 3086794 w 290153"/>
              <a:gd name="T97" fmla="*/ 2944098 h 290152"/>
              <a:gd name="T98" fmla="*/ 3086794 w 290153"/>
              <a:gd name="T99" fmla="*/ 241695 h 290152"/>
              <a:gd name="T100" fmla="*/ 2940375 w 290153"/>
              <a:gd name="T101" fmla="*/ 95110 h 290152"/>
              <a:gd name="T102" fmla="*/ 241380 w 290153"/>
              <a:gd name="T103" fmla="*/ 0 h 290152"/>
              <a:gd name="T104" fmla="*/ 2940375 w 290153"/>
              <a:gd name="T105" fmla="*/ 0 h 290152"/>
              <a:gd name="T106" fmla="*/ 3185727 w 290153"/>
              <a:gd name="T107" fmla="*/ 241695 h 290152"/>
              <a:gd name="T108" fmla="*/ 3185727 w 290153"/>
              <a:gd name="T109" fmla="*/ 2944098 h 290152"/>
              <a:gd name="T110" fmla="*/ 2940375 w 290153"/>
              <a:gd name="T111" fmla="*/ 3185801 h 290152"/>
              <a:gd name="T112" fmla="*/ 241380 w 290153"/>
              <a:gd name="T113" fmla="*/ 3185801 h 290152"/>
              <a:gd name="T114" fmla="*/ 0 w 290153"/>
              <a:gd name="T115" fmla="*/ 2944098 h 290152"/>
              <a:gd name="T116" fmla="*/ 0 w 290153"/>
              <a:gd name="T117" fmla="*/ 241695 h 290152"/>
              <a:gd name="T118" fmla="*/ 241380 w 290153"/>
              <a:gd name="T119" fmla="*/ 0 h 29015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90153" h="290152">
                <a:moveTo>
                  <a:pt x="201120" y="250825"/>
                </a:moveTo>
                <a:lnTo>
                  <a:pt x="254137" y="250825"/>
                </a:lnTo>
                <a:cubicBezTo>
                  <a:pt x="256272" y="250825"/>
                  <a:pt x="258407" y="253023"/>
                  <a:pt x="258407" y="255588"/>
                </a:cubicBezTo>
                <a:cubicBezTo>
                  <a:pt x="258407" y="258152"/>
                  <a:pt x="256272" y="259984"/>
                  <a:pt x="254137" y="259984"/>
                </a:cubicBezTo>
                <a:lnTo>
                  <a:pt x="201120" y="259984"/>
                </a:lnTo>
                <a:cubicBezTo>
                  <a:pt x="198629" y="259984"/>
                  <a:pt x="196850" y="258152"/>
                  <a:pt x="196850" y="255588"/>
                </a:cubicBezTo>
                <a:cubicBezTo>
                  <a:pt x="196850" y="253023"/>
                  <a:pt x="198629" y="250825"/>
                  <a:pt x="201120" y="250825"/>
                </a:cubicBezTo>
                <a:close/>
                <a:moveTo>
                  <a:pt x="177897" y="239713"/>
                </a:moveTo>
                <a:cubicBezTo>
                  <a:pt x="180051" y="239713"/>
                  <a:pt x="182204" y="241830"/>
                  <a:pt x="182204" y="243947"/>
                </a:cubicBezTo>
                <a:lnTo>
                  <a:pt x="182204" y="266877"/>
                </a:lnTo>
                <a:cubicBezTo>
                  <a:pt x="182204" y="269347"/>
                  <a:pt x="180051" y="271110"/>
                  <a:pt x="177897" y="271110"/>
                </a:cubicBezTo>
                <a:cubicBezTo>
                  <a:pt x="175384" y="271110"/>
                  <a:pt x="173231" y="269347"/>
                  <a:pt x="173231" y="266877"/>
                </a:cubicBezTo>
                <a:lnTo>
                  <a:pt x="173231" y="259822"/>
                </a:lnTo>
                <a:lnTo>
                  <a:pt x="32882" y="259822"/>
                </a:lnTo>
                <a:cubicBezTo>
                  <a:pt x="30729" y="259822"/>
                  <a:pt x="28575" y="258058"/>
                  <a:pt x="28575" y="255588"/>
                </a:cubicBezTo>
                <a:cubicBezTo>
                  <a:pt x="28575" y="253119"/>
                  <a:pt x="30729" y="251002"/>
                  <a:pt x="32882" y="251002"/>
                </a:cubicBezTo>
                <a:lnTo>
                  <a:pt x="173231" y="251002"/>
                </a:lnTo>
                <a:lnTo>
                  <a:pt x="173231" y="243947"/>
                </a:lnTo>
                <a:cubicBezTo>
                  <a:pt x="173231" y="241830"/>
                  <a:pt x="175384" y="239713"/>
                  <a:pt x="177897" y="239713"/>
                </a:cubicBezTo>
                <a:close/>
                <a:moveTo>
                  <a:pt x="127654" y="97097"/>
                </a:moveTo>
                <a:lnTo>
                  <a:pt x="127654" y="168015"/>
                </a:lnTo>
                <a:lnTo>
                  <a:pt x="179559" y="132376"/>
                </a:lnTo>
                <a:lnTo>
                  <a:pt x="127654" y="97097"/>
                </a:lnTo>
                <a:close/>
                <a:moveTo>
                  <a:pt x="121211" y="84858"/>
                </a:moveTo>
                <a:cubicBezTo>
                  <a:pt x="122643" y="84138"/>
                  <a:pt x="124433" y="84138"/>
                  <a:pt x="125507" y="84858"/>
                </a:cubicBezTo>
                <a:lnTo>
                  <a:pt x="189940" y="128776"/>
                </a:lnTo>
                <a:cubicBezTo>
                  <a:pt x="191014" y="129856"/>
                  <a:pt x="191730" y="130936"/>
                  <a:pt x="191730" y="132376"/>
                </a:cubicBezTo>
                <a:cubicBezTo>
                  <a:pt x="191730" y="133816"/>
                  <a:pt x="191014" y="135256"/>
                  <a:pt x="189940" y="135976"/>
                </a:cubicBezTo>
                <a:lnTo>
                  <a:pt x="125507" y="179895"/>
                </a:lnTo>
                <a:cubicBezTo>
                  <a:pt x="125149" y="180615"/>
                  <a:pt x="124075" y="180615"/>
                  <a:pt x="123359" y="180615"/>
                </a:cubicBezTo>
                <a:cubicBezTo>
                  <a:pt x="122643" y="180615"/>
                  <a:pt x="121927" y="180615"/>
                  <a:pt x="121211" y="180255"/>
                </a:cubicBezTo>
                <a:cubicBezTo>
                  <a:pt x="119779" y="179535"/>
                  <a:pt x="119063" y="178095"/>
                  <a:pt x="119063" y="176295"/>
                </a:cubicBezTo>
                <a:lnTo>
                  <a:pt x="119063" y="88818"/>
                </a:lnTo>
                <a:cubicBezTo>
                  <a:pt x="119063" y="87018"/>
                  <a:pt x="119779" y="85578"/>
                  <a:pt x="121211" y="84858"/>
                </a:cubicBezTo>
                <a:close/>
                <a:moveTo>
                  <a:pt x="143489" y="55050"/>
                </a:moveTo>
                <a:cubicBezTo>
                  <a:pt x="100679" y="55050"/>
                  <a:pt x="66144" y="89657"/>
                  <a:pt x="66144" y="132556"/>
                </a:cubicBezTo>
                <a:cubicBezTo>
                  <a:pt x="66144" y="175095"/>
                  <a:pt x="100679" y="210062"/>
                  <a:pt x="143489" y="210062"/>
                </a:cubicBezTo>
                <a:cubicBezTo>
                  <a:pt x="186299" y="210062"/>
                  <a:pt x="221194" y="175095"/>
                  <a:pt x="221194" y="132556"/>
                </a:cubicBezTo>
                <a:cubicBezTo>
                  <a:pt x="221194" y="89657"/>
                  <a:pt x="186299" y="55050"/>
                  <a:pt x="143489" y="55050"/>
                </a:cubicBezTo>
                <a:close/>
                <a:moveTo>
                  <a:pt x="143489" y="46038"/>
                </a:moveTo>
                <a:cubicBezTo>
                  <a:pt x="190976" y="46038"/>
                  <a:pt x="229828" y="84971"/>
                  <a:pt x="229828" y="132556"/>
                </a:cubicBezTo>
                <a:cubicBezTo>
                  <a:pt x="229828" y="180141"/>
                  <a:pt x="190976" y="218714"/>
                  <a:pt x="143489" y="218714"/>
                </a:cubicBezTo>
                <a:cubicBezTo>
                  <a:pt x="96003" y="218714"/>
                  <a:pt x="57150" y="180141"/>
                  <a:pt x="57150" y="132556"/>
                </a:cubicBezTo>
                <a:cubicBezTo>
                  <a:pt x="57150" y="84971"/>
                  <a:pt x="96003" y="46038"/>
                  <a:pt x="143489" y="46038"/>
                </a:cubicBezTo>
                <a:close/>
                <a:moveTo>
                  <a:pt x="21987" y="8661"/>
                </a:moveTo>
                <a:cubicBezTo>
                  <a:pt x="14778" y="8661"/>
                  <a:pt x="9011" y="14796"/>
                  <a:pt x="9011" y="22014"/>
                </a:cubicBezTo>
                <a:lnTo>
                  <a:pt x="9011" y="268138"/>
                </a:lnTo>
                <a:cubicBezTo>
                  <a:pt x="9011" y="275717"/>
                  <a:pt x="14778" y="281491"/>
                  <a:pt x="21987" y="281491"/>
                </a:cubicBezTo>
                <a:lnTo>
                  <a:pt x="267806" y="281491"/>
                </a:lnTo>
                <a:cubicBezTo>
                  <a:pt x="275014" y="281491"/>
                  <a:pt x="281142" y="275717"/>
                  <a:pt x="281142" y="268138"/>
                </a:cubicBezTo>
                <a:lnTo>
                  <a:pt x="281142" y="22014"/>
                </a:lnTo>
                <a:cubicBezTo>
                  <a:pt x="281142" y="14796"/>
                  <a:pt x="275014" y="8661"/>
                  <a:pt x="267806" y="8661"/>
                </a:cubicBezTo>
                <a:lnTo>
                  <a:pt x="21987" y="8661"/>
                </a:lnTo>
                <a:close/>
                <a:moveTo>
                  <a:pt x="21987" y="0"/>
                </a:moveTo>
                <a:lnTo>
                  <a:pt x="267806" y="0"/>
                </a:lnTo>
                <a:cubicBezTo>
                  <a:pt x="280060" y="0"/>
                  <a:pt x="290153" y="9744"/>
                  <a:pt x="290153" y="22014"/>
                </a:cubicBezTo>
                <a:lnTo>
                  <a:pt x="290153" y="268138"/>
                </a:lnTo>
                <a:cubicBezTo>
                  <a:pt x="290153" y="280408"/>
                  <a:pt x="280060" y="290152"/>
                  <a:pt x="267806" y="290152"/>
                </a:cubicBezTo>
                <a:lnTo>
                  <a:pt x="21987" y="290152"/>
                </a:lnTo>
                <a:cubicBezTo>
                  <a:pt x="9732" y="290152"/>
                  <a:pt x="0" y="280408"/>
                  <a:pt x="0" y="268138"/>
                </a:cubicBezTo>
                <a:lnTo>
                  <a:pt x="0" y="22014"/>
                </a:lnTo>
                <a:cubicBezTo>
                  <a:pt x="0" y="9744"/>
                  <a:pt x="9732" y="0"/>
                  <a:pt x="219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30" name="Freeform 1025">
            <a:extLst>
              <a:ext uri="{FF2B5EF4-FFF2-40B4-BE49-F238E27FC236}">
                <a16:creationId xmlns:a16="http://schemas.microsoft.com/office/drawing/2014/main" id="{C97157D7-7EB4-0C43-9BA0-57E9209FD2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525263" y="5341790"/>
            <a:ext cx="798184" cy="798184"/>
          </a:xfrm>
          <a:custGeom>
            <a:avLst/>
            <a:gdLst>
              <a:gd name="T0" fmla="*/ 1366856 w 288771"/>
              <a:gd name="T1" fmla="*/ 2346606 h 290202"/>
              <a:gd name="T2" fmla="*/ 1779912 w 288771"/>
              <a:gd name="T3" fmla="*/ 2346606 h 290202"/>
              <a:gd name="T4" fmla="*/ 1573376 w 288771"/>
              <a:gd name="T5" fmla="*/ 2061030 h 290202"/>
              <a:gd name="T6" fmla="*/ 1573376 w 288771"/>
              <a:gd name="T7" fmla="*/ 2632169 h 290202"/>
              <a:gd name="T8" fmla="*/ 1573376 w 288771"/>
              <a:gd name="T9" fmla="*/ 2061030 h 290202"/>
              <a:gd name="T10" fmla="*/ 2294411 w 288771"/>
              <a:gd name="T11" fmla="*/ 1738775 h 290202"/>
              <a:gd name="T12" fmla="*/ 2242826 w 288771"/>
              <a:gd name="T13" fmla="*/ 2101789 h 290202"/>
              <a:gd name="T14" fmla="*/ 2453023 w 288771"/>
              <a:gd name="T15" fmla="*/ 1761226 h 290202"/>
              <a:gd name="T16" fmla="*/ 2270606 w 288771"/>
              <a:gd name="T17" fmla="*/ 1652695 h 290202"/>
              <a:gd name="T18" fmla="*/ 2643396 w 288771"/>
              <a:gd name="T19" fmla="*/ 1854785 h 290202"/>
              <a:gd name="T20" fmla="*/ 2429205 w 288771"/>
              <a:gd name="T21" fmla="*/ 2210284 h 290202"/>
              <a:gd name="T22" fmla="*/ 2195255 w 288771"/>
              <a:gd name="T23" fmla="*/ 2180384 h 290202"/>
              <a:gd name="T24" fmla="*/ 2084189 w 288771"/>
              <a:gd name="T25" fmla="*/ 1787420 h 290202"/>
              <a:gd name="T26" fmla="*/ 2349906 w 288771"/>
              <a:gd name="T27" fmla="*/ 880961 h 290202"/>
              <a:gd name="T28" fmla="*/ 2167491 w 288771"/>
              <a:gd name="T29" fmla="*/ 1180355 h 290202"/>
              <a:gd name="T30" fmla="*/ 2453023 w 288771"/>
              <a:gd name="T31" fmla="*/ 1251455 h 290202"/>
              <a:gd name="T32" fmla="*/ 2349906 w 288771"/>
              <a:gd name="T33" fmla="*/ 880961 h 290202"/>
              <a:gd name="T34" fmla="*/ 626103 w 288771"/>
              <a:gd name="T35" fmla="*/ 980188 h 290202"/>
              <a:gd name="T36" fmla="*/ 700156 w 288771"/>
              <a:gd name="T37" fmla="*/ 1250894 h 290202"/>
              <a:gd name="T38" fmla="*/ 980947 w 288771"/>
              <a:gd name="T39" fmla="*/ 1179458 h 290202"/>
              <a:gd name="T40" fmla="*/ 805497 w 288771"/>
              <a:gd name="T41" fmla="*/ 878667 h 290202"/>
              <a:gd name="T42" fmla="*/ 2615631 w 288771"/>
              <a:gd name="T43" fmla="*/ 937096 h 290202"/>
              <a:gd name="T44" fmla="*/ 2504577 w 288771"/>
              <a:gd name="T45" fmla="*/ 1330034 h 290202"/>
              <a:gd name="T46" fmla="*/ 2270606 w 288771"/>
              <a:gd name="T47" fmla="*/ 1359984 h 290202"/>
              <a:gd name="T48" fmla="*/ 2052485 w 288771"/>
              <a:gd name="T49" fmla="*/ 1004472 h 290202"/>
              <a:gd name="T50" fmla="*/ 2429205 w 288771"/>
              <a:gd name="T51" fmla="*/ 798639 h 290202"/>
              <a:gd name="T52" fmla="*/ 953675 w 288771"/>
              <a:gd name="T53" fmla="*/ 826042 h 290202"/>
              <a:gd name="T54" fmla="*/ 883448 w 288771"/>
              <a:gd name="T55" fmla="*/ 1359934 h 290202"/>
              <a:gd name="T56" fmla="*/ 657266 w 288771"/>
              <a:gd name="T57" fmla="*/ 1329848 h 290202"/>
              <a:gd name="T58" fmla="*/ 727006 w 288771"/>
              <a:gd name="T59" fmla="*/ 797368 h 290202"/>
              <a:gd name="T60" fmla="*/ 1366856 w 288771"/>
              <a:gd name="T61" fmla="*/ 653059 h 290202"/>
              <a:gd name="T62" fmla="*/ 1779912 w 288771"/>
              <a:gd name="T63" fmla="*/ 653059 h 290202"/>
              <a:gd name="T64" fmla="*/ 1573376 w 288771"/>
              <a:gd name="T65" fmla="*/ 369328 h 290202"/>
              <a:gd name="T66" fmla="*/ 1573376 w 288771"/>
              <a:gd name="T67" fmla="*/ 940495 h 290202"/>
              <a:gd name="T68" fmla="*/ 1573376 w 288771"/>
              <a:gd name="T69" fmla="*/ 369328 h 290202"/>
              <a:gd name="T70" fmla="*/ 179895 w 288771"/>
              <a:gd name="T71" fmla="*/ 1031519 h 290202"/>
              <a:gd name="T72" fmla="*/ 168145 w 288771"/>
              <a:gd name="T73" fmla="*/ 1617571 h 290202"/>
              <a:gd name="T74" fmla="*/ 726569 w 288771"/>
              <a:gd name="T75" fmla="*/ 1595165 h 290202"/>
              <a:gd name="T76" fmla="*/ 1105300 w 288771"/>
              <a:gd name="T77" fmla="*/ 1763149 h 290202"/>
              <a:gd name="T78" fmla="*/ 824161 w 288771"/>
              <a:gd name="T79" fmla="*/ 2449998 h 290202"/>
              <a:gd name="T80" fmla="*/ 886666 w 288771"/>
              <a:gd name="T81" fmla="*/ 2748603 h 290202"/>
              <a:gd name="T82" fmla="*/ 2964010 w 288771"/>
              <a:gd name="T83" fmla="*/ 1960998 h 290202"/>
              <a:gd name="T84" fmla="*/ 1831613 w 288771"/>
              <a:gd name="T85" fmla="*/ 113243 h 290202"/>
              <a:gd name="T86" fmla="*/ 2924967 w 288771"/>
              <a:gd name="T87" fmla="*/ 740352 h 290202"/>
              <a:gd name="T88" fmla="*/ 1566086 w 288771"/>
              <a:gd name="T89" fmla="*/ 3002447 h 290202"/>
              <a:gd name="T90" fmla="*/ 839774 w 288771"/>
              <a:gd name="T91" fmla="*/ 2830729 h 290202"/>
              <a:gd name="T92" fmla="*/ 749986 w 288771"/>
              <a:gd name="T93" fmla="*/ 2393998 h 290202"/>
              <a:gd name="T94" fmla="*/ 1023292 w 288771"/>
              <a:gd name="T95" fmla="*/ 1807934 h 290202"/>
              <a:gd name="T96" fmla="*/ 351674 w 288771"/>
              <a:gd name="T97" fmla="*/ 1748219 h 290202"/>
              <a:gd name="T98" fmla="*/ 263 w 288771"/>
              <a:gd name="T99" fmla="*/ 1460792 h 290202"/>
              <a:gd name="T100" fmla="*/ 1847246 w 288771"/>
              <a:gd name="T101" fmla="*/ 23663 h 2902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88771" h="290202">
                <a:moveTo>
                  <a:pt x="144742" y="208171"/>
                </a:moveTo>
                <a:cubicBezTo>
                  <a:pt x="134346" y="208171"/>
                  <a:pt x="125743" y="216416"/>
                  <a:pt x="125743" y="226812"/>
                </a:cubicBezTo>
                <a:cubicBezTo>
                  <a:pt x="125743" y="237207"/>
                  <a:pt x="134346" y="245810"/>
                  <a:pt x="144742" y="245810"/>
                </a:cubicBezTo>
                <a:cubicBezTo>
                  <a:pt x="155138" y="245810"/>
                  <a:pt x="163741" y="237207"/>
                  <a:pt x="163741" y="226812"/>
                </a:cubicBezTo>
                <a:cubicBezTo>
                  <a:pt x="163741" y="216416"/>
                  <a:pt x="155138" y="208171"/>
                  <a:pt x="144742" y="208171"/>
                </a:cubicBezTo>
                <a:close/>
                <a:moveTo>
                  <a:pt x="144742" y="199209"/>
                </a:moveTo>
                <a:cubicBezTo>
                  <a:pt x="159798" y="199209"/>
                  <a:pt x="172344" y="211756"/>
                  <a:pt x="172344" y="226812"/>
                </a:cubicBezTo>
                <a:cubicBezTo>
                  <a:pt x="172344" y="242226"/>
                  <a:pt x="159798" y="254414"/>
                  <a:pt x="144742" y="254414"/>
                </a:cubicBezTo>
                <a:cubicBezTo>
                  <a:pt x="129328" y="254414"/>
                  <a:pt x="117140" y="242226"/>
                  <a:pt x="117140" y="226812"/>
                </a:cubicBezTo>
                <a:cubicBezTo>
                  <a:pt x="117140" y="211756"/>
                  <a:pt x="129328" y="199209"/>
                  <a:pt x="144742" y="199209"/>
                </a:cubicBezTo>
                <a:close/>
                <a:moveTo>
                  <a:pt x="216177" y="167700"/>
                </a:moveTo>
                <a:cubicBezTo>
                  <a:pt x="214353" y="167700"/>
                  <a:pt x="212893" y="167700"/>
                  <a:pt x="211069" y="168062"/>
                </a:cubicBezTo>
                <a:cubicBezTo>
                  <a:pt x="206326" y="169509"/>
                  <a:pt x="201948" y="172764"/>
                  <a:pt x="199395" y="177105"/>
                </a:cubicBezTo>
                <a:cubicBezTo>
                  <a:pt x="193922" y="186148"/>
                  <a:pt x="197206" y="198084"/>
                  <a:pt x="206326" y="203148"/>
                </a:cubicBezTo>
                <a:cubicBezTo>
                  <a:pt x="215812" y="208573"/>
                  <a:pt x="227487" y="205318"/>
                  <a:pt x="232959" y="196275"/>
                </a:cubicBezTo>
                <a:cubicBezTo>
                  <a:pt x="238067" y="187233"/>
                  <a:pt x="235148" y="175296"/>
                  <a:pt x="225662" y="170232"/>
                </a:cubicBezTo>
                <a:cubicBezTo>
                  <a:pt x="222744" y="168424"/>
                  <a:pt x="219460" y="167700"/>
                  <a:pt x="216177" y="167700"/>
                </a:cubicBezTo>
                <a:close/>
                <a:moveTo>
                  <a:pt x="208880" y="159743"/>
                </a:moveTo>
                <a:cubicBezTo>
                  <a:pt x="216177" y="157934"/>
                  <a:pt x="223473" y="158658"/>
                  <a:pt x="230405" y="162275"/>
                </a:cubicBezTo>
                <a:cubicBezTo>
                  <a:pt x="236607" y="166254"/>
                  <a:pt x="241350" y="172403"/>
                  <a:pt x="243174" y="179275"/>
                </a:cubicBezTo>
                <a:cubicBezTo>
                  <a:pt x="245363" y="186509"/>
                  <a:pt x="244269" y="194105"/>
                  <a:pt x="240621" y="200616"/>
                </a:cubicBezTo>
                <a:cubicBezTo>
                  <a:pt x="236607" y="207127"/>
                  <a:pt x="230770" y="211829"/>
                  <a:pt x="223473" y="213637"/>
                </a:cubicBezTo>
                <a:cubicBezTo>
                  <a:pt x="220920" y="214361"/>
                  <a:pt x="218366" y="214723"/>
                  <a:pt x="216177" y="214723"/>
                </a:cubicBezTo>
                <a:cubicBezTo>
                  <a:pt x="211069" y="214723"/>
                  <a:pt x="206326" y="213276"/>
                  <a:pt x="201948" y="210744"/>
                </a:cubicBezTo>
                <a:cubicBezTo>
                  <a:pt x="195381" y="207127"/>
                  <a:pt x="191003" y="200978"/>
                  <a:pt x="188814" y="193743"/>
                </a:cubicBezTo>
                <a:cubicBezTo>
                  <a:pt x="186990" y="186509"/>
                  <a:pt x="188085" y="179275"/>
                  <a:pt x="191733" y="172764"/>
                </a:cubicBezTo>
                <a:cubicBezTo>
                  <a:pt x="195381" y="166254"/>
                  <a:pt x="201584" y="161551"/>
                  <a:pt x="208880" y="159743"/>
                </a:cubicBezTo>
                <a:close/>
                <a:moveTo>
                  <a:pt x="216177" y="85150"/>
                </a:moveTo>
                <a:cubicBezTo>
                  <a:pt x="212893" y="85150"/>
                  <a:pt x="209610" y="86236"/>
                  <a:pt x="206326" y="87682"/>
                </a:cubicBezTo>
                <a:cubicBezTo>
                  <a:pt x="197206" y="93108"/>
                  <a:pt x="193922" y="104683"/>
                  <a:pt x="199395" y="114087"/>
                </a:cubicBezTo>
                <a:cubicBezTo>
                  <a:pt x="201948" y="118428"/>
                  <a:pt x="206326" y="121683"/>
                  <a:pt x="211069" y="122768"/>
                </a:cubicBezTo>
                <a:cubicBezTo>
                  <a:pt x="216177" y="124215"/>
                  <a:pt x="221284" y="123492"/>
                  <a:pt x="225662" y="120960"/>
                </a:cubicBezTo>
                <a:cubicBezTo>
                  <a:pt x="235148" y="115534"/>
                  <a:pt x="238067" y="103959"/>
                  <a:pt x="232959" y="94917"/>
                </a:cubicBezTo>
                <a:cubicBezTo>
                  <a:pt x="229311" y="88767"/>
                  <a:pt x="222744" y="85150"/>
                  <a:pt x="216177" y="85150"/>
                </a:cubicBezTo>
                <a:close/>
                <a:moveTo>
                  <a:pt x="74098" y="84928"/>
                </a:moveTo>
                <a:cubicBezTo>
                  <a:pt x="67641" y="84928"/>
                  <a:pt x="61183" y="88562"/>
                  <a:pt x="57596" y="94740"/>
                </a:cubicBezTo>
                <a:cubicBezTo>
                  <a:pt x="55084" y="99101"/>
                  <a:pt x="54367" y="104189"/>
                  <a:pt x="55802" y="109276"/>
                </a:cubicBezTo>
                <a:cubicBezTo>
                  <a:pt x="57237" y="114001"/>
                  <a:pt x="60466" y="118362"/>
                  <a:pt x="64412" y="120905"/>
                </a:cubicBezTo>
                <a:cubicBezTo>
                  <a:pt x="69076" y="123449"/>
                  <a:pt x="74098" y="124176"/>
                  <a:pt x="79121" y="122722"/>
                </a:cubicBezTo>
                <a:cubicBezTo>
                  <a:pt x="83785" y="121632"/>
                  <a:pt x="87731" y="118362"/>
                  <a:pt x="90242" y="114001"/>
                </a:cubicBezTo>
                <a:cubicBezTo>
                  <a:pt x="95624" y="104552"/>
                  <a:pt x="92754" y="92923"/>
                  <a:pt x="83426" y="87472"/>
                </a:cubicBezTo>
                <a:cubicBezTo>
                  <a:pt x="80556" y="86019"/>
                  <a:pt x="77327" y="84928"/>
                  <a:pt x="74098" y="84928"/>
                </a:cubicBezTo>
                <a:close/>
                <a:moveTo>
                  <a:pt x="223473" y="77193"/>
                </a:moveTo>
                <a:cubicBezTo>
                  <a:pt x="230770" y="79363"/>
                  <a:pt x="236607" y="84065"/>
                  <a:pt x="240621" y="90576"/>
                </a:cubicBezTo>
                <a:cubicBezTo>
                  <a:pt x="244269" y="97087"/>
                  <a:pt x="245363" y="104321"/>
                  <a:pt x="243174" y="111555"/>
                </a:cubicBezTo>
                <a:cubicBezTo>
                  <a:pt x="241350" y="118789"/>
                  <a:pt x="236607" y="124577"/>
                  <a:pt x="230405" y="128555"/>
                </a:cubicBezTo>
                <a:cubicBezTo>
                  <a:pt x="226027" y="131087"/>
                  <a:pt x="220920" y="132173"/>
                  <a:pt x="216177" y="132173"/>
                </a:cubicBezTo>
                <a:cubicBezTo>
                  <a:pt x="213623" y="132173"/>
                  <a:pt x="211069" y="131811"/>
                  <a:pt x="208880" y="131449"/>
                </a:cubicBezTo>
                <a:cubicBezTo>
                  <a:pt x="201584" y="129279"/>
                  <a:pt x="195381" y="124577"/>
                  <a:pt x="191733" y="118428"/>
                </a:cubicBezTo>
                <a:cubicBezTo>
                  <a:pt x="188085" y="111917"/>
                  <a:pt x="186990" y="104321"/>
                  <a:pt x="188814" y="97087"/>
                </a:cubicBezTo>
                <a:cubicBezTo>
                  <a:pt x="191003" y="89853"/>
                  <a:pt x="195381" y="84065"/>
                  <a:pt x="201948" y="80086"/>
                </a:cubicBezTo>
                <a:cubicBezTo>
                  <a:pt x="208515" y="76469"/>
                  <a:pt x="216177" y="75384"/>
                  <a:pt x="223473" y="77193"/>
                </a:cubicBezTo>
                <a:close/>
                <a:moveTo>
                  <a:pt x="66878" y="77070"/>
                </a:moveTo>
                <a:cubicBezTo>
                  <a:pt x="73740" y="75207"/>
                  <a:pt x="81274" y="76025"/>
                  <a:pt x="87731" y="79841"/>
                </a:cubicBezTo>
                <a:cubicBezTo>
                  <a:pt x="101005" y="87472"/>
                  <a:pt x="105669" y="104916"/>
                  <a:pt x="98135" y="118362"/>
                </a:cubicBezTo>
                <a:cubicBezTo>
                  <a:pt x="94548" y="124539"/>
                  <a:pt x="88449" y="129264"/>
                  <a:pt x="81274" y="131444"/>
                </a:cubicBezTo>
                <a:cubicBezTo>
                  <a:pt x="78762" y="131807"/>
                  <a:pt x="76610" y="132171"/>
                  <a:pt x="74098" y="132171"/>
                </a:cubicBezTo>
                <a:cubicBezTo>
                  <a:pt x="69076" y="132171"/>
                  <a:pt x="64412" y="131081"/>
                  <a:pt x="60466" y="128537"/>
                </a:cubicBezTo>
                <a:cubicBezTo>
                  <a:pt x="46833" y="120542"/>
                  <a:pt x="42528" y="103462"/>
                  <a:pt x="50062" y="90379"/>
                </a:cubicBezTo>
                <a:cubicBezTo>
                  <a:pt x="53829" y="83475"/>
                  <a:pt x="60017" y="78932"/>
                  <a:pt x="66878" y="77070"/>
                </a:cubicBezTo>
                <a:close/>
                <a:moveTo>
                  <a:pt x="144742" y="44245"/>
                </a:moveTo>
                <a:cubicBezTo>
                  <a:pt x="134346" y="44245"/>
                  <a:pt x="125743" y="52793"/>
                  <a:pt x="125743" y="63122"/>
                </a:cubicBezTo>
                <a:cubicBezTo>
                  <a:pt x="125743" y="73450"/>
                  <a:pt x="134346" y="81999"/>
                  <a:pt x="144742" y="81999"/>
                </a:cubicBezTo>
                <a:cubicBezTo>
                  <a:pt x="155138" y="81999"/>
                  <a:pt x="163741" y="73450"/>
                  <a:pt x="163741" y="63122"/>
                </a:cubicBezTo>
                <a:cubicBezTo>
                  <a:pt x="163741" y="52793"/>
                  <a:pt x="155138" y="44245"/>
                  <a:pt x="144742" y="44245"/>
                </a:cubicBezTo>
                <a:close/>
                <a:moveTo>
                  <a:pt x="144742" y="35697"/>
                </a:moveTo>
                <a:cubicBezTo>
                  <a:pt x="159798" y="35697"/>
                  <a:pt x="172344" y="48163"/>
                  <a:pt x="172344" y="63122"/>
                </a:cubicBezTo>
                <a:cubicBezTo>
                  <a:pt x="172344" y="78437"/>
                  <a:pt x="159798" y="90903"/>
                  <a:pt x="144742" y="90903"/>
                </a:cubicBezTo>
                <a:cubicBezTo>
                  <a:pt x="129328" y="90903"/>
                  <a:pt x="117140" y="78437"/>
                  <a:pt x="117140" y="63122"/>
                </a:cubicBezTo>
                <a:cubicBezTo>
                  <a:pt x="117140" y="48163"/>
                  <a:pt x="129328" y="35697"/>
                  <a:pt x="144742" y="35697"/>
                </a:cubicBezTo>
                <a:close/>
                <a:moveTo>
                  <a:pt x="168496" y="10946"/>
                </a:moveTo>
                <a:cubicBezTo>
                  <a:pt x="103478" y="-600"/>
                  <a:pt x="38101" y="37284"/>
                  <a:pt x="16548" y="99702"/>
                </a:cubicBezTo>
                <a:cubicBezTo>
                  <a:pt x="11878" y="113412"/>
                  <a:pt x="9364" y="127483"/>
                  <a:pt x="9004" y="141554"/>
                </a:cubicBezTo>
                <a:cubicBezTo>
                  <a:pt x="8645" y="146966"/>
                  <a:pt x="10800" y="152378"/>
                  <a:pt x="15470" y="156347"/>
                </a:cubicBezTo>
                <a:cubicBezTo>
                  <a:pt x="19422" y="159955"/>
                  <a:pt x="25528" y="161398"/>
                  <a:pt x="30916" y="160315"/>
                </a:cubicBezTo>
                <a:lnTo>
                  <a:pt x="66838" y="154182"/>
                </a:lnTo>
                <a:cubicBezTo>
                  <a:pt x="68634" y="153821"/>
                  <a:pt x="70789" y="153821"/>
                  <a:pt x="72585" y="153821"/>
                </a:cubicBezTo>
                <a:cubicBezTo>
                  <a:pt x="84440" y="153821"/>
                  <a:pt x="95216" y="159955"/>
                  <a:pt x="101682" y="170418"/>
                </a:cubicBezTo>
                <a:cubicBezTo>
                  <a:pt x="108507" y="182685"/>
                  <a:pt x="107429" y="197838"/>
                  <a:pt x="98808" y="208662"/>
                </a:cubicBezTo>
                <a:lnTo>
                  <a:pt x="75818" y="236804"/>
                </a:lnTo>
                <a:cubicBezTo>
                  <a:pt x="72226" y="241494"/>
                  <a:pt x="70789" y="247267"/>
                  <a:pt x="71867" y="253040"/>
                </a:cubicBezTo>
                <a:cubicBezTo>
                  <a:pt x="72945" y="258452"/>
                  <a:pt x="76537" y="263142"/>
                  <a:pt x="81566" y="265668"/>
                </a:cubicBezTo>
                <a:cubicBezTo>
                  <a:pt x="93779" y="272523"/>
                  <a:pt x="107429" y="277213"/>
                  <a:pt x="121439" y="279378"/>
                </a:cubicBezTo>
                <a:cubicBezTo>
                  <a:pt x="186098" y="290923"/>
                  <a:pt x="251116" y="252318"/>
                  <a:pt x="272669" y="189540"/>
                </a:cubicBezTo>
                <a:cubicBezTo>
                  <a:pt x="285601" y="151656"/>
                  <a:pt x="281290" y="110526"/>
                  <a:pt x="261174" y="76250"/>
                </a:cubicBezTo>
                <a:cubicBezTo>
                  <a:pt x="241417" y="41974"/>
                  <a:pt x="207292" y="18162"/>
                  <a:pt x="168496" y="10946"/>
                </a:cubicBezTo>
                <a:close/>
                <a:moveTo>
                  <a:pt x="169933" y="2287"/>
                </a:moveTo>
                <a:cubicBezTo>
                  <a:pt x="211602" y="9863"/>
                  <a:pt x="247524" y="35119"/>
                  <a:pt x="269077" y="71559"/>
                </a:cubicBezTo>
                <a:cubicBezTo>
                  <a:pt x="290270" y="108000"/>
                  <a:pt x="294581" y="152378"/>
                  <a:pt x="280931" y="192426"/>
                </a:cubicBezTo>
                <a:cubicBezTo>
                  <a:pt x="260815" y="251236"/>
                  <a:pt x="204777" y="290202"/>
                  <a:pt x="144069" y="290202"/>
                </a:cubicBezTo>
                <a:cubicBezTo>
                  <a:pt x="136167" y="290202"/>
                  <a:pt x="127905" y="289480"/>
                  <a:pt x="119643" y="288037"/>
                </a:cubicBezTo>
                <a:cubicBezTo>
                  <a:pt x="104915" y="285512"/>
                  <a:pt x="90546" y="280460"/>
                  <a:pt x="77255" y="273605"/>
                </a:cubicBezTo>
                <a:cubicBezTo>
                  <a:pt x="70071" y="269997"/>
                  <a:pt x="65042" y="263142"/>
                  <a:pt x="63246" y="254844"/>
                </a:cubicBezTo>
                <a:cubicBezTo>
                  <a:pt x="61450" y="246546"/>
                  <a:pt x="63605" y="237887"/>
                  <a:pt x="68993" y="231392"/>
                </a:cubicBezTo>
                <a:lnTo>
                  <a:pt x="91983" y="203250"/>
                </a:lnTo>
                <a:cubicBezTo>
                  <a:pt x="99886" y="193148"/>
                  <a:pt x="98090" y="181963"/>
                  <a:pt x="94138" y="174747"/>
                </a:cubicBezTo>
                <a:cubicBezTo>
                  <a:pt x="89828" y="167531"/>
                  <a:pt x="80847" y="160676"/>
                  <a:pt x="68275" y="163202"/>
                </a:cubicBezTo>
                <a:lnTo>
                  <a:pt x="32353" y="168975"/>
                </a:lnTo>
                <a:cubicBezTo>
                  <a:pt x="24091" y="170779"/>
                  <a:pt x="16189" y="168253"/>
                  <a:pt x="9364" y="162841"/>
                </a:cubicBezTo>
                <a:cubicBezTo>
                  <a:pt x="3257" y="157429"/>
                  <a:pt x="-335" y="149492"/>
                  <a:pt x="24" y="141193"/>
                </a:cubicBezTo>
                <a:cubicBezTo>
                  <a:pt x="383" y="126040"/>
                  <a:pt x="2898" y="111247"/>
                  <a:pt x="8286" y="96815"/>
                </a:cubicBezTo>
                <a:cubicBezTo>
                  <a:pt x="31276" y="30429"/>
                  <a:pt x="100604" y="-10341"/>
                  <a:pt x="169933" y="22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31" name="Freeform 906">
            <a:extLst>
              <a:ext uri="{FF2B5EF4-FFF2-40B4-BE49-F238E27FC236}">
                <a16:creationId xmlns:a16="http://schemas.microsoft.com/office/drawing/2014/main" id="{DE954F3F-20B5-2147-9E9A-5BD3261212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54344" y="7479619"/>
            <a:ext cx="803020" cy="737714"/>
          </a:xfrm>
          <a:custGeom>
            <a:avLst/>
            <a:gdLst>
              <a:gd name="T0" fmla="*/ 2147483646 w 805"/>
              <a:gd name="T1" fmla="*/ 2147483646 h 740"/>
              <a:gd name="T2" fmla="*/ 2147483646 w 805"/>
              <a:gd name="T3" fmla="*/ 2147483646 h 740"/>
              <a:gd name="T4" fmla="*/ 2147483646 w 805"/>
              <a:gd name="T5" fmla="*/ 2147483646 h 740"/>
              <a:gd name="T6" fmla="*/ 2147483646 w 805"/>
              <a:gd name="T7" fmla="*/ 2147483646 h 740"/>
              <a:gd name="T8" fmla="*/ 2147483646 w 805"/>
              <a:gd name="T9" fmla="*/ 2147483646 h 740"/>
              <a:gd name="T10" fmla="*/ 2147483646 w 805"/>
              <a:gd name="T11" fmla="*/ 2147483646 h 740"/>
              <a:gd name="T12" fmla="*/ 2147483646 w 805"/>
              <a:gd name="T13" fmla="*/ 2147483646 h 740"/>
              <a:gd name="T14" fmla="*/ 2147483646 w 805"/>
              <a:gd name="T15" fmla="*/ 2147483646 h 740"/>
              <a:gd name="T16" fmla="*/ 2147483646 w 805"/>
              <a:gd name="T17" fmla="*/ 2147483646 h 740"/>
              <a:gd name="T18" fmla="*/ 2147483646 w 805"/>
              <a:gd name="T19" fmla="*/ 2147483646 h 740"/>
              <a:gd name="T20" fmla="*/ 2147483646 w 805"/>
              <a:gd name="T21" fmla="*/ 2147483646 h 740"/>
              <a:gd name="T22" fmla="*/ 2147483646 w 805"/>
              <a:gd name="T23" fmla="*/ 2147483646 h 740"/>
              <a:gd name="T24" fmla="*/ 2147483646 w 805"/>
              <a:gd name="T25" fmla="*/ 2147483646 h 740"/>
              <a:gd name="T26" fmla="*/ 2147483646 w 805"/>
              <a:gd name="T27" fmla="*/ 2147483646 h 740"/>
              <a:gd name="T28" fmla="*/ 2147483646 w 805"/>
              <a:gd name="T29" fmla="*/ 2147483646 h 740"/>
              <a:gd name="T30" fmla="*/ 2147483646 w 805"/>
              <a:gd name="T31" fmla="*/ 2147483646 h 740"/>
              <a:gd name="T32" fmla="*/ 2147483646 w 805"/>
              <a:gd name="T33" fmla="*/ 2147483646 h 740"/>
              <a:gd name="T34" fmla="*/ 2147483646 w 805"/>
              <a:gd name="T35" fmla="*/ 2147483646 h 740"/>
              <a:gd name="T36" fmla="*/ 2147483646 w 805"/>
              <a:gd name="T37" fmla="*/ 2147483646 h 740"/>
              <a:gd name="T38" fmla="*/ 2147483646 w 805"/>
              <a:gd name="T39" fmla="*/ 2147483646 h 740"/>
              <a:gd name="T40" fmla="*/ 2147483646 w 805"/>
              <a:gd name="T41" fmla="*/ 2147483646 h 740"/>
              <a:gd name="T42" fmla="*/ 2147483646 w 805"/>
              <a:gd name="T43" fmla="*/ 2147483646 h 740"/>
              <a:gd name="T44" fmla="*/ 2147483646 w 805"/>
              <a:gd name="T45" fmla="*/ 2147483646 h 740"/>
              <a:gd name="T46" fmla="*/ 2147483646 w 805"/>
              <a:gd name="T47" fmla="*/ 2147483646 h 740"/>
              <a:gd name="T48" fmla="*/ 2147483646 w 805"/>
              <a:gd name="T49" fmla="*/ 2147483646 h 740"/>
              <a:gd name="T50" fmla="*/ 2147483646 w 805"/>
              <a:gd name="T51" fmla="*/ 2147483646 h 740"/>
              <a:gd name="T52" fmla="*/ 2147483646 w 805"/>
              <a:gd name="T53" fmla="*/ 2147483646 h 740"/>
              <a:gd name="T54" fmla="*/ 2147483646 w 805"/>
              <a:gd name="T55" fmla="*/ 2147483646 h 740"/>
              <a:gd name="T56" fmla="*/ 2147483646 w 805"/>
              <a:gd name="T57" fmla="*/ 2147483646 h 740"/>
              <a:gd name="T58" fmla="*/ 2147483646 w 805"/>
              <a:gd name="T59" fmla="*/ 2147483646 h 740"/>
              <a:gd name="T60" fmla="*/ 2147483646 w 805"/>
              <a:gd name="T61" fmla="*/ 2147483646 h 740"/>
              <a:gd name="T62" fmla="*/ 2147483646 w 805"/>
              <a:gd name="T63" fmla="*/ 2147483646 h 740"/>
              <a:gd name="T64" fmla="*/ 2147483646 w 805"/>
              <a:gd name="T65" fmla="*/ 2147483646 h 740"/>
              <a:gd name="T66" fmla="*/ 2147483646 w 805"/>
              <a:gd name="T67" fmla="*/ 0 h 740"/>
              <a:gd name="T68" fmla="*/ 2147483646 w 805"/>
              <a:gd name="T69" fmla="*/ 0 h 740"/>
              <a:gd name="T70" fmla="*/ 2147483646 w 805"/>
              <a:gd name="T71" fmla="*/ 0 h 740"/>
              <a:gd name="T72" fmla="*/ 2147483646 w 805"/>
              <a:gd name="T73" fmla="*/ 2147483646 h 740"/>
              <a:gd name="T74" fmla="*/ 2147483646 w 805"/>
              <a:gd name="T75" fmla="*/ 2147483646 h 740"/>
              <a:gd name="T76" fmla="*/ 2147483646 w 805"/>
              <a:gd name="T77" fmla="*/ 2147483646 h 740"/>
              <a:gd name="T78" fmla="*/ 2147483646 w 805"/>
              <a:gd name="T79" fmla="*/ 2147483646 h 740"/>
              <a:gd name="T80" fmla="*/ 0 w 805"/>
              <a:gd name="T81" fmla="*/ 2147483646 h 740"/>
              <a:gd name="T82" fmla="*/ 0 w 805"/>
              <a:gd name="T83" fmla="*/ 2147483646 h 740"/>
              <a:gd name="T84" fmla="*/ 2147483646 w 805"/>
              <a:gd name="T85" fmla="*/ 2147483646 h 740"/>
              <a:gd name="T86" fmla="*/ 2147483646 w 805"/>
              <a:gd name="T87" fmla="*/ 2147483646 h 740"/>
              <a:gd name="T88" fmla="*/ 2147483646 w 805"/>
              <a:gd name="T89" fmla="*/ 2147483646 h 740"/>
              <a:gd name="T90" fmla="*/ 2147483646 w 805"/>
              <a:gd name="T91" fmla="*/ 2147483646 h 740"/>
              <a:gd name="T92" fmla="*/ 2147483646 w 805"/>
              <a:gd name="T93" fmla="*/ 2147483646 h 740"/>
              <a:gd name="T94" fmla="*/ 2147483646 w 805"/>
              <a:gd name="T95" fmla="*/ 2147483646 h 74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05" h="740">
                <a:moveTo>
                  <a:pt x="109" y="715"/>
                </a:moveTo>
                <a:lnTo>
                  <a:pt x="158" y="564"/>
                </a:lnTo>
                <a:lnTo>
                  <a:pt x="646" y="564"/>
                </a:lnTo>
                <a:lnTo>
                  <a:pt x="693" y="715"/>
                </a:lnTo>
                <a:lnTo>
                  <a:pt x="109" y="715"/>
                </a:lnTo>
                <a:close/>
                <a:moveTo>
                  <a:pt x="318" y="61"/>
                </a:moveTo>
                <a:lnTo>
                  <a:pt x="318" y="61"/>
                </a:lnTo>
                <a:cubicBezTo>
                  <a:pt x="324" y="39"/>
                  <a:pt x="345" y="25"/>
                  <a:pt x="368" y="25"/>
                </a:cubicBezTo>
                <a:lnTo>
                  <a:pt x="435" y="25"/>
                </a:lnTo>
                <a:cubicBezTo>
                  <a:pt x="458" y="25"/>
                  <a:pt x="478" y="39"/>
                  <a:pt x="485" y="61"/>
                </a:cubicBezTo>
                <a:lnTo>
                  <a:pt x="522" y="176"/>
                </a:lnTo>
                <a:lnTo>
                  <a:pt x="281" y="176"/>
                </a:lnTo>
                <a:lnTo>
                  <a:pt x="318" y="61"/>
                </a:lnTo>
                <a:close/>
                <a:moveTo>
                  <a:pt x="273" y="200"/>
                </a:moveTo>
                <a:lnTo>
                  <a:pt x="530" y="200"/>
                </a:lnTo>
                <a:lnTo>
                  <a:pt x="552" y="270"/>
                </a:lnTo>
                <a:lnTo>
                  <a:pt x="251" y="270"/>
                </a:lnTo>
                <a:lnTo>
                  <a:pt x="273" y="200"/>
                </a:lnTo>
                <a:close/>
                <a:moveTo>
                  <a:pt x="243" y="294"/>
                </a:moveTo>
                <a:lnTo>
                  <a:pt x="559" y="294"/>
                </a:lnTo>
                <a:lnTo>
                  <a:pt x="607" y="445"/>
                </a:lnTo>
                <a:lnTo>
                  <a:pt x="195" y="445"/>
                </a:lnTo>
                <a:lnTo>
                  <a:pt x="243" y="294"/>
                </a:lnTo>
                <a:close/>
                <a:moveTo>
                  <a:pt x="188" y="470"/>
                </a:moveTo>
                <a:lnTo>
                  <a:pt x="616" y="470"/>
                </a:lnTo>
                <a:lnTo>
                  <a:pt x="637" y="540"/>
                </a:lnTo>
                <a:lnTo>
                  <a:pt x="165" y="540"/>
                </a:lnTo>
                <a:lnTo>
                  <a:pt x="188" y="470"/>
                </a:lnTo>
                <a:close/>
                <a:moveTo>
                  <a:pt x="791" y="715"/>
                </a:moveTo>
                <a:lnTo>
                  <a:pt x="719" y="715"/>
                </a:lnTo>
                <a:lnTo>
                  <a:pt x="509" y="54"/>
                </a:lnTo>
                <a:cubicBezTo>
                  <a:pt x="498" y="22"/>
                  <a:pt x="469" y="0"/>
                  <a:pt x="435" y="0"/>
                </a:cubicBezTo>
                <a:lnTo>
                  <a:pt x="368" y="0"/>
                </a:lnTo>
                <a:cubicBezTo>
                  <a:pt x="334" y="0"/>
                  <a:pt x="304" y="22"/>
                  <a:pt x="294" y="54"/>
                </a:cubicBezTo>
                <a:lnTo>
                  <a:pt x="84" y="715"/>
                </a:lnTo>
                <a:lnTo>
                  <a:pt x="11" y="715"/>
                </a:lnTo>
                <a:cubicBezTo>
                  <a:pt x="5" y="715"/>
                  <a:pt x="0" y="721"/>
                  <a:pt x="0" y="727"/>
                </a:cubicBezTo>
                <a:cubicBezTo>
                  <a:pt x="0" y="734"/>
                  <a:pt x="5" y="739"/>
                  <a:pt x="11" y="739"/>
                </a:cubicBezTo>
                <a:lnTo>
                  <a:pt x="791" y="739"/>
                </a:lnTo>
                <a:cubicBezTo>
                  <a:pt x="798" y="739"/>
                  <a:pt x="804" y="734"/>
                  <a:pt x="804" y="727"/>
                </a:cubicBezTo>
                <a:cubicBezTo>
                  <a:pt x="804" y="721"/>
                  <a:pt x="798" y="715"/>
                  <a:pt x="791" y="7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Freeform 1030">
            <a:extLst>
              <a:ext uri="{FF2B5EF4-FFF2-40B4-BE49-F238E27FC236}">
                <a16:creationId xmlns:a16="http://schemas.microsoft.com/office/drawing/2014/main" id="{07FF5AE7-EEC0-914E-BF29-16A0D140E1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65642" y="9555110"/>
            <a:ext cx="803020" cy="803020"/>
          </a:xfrm>
          <a:custGeom>
            <a:avLst/>
            <a:gdLst>
              <a:gd name="T0" fmla="*/ 2469511 w 289924"/>
              <a:gd name="T1" fmla="*/ 2413849 h 289791"/>
              <a:gd name="T2" fmla="*/ 2728664 w 289924"/>
              <a:gd name="T3" fmla="*/ 2286741 h 289791"/>
              <a:gd name="T4" fmla="*/ 2728664 w 289924"/>
              <a:gd name="T5" fmla="*/ 2743548 h 289791"/>
              <a:gd name="T6" fmla="*/ 2469511 w 289924"/>
              <a:gd name="T7" fmla="*/ 2548906 h 289791"/>
              <a:gd name="T8" fmla="*/ 2210362 w 289924"/>
              <a:gd name="T9" fmla="*/ 2743548 h 289791"/>
              <a:gd name="T10" fmla="*/ 2210362 w 289924"/>
              <a:gd name="T11" fmla="*/ 2286741 h 289791"/>
              <a:gd name="T12" fmla="*/ 1433914 w 289924"/>
              <a:gd name="T13" fmla="*/ 2148899 h 289791"/>
              <a:gd name="T14" fmla="*/ 753421 w 289924"/>
              <a:gd name="T15" fmla="*/ 2882791 h 289791"/>
              <a:gd name="T16" fmla="*/ 315671 w 289924"/>
              <a:gd name="T17" fmla="*/ 2389511 h 289791"/>
              <a:gd name="T18" fmla="*/ 1362278 w 289924"/>
              <a:gd name="T19" fmla="*/ 2148899 h 289791"/>
              <a:gd name="T20" fmla="*/ 2476230 w 289924"/>
              <a:gd name="T21" fmla="*/ 3117490 h 289791"/>
              <a:gd name="T22" fmla="*/ 3088372 w 289924"/>
              <a:gd name="T23" fmla="*/ 3105463 h 289791"/>
              <a:gd name="T24" fmla="*/ 3108381 w 289924"/>
              <a:gd name="T25" fmla="*/ 2488195 h 289791"/>
              <a:gd name="T26" fmla="*/ 3204397 w 289924"/>
              <a:gd name="T27" fmla="*/ 2488195 h 289791"/>
              <a:gd name="T28" fmla="*/ 3188385 w 289924"/>
              <a:gd name="T29" fmla="*/ 3201652 h 289791"/>
              <a:gd name="T30" fmla="*/ 2796299 w 289924"/>
              <a:gd name="T31" fmla="*/ 3137529 h 289791"/>
              <a:gd name="T32" fmla="*/ 2476230 w 289924"/>
              <a:gd name="T33" fmla="*/ 1758688 h 289791"/>
              <a:gd name="T34" fmla="*/ 1226380 w 289924"/>
              <a:gd name="T35" fmla="*/ 2027247 h 289791"/>
              <a:gd name="T36" fmla="*/ 97259 w 289924"/>
              <a:gd name="T37" fmla="*/ 2488195 h 289791"/>
              <a:gd name="T38" fmla="*/ 113220 w 289924"/>
              <a:gd name="T39" fmla="*/ 3105463 h 289791"/>
              <a:gd name="T40" fmla="*/ 723666 w 289924"/>
              <a:gd name="T41" fmla="*/ 3117490 h 289791"/>
              <a:gd name="T42" fmla="*/ 1441841 w 289924"/>
              <a:gd name="T43" fmla="*/ 2584395 h 289791"/>
              <a:gd name="T44" fmla="*/ 57380 w 289924"/>
              <a:gd name="T45" fmla="*/ 3213677 h 289791"/>
              <a:gd name="T46" fmla="*/ 1471 w 289924"/>
              <a:gd name="T47" fmla="*/ 3153554 h 289791"/>
              <a:gd name="T48" fmla="*/ 723666 w 289924"/>
              <a:gd name="T49" fmla="*/ 1758688 h 289791"/>
              <a:gd name="T50" fmla="*/ 2469511 w 289924"/>
              <a:gd name="T51" fmla="*/ 652691 h 289791"/>
              <a:gd name="T52" fmla="*/ 2728664 w 289924"/>
              <a:gd name="T53" fmla="*/ 524669 h 289791"/>
              <a:gd name="T54" fmla="*/ 2728664 w 289924"/>
              <a:gd name="T55" fmla="*/ 984727 h 289791"/>
              <a:gd name="T56" fmla="*/ 2469511 w 289924"/>
              <a:gd name="T57" fmla="*/ 788708 h 289791"/>
              <a:gd name="T58" fmla="*/ 2210362 w 289924"/>
              <a:gd name="T59" fmla="*/ 984727 h 289791"/>
              <a:gd name="T60" fmla="*/ 2210362 w 289924"/>
              <a:gd name="T61" fmla="*/ 524669 h 289791"/>
              <a:gd name="T62" fmla="*/ 519173 w 289924"/>
              <a:gd name="T63" fmla="*/ 456673 h 289791"/>
              <a:gd name="T64" fmla="*/ 973897 w 289924"/>
              <a:gd name="T65" fmla="*/ 456673 h 289791"/>
              <a:gd name="T66" fmla="*/ 973897 w 289924"/>
              <a:gd name="T67" fmla="*/ 916708 h 289791"/>
              <a:gd name="T68" fmla="*/ 910623 w 289924"/>
              <a:gd name="T69" fmla="*/ 984727 h 289791"/>
              <a:gd name="T70" fmla="*/ 487544 w 289924"/>
              <a:gd name="T71" fmla="*/ 996714 h 289791"/>
              <a:gd name="T72" fmla="*/ 645707 w 289924"/>
              <a:gd name="T73" fmla="*/ 720688 h 289791"/>
              <a:gd name="T74" fmla="*/ 2476230 w 289924"/>
              <a:gd name="T75" fmla="*/ 99941 h 289791"/>
              <a:gd name="T76" fmla="*/ 3108381 w 289924"/>
              <a:gd name="T77" fmla="*/ 727503 h 289791"/>
              <a:gd name="T78" fmla="*/ 3088372 w 289924"/>
              <a:gd name="T79" fmla="*/ 111908 h 289791"/>
              <a:gd name="T80" fmla="*/ 2476230 w 289924"/>
              <a:gd name="T81" fmla="*/ 99941 h 289791"/>
              <a:gd name="T82" fmla="*/ 404468 w 289924"/>
              <a:gd name="T83" fmla="*/ 175887 h 289791"/>
              <a:gd name="T84" fmla="*/ 169049 w 289924"/>
              <a:gd name="T85" fmla="*/ 435701 h 289791"/>
              <a:gd name="T86" fmla="*/ 1350069 w 289924"/>
              <a:gd name="T87" fmla="*/ 727503 h 289791"/>
              <a:gd name="T88" fmla="*/ 2796299 w 289924"/>
              <a:gd name="T89" fmla="*/ 75939 h 289791"/>
              <a:gd name="T90" fmla="*/ 3204397 w 289924"/>
              <a:gd name="T91" fmla="*/ 59952 h 289791"/>
              <a:gd name="T92" fmla="*/ 2476230 w 289924"/>
              <a:gd name="T93" fmla="*/ 1455031 h 289791"/>
              <a:gd name="T94" fmla="*/ 723666 w 289924"/>
              <a:gd name="T95" fmla="*/ 0 h 289791"/>
              <a:gd name="T96" fmla="*/ 1471 w 289924"/>
              <a:gd name="T97" fmla="*/ 727503 h 289791"/>
              <a:gd name="T98" fmla="*/ 13434 w 289924"/>
              <a:gd name="T99" fmla="*/ 16012 h 289791"/>
              <a:gd name="T100" fmla="*/ 723666 w 289924"/>
              <a:gd name="T101" fmla="*/ 0 h 28979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89924" h="289791">
                <a:moveTo>
                  <a:pt x="199987" y="199866"/>
                </a:moveTo>
                <a:cubicBezTo>
                  <a:pt x="201764" y="198077"/>
                  <a:pt x="204606" y="198077"/>
                  <a:pt x="206027" y="199866"/>
                </a:cubicBezTo>
                <a:lnTo>
                  <a:pt x="223434" y="217396"/>
                </a:lnTo>
                <a:lnTo>
                  <a:pt x="240841" y="199866"/>
                </a:lnTo>
                <a:cubicBezTo>
                  <a:pt x="242617" y="198077"/>
                  <a:pt x="245104" y="198077"/>
                  <a:pt x="246880" y="199866"/>
                </a:cubicBezTo>
                <a:cubicBezTo>
                  <a:pt x="248656" y="201655"/>
                  <a:pt x="248656" y="204159"/>
                  <a:pt x="246880" y="205948"/>
                </a:cubicBezTo>
                <a:lnTo>
                  <a:pt x="229473" y="223477"/>
                </a:lnTo>
                <a:lnTo>
                  <a:pt x="246880" y="241007"/>
                </a:lnTo>
                <a:cubicBezTo>
                  <a:pt x="248656" y="242438"/>
                  <a:pt x="248656" y="245300"/>
                  <a:pt x="246880" y="247089"/>
                </a:cubicBezTo>
                <a:cubicBezTo>
                  <a:pt x="246169" y="247804"/>
                  <a:pt x="245104" y="248520"/>
                  <a:pt x="244038" y="248520"/>
                </a:cubicBezTo>
                <a:cubicBezTo>
                  <a:pt x="242617" y="248520"/>
                  <a:pt x="241551" y="247804"/>
                  <a:pt x="240841" y="247089"/>
                </a:cubicBezTo>
                <a:lnTo>
                  <a:pt x="223434" y="229559"/>
                </a:lnTo>
                <a:lnTo>
                  <a:pt x="206027" y="247089"/>
                </a:lnTo>
                <a:cubicBezTo>
                  <a:pt x="205316" y="247804"/>
                  <a:pt x="204250" y="248520"/>
                  <a:pt x="203185" y="248520"/>
                </a:cubicBezTo>
                <a:cubicBezTo>
                  <a:pt x="202119" y="248520"/>
                  <a:pt x="201053" y="247804"/>
                  <a:pt x="199987" y="247089"/>
                </a:cubicBezTo>
                <a:cubicBezTo>
                  <a:pt x="198211" y="245300"/>
                  <a:pt x="198211" y="242438"/>
                  <a:pt x="199987" y="241007"/>
                </a:cubicBezTo>
                <a:lnTo>
                  <a:pt x="217394" y="223477"/>
                </a:lnTo>
                <a:lnTo>
                  <a:pt x="199987" y="205948"/>
                </a:lnTo>
                <a:cubicBezTo>
                  <a:pt x="198211" y="204159"/>
                  <a:pt x="198211" y="201655"/>
                  <a:pt x="199987" y="199866"/>
                </a:cubicBezTo>
                <a:close/>
                <a:moveTo>
                  <a:pt x="123255" y="193533"/>
                </a:moveTo>
                <a:cubicBezTo>
                  <a:pt x="125055" y="191727"/>
                  <a:pt x="127936" y="191727"/>
                  <a:pt x="129736" y="193533"/>
                </a:cubicBezTo>
                <a:cubicBezTo>
                  <a:pt x="131176" y="195339"/>
                  <a:pt x="131176" y="197867"/>
                  <a:pt x="129736" y="199673"/>
                </a:cubicBezTo>
                <a:lnTo>
                  <a:pt x="71048" y="258184"/>
                </a:lnTo>
                <a:cubicBezTo>
                  <a:pt x="70327" y="258907"/>
                  <a:pt x="69247" y="259629"/>
                  <a:pt x="68167" y="259629"/>
                </a:cubicBezTo>
                <a:cubicBezTo>
                  <a:pt x="67087" y="259629"/>
                  <a:pt x="65647" y="258907"/>
                  <a:pt x="64927" y="258184"/>
                </a:cubicBezTo>
                <a:lnTo>
                  <a:pt x="28561" y="221705"/>
                </a:lnTo>
                <a:cubicBezTo>
                  <a:pt x="26761" y="219899"/>
                  <a:pt x="26761" y="217010"/>
                  <a:pt x="28561" y="215204"/>
                </a:cubicBezTo>
                <a:cubicBezTo>
                  <a:pt x="30001" y="213759"/>
                  <a:pt x="32882" y="213759"/>
                  <a:pt x="34682" y="215204"/>
                </a:cubicBezTo>
                <a:lnTo>
                  <a:pt x="68167" y="248794"/>
                </a:lnTo>
                <a:lnTo>
                  <a:pt x="123255" y="193533"/>
                </a:lnTo>
                <a:close/>
                <a:moveTo>
                  <a:pt x="224043" y="167054"/>
                </a:moveTo>
                <a:cubicBezTo>
                  <a:pt x="192551" y="167054"/>
                  <a:pt x="167212" y="192684"/>
                  <a:pt x="167212" y="224091"/>
                </a:cubicBezTo>
                <a:cubicBezTo>
                  <a:pt x="167212" y="255497"/>
                  <a:pt x="192551" y="280766"/>
                  <a:pt x="224043" y="280766"/>
                </a:cubicBezTo>
                <a:cubicBezTo>
                  <a:pt x="233093" y="280766"/>
                  <a:pt x="241780" y="278601"/>
                  <a:pt x="250468" y="274269"/>
                </a:cubicBezTo>
                <a:cubicBezTo>
                  <a:pt x="251192" y="273547"/>
                  <a:pt x="252278" y="273547"/>
                  <a:pt x="253364" y="273908"/>
                </a:cubicBezTo>
                <a:lnTo>
                  <a:pt x="279427" y="279683"/>
                </a:lnTo>
                <a:lnTo>
                  <a:pt x="273997" y="253331"/>
                </a:lnTo>
                <a:cubicBezTo>
                  <a:pt x="273997" y="252248"/>
                  <a:pt x="273997" y="251165"/>
                  <a:pt x="274359" y="250443"/>
                </a:cubicBezTo>
                <a:cubicBezTo>
                  <a:pt x="278703" y="241779"/>
                  <a:pt x="281237" y="233116"/>
                  <a:pt x="281237" y="224091"/>
                </a:cubicBezTo>
                <a:cubicBezTo>
                  <a:pt x="281237" y="192684"/>
                  <a:pt x="255536" y="167054"/>
                  <a:pt x="224043" y="167054"/>
                </a:cubicBezTo>
                <a:close/>
                <a:moveTo>
                  <a:pt x="224043" y="158390"/>
                </a:moveTo>
                <a:cubicBezTo>
                  <a:pt x="260242" y="158390"/>
                  <a:pt x="289924" y="187992"/>
                  <a:pt x="289924" y="224091"/>
                </a:cubicBezTo>
                <a:cubicBezTo>
                  <a:pt x="289924" y="233838"/>
                  <a:pt x="287390" y="243584"/>
                  <a:pt x="283047" y="252970"/>
                </a:cubicBezTo>
                <a:lnTo>
                  <a:pt x="289924" y="284015"/>
                </a:lnTo>
                <a:cubicBezTo>
                  <a:pt x="289924" y="285820"/>
                  <a:pt x="289562" y="287264"/>
                  <a:pt x="288476" y="288347"/>
                </a:cubicBezTo>
                <a:cubicBezTo>
                  <a:pt x="287752" y="289069"/>
                  <a:pt x="286666" y="289791"/>
                  <a:pt x="285580" y="289791"/>
                </a:cubicBezTo>
                <a:cubicBezTo>
                  <a:pt x="285218" y="289791"/>
                  <a:pt x="284856" y="289430"/>
                  <a:pt x="284495" y="289430"/>
                </a:cubicBezTo>
                <a:lnTo>
                  <a:pt x="253002" y="282571"/>
                </a:lnTo>
                <a:cubicBezTo>
                  <a:pt x="243952" y="287264"/>
                  <a:pt x="234179" y="289791"/>
                  <a:pt x="224043" y="289791"/>
                </a:cubicBezTo>
                <a:cubicBezTo>
                  <a:pt x="187845" y="289791"/>
                  <a:pt x="158524" y="260190"/>
                  <a:pt x="158524" y="224091"/>
                </a:cubicBezTo>
                <a:cubicBezTo>
                  <a:pt x="158524" y="187992"/>
                  <a:pt x="187845" y="158390"/>
                  <a:pt x="224043" y="158390"/>
                </a:cubicBezTo>
                <a:close/>
                <a:moveTo>
                  <a:pt x="65475" y="158390"/>
                </a:moveTo>
                <a:cubicBezTo>
                  <a:pt x="82441" y="158390"/>
                  <a:pt x="98686" y="164888"/>
                  <a:pt x="110599" y="176440"/>
                </a:cubicBezTo>
                <a:cubicBezTo>
                  <a:pt x="112765" y="178245"/>
                  <a:pt x="112765" y="180772"/>
                  <a:pt x="110960" y="182577"/>
                </a:cubicBezTo>
                <a:cubicBezTo>
                  <a:pt x="109155" y="184382"/>
                  <a:pt x="106267" y="184382"/>
                  <a:pt x="104823" y="182938"/>
                </a:cubicBezTo>
                <a:cubicBezTo>
                  <a:pt x="93993" y="172830"/>
                  <a:pt x="80275" y="167054"/>
                  <a:pt x="65475" y="167054"/>
                </a:cubicBezTo>
                <a:cubicBezTo>
                  <a:pt x="34429" y="167054"/>
                  <a:pt x="8799" y="192684"/>
                  <a:pt x="8799" y="224091"/>
                </a:cubicBezTo>
                <a:cubicBezTo>
                  <a:pt x="8799" y="233116"/>
                  <a:pt x="10964" y="241779"/>
                  <a:pt x="15296" y="250443"/>
                </a:cubicBezTo>
                <a:cubicBezTo>
                  <a:pt x="15657" y="251165"/>
                  <a:pt x="16018" y="252248"/>
                  <a:pt x="15657" y="253331"/>
                </a:cubicBezTo>
                <a:lnTo>
                  <a:pt x="10243" y="279683"/>
                </a:lnTo>
                <a:lnTo>
                  <a:pt x="36595" y="273908"/>
                </a:lnTo>
                <a:cubicBezTo>
                  <a:pt x="37317" y="273547"/>
                  <a:pt x="38400" y="273547"/>
                  <a:pt x="39483" y="274269"/>
                </a:cubicBezTo>
                <a:cubicBezTo>
                  <a:pt x="47786" y="278601"/>
                  <a:pt x="56450" y="280766"/>
                  <a:pt x="65475" y="280766"/>
                </a:cubicBezTo>
                <a:cubicBezTo>
                  <a:pt x="93993" y="280766"/>
                  <a:pt x="118180" y="259468"/>
                  <a:pt x="121789" y="231672"/>
                </a:cubicBezTo>
                <a:cubicBezTo>
                  <a:pt x="122150" y="229145"/>
                  <a:pt x="124316" y="227701"/>
                  <a:pt x="126843" y="227701"/>
                </a:cubicBezTo>
                <a:cubicBezTo>
                  <a:pt x="129370" y="228062"/>
                  <a:pt x="131175" y="230228"/>
                  <a:pt x="130453" y="232755"/>
                </a:cubicBezTo>
                <a:cubicBezTo>
                  <a:pt x="126121" y="265244"/>
                  <a:pt x="98325" y="289791"/>
                  <a:pt x="65475" y="289791"/>
                </a:cubicBezTo>
                <a:cubicBezTo>
                  <a:pt x="55367" y="289791"/>
                  <a:pt x="45981" y="287264"/>
                  <a:pt x="36595" y="282571"/>
                </a:cubicBezTo>
                <a:lnTo>
                  <a:pt x="5189" y="289430"/>
                </a:lnTo>
                <a:lnTo>
                  <a:pt x="4467" y="289791"/>
                </a:lnTo>
                <a:cubicBezTo>
                  <a:pt x="3023" y="289791"/>
                  <a:pt x="1940" y="289069"/>
                  <a:pt x="1218" y="288347"/>
                </a:cubicBezTo>
                <a:cubicBezTo>
                  <a:pt x="135" y="287264"/>
                  <a:pt x="-226" y="285820"/>
                  <a:pt x="135" y="284015"/>
                </a:cubicBezTo>
                <a:lnTo>
                  <a:pt x="6994" y="252970"/>
                </a:lnTo>
                <a:cubicBezTo>
                  <a:pt x="2301" y="243584"/>
                  <a:pt x="135" y="233838"/>
                  <a:pt x="135" y="224091"/>
                </a:cubicBezTo>
                <a:cubicBezTo>
                  <a:pt x="135" y="187992"/>
                  <a:pt x="29375" y="158390"/>
                  <a:pt x="65475" y="158390"/>
                </a:cubicBezTo>
                <a:close/>
                <a:moveTo>
                  <a:pt x="199987" y="41129"/>
                </a:moveTo>
                <a:cubicBezTo>
                  <a:pt x="201764" y="39327"/>
                  <a:pt x="204606" y="39327"/>
                  <a:pt x="206027" y="41129"/>
                </a:cubicBezTo>
                <a:lnTo>
                  <a:pt x="223434" y="58783"/>
                </a:lnTo>
                <a:lnTo>
                  <a:pt x="240841" y="41129"/>
                </a:lnTo>
                <a:cubicBezTo>
                  <a:pt x="242617" y="39327"/>
                  <a:pt x="245104" y="39327"/>
                  <a:pt x="246880" y="41129"/>
                </a:cubicBezTo>
                <a:cubicBezTo>
                  <a:pt x="248656" y="42570"/>
                  <a:pt x="248656" y="45452"/>
                  <a:pt x="246880" y="47253"/>
                </a:cubicBezTo>
                <a:lnTo>
                  <a:pt x="229473" y="64907"/>
                </a:lnTo>
                <a:lnTo>
                  <a:pt x="246880" y="82561"/>
                </a:lnTo>
                <a:cubicBezTo>
                  <a:pt x="248656" y="84363"/>
                  <a:pt x="248656" y="86885"/>
                  <a:pt x="246880" y="88686"/>
                </a:cubicBezTo>
                <a:cubicBezTo>
                  <a:pt x="246169" y="89407"/>
                  <a:pt x="245104" y="89767"/>
                  <a:pt x="244038" y="89767"/>
                </a:cubicBezTo>
                <a:cubicBezTo>
                  <a:pt x="242617" y="89767"/>
                  <a:pt x="241551" y="89407"/>
                  <a:pt x="240841" y="88686"/>
                </a:cubicBezTo>
                <a:lnTo>
                  <a:pt x="223434" y="71032"/>
                </a:lnTo>
                <a:lnTo>
                  <a:pt x="206027" y="88686"/>
                </a:lnTo>
                <a:cubicBezTo>
                  <a:pt x="205316" y="89407"/>
                  <a:pt x="204250" y="89767"/>
                  <a:pt x="203185" y="89767"/>
                </a:cubicBezTo>
                <a:cubicBezTo>
                  <a:pt x="202119" y="89767"/>
                  <a:pt x="201053" y="89407"/>
                  <a:pt x="199987" y="88686"/>
                </a:cubicBezTo>
                <a:cubicBezTo>
                  <a:pt x="198211" y="86885"/>
                  <a:pt x="198211" y="84363"/>
                  <a:pt x="199987" y="82561"/>
                </a:cubicBezTo>
                <a:lnTo>
                  <a:pt x="217394" y="64907"/>
                </a:lnTo>
                <a:lnTo>
                  <a:pt x="199987" y="47253"/>
                </a:lnTo>
                <a:cubicBezTo>
                  <a:pt x="198211" y="45452"/>
                  <a:pt x="198211" y="42570"/>
                  <a:pt x="199987" y="41129"/>
                </a:cubicBezTo>
                <a:close/>
                <a:moveTo>
                  <a:pt x="40892" y="41129"/>
                </a:moveTo>
                <a:cubicBezTo>
                  <a:pt x="42681" y="39327"/>
                  <a:pt x="45543" y="39327"/>
                  <a:pt x="46974" y="41129"/>
                </a:cubicBezTo>
                <a:lnTo>
                  <a:pt x="64504" y="58783"/>
                </a:lnTo>
                <a:lnTo>
                  <a:pt x="82391" y="41129"/>
                </a:lnTo>
                <a:cubicBezTo>
                  <a:pt x="83822" y="39327"/>
                  <a:pt x="86684" y="39327"/>
                  <a:pt x="88115" y="41129"/>
                </a:cubicBezTo>
                <a:cubicBezTo>
                  <a:pt x="89904" y="42570"/>
                  <a:pt x="89904" y="45452"/>
                  <a:pt x="88115" y="47253"/>
                </a:cubicBezTo>
                <a:lnTo>
                  <a:pt x="70943" y="64907"/>
                </a:lnTo>
                <a:lnTo>
                  <a:pt x="88115" y="82561"/>
                </a:lnTo>
                <a:cubicBezTo>
                  <a:pt x="89904" y="84363"/>
                  <a:pt x="89904" y="86885"/>
                  <a:pt x="88115" y="88686"/>
                </a:cubicBezTo>
                <a:cubicBezTo>
                  <a:pt x="87399" y="89407"/>
                  <a:pt x="86326" y="89767"/>
                  <a:pt x="85253" y="89767"/>
                </a:cubicBezTo>
                <a:cubicBezTo>
                  <a:pt x="84180" y="89767"/>
                  <a:pt x="83106" y="89407"/>
                  <a:pt x="82391" y="88686"/>
                </a:cubicBezTo>
                <a:lnTo>
                  <a:pt x="64504" y="71032"/>
                </a:lnTo>
                <a:lnTo>
                  <a:pt x="46974" y="88686"/>
                </a:lnTo>
                <a:cubicBezTo>
                  <a:pt x="46258" y="89407"/>
                  <a:pt x="45185" y="89767"/>
                  <a:pt x="44112" y="89767"/>
                </a:cubicBezTo>
                <a:cubicBezTo>
                  <a:pt x="43039" y="89767"/>
                  <a:pt x="41965" y="89407"/>
                  <a:pt x="40892" y="88686"/>
                </a:cubicBezTo>
                <a:cubicBezTo>
                  <a:pt x="39461" y="86885"/>
                  <a:pt x="39461" y="84363"/>
                  <a:pt x="40892" y="82561"/>
                </a:cubicBezTo>
                <a:lnTo>
                  <a:pt x="58422" y="64907"/>
                </a:lnTo>
                <a:lnTo>
                  <a:pt x="40892" y="47253"/>
                </a:lnTo>
                <a:cubicBezTo>
                  <a:pt x="39461" y="45452"/>
                  <a:pt x="39461" y="42570"/>
                  <a:pt x="40892" y="41129"/>
                </a:cubicBezTo>
                <a:close/>
                <a:moveTo>
                  <a:pt x="224043" y="9000"/>
                </a:moveTo>
                <a:cubicBezTo>
                  <a:pt x="192551" y="9000"/>
                  <a:pt x="167212" y="34200"/>
                  <a:pt x="167212" y="65521"/>
                </a:cubicBezTo>
                <a:cubicBezTo>
                  <a:pt x="167212" y="96842"/>
                  <a:pt x="192551" y="122042"/>
                  <a:pt x="224043" y="122042"/>
                </a:cubicBezTo>
                <a:cubicBezTo>
                  <a:pt x="255536" y="122042"/>
                  <a:pt x="281237" y="96842"/>
                  <a:pt x="281237" y="65521"/>
                </a:cubicBezTo>
                <a:cubicBezTo>
                  <a:pt x="281237" y="56521"/>
                  <a:pt x="278703" y="47521"/>
                  <a:pt x="274359" y="39240"/>
                </a:cubicBezTo>
                <a:cubicBezTo>
                  <a:pt x="273997" y="38520"/>
                  <a:pt x="273997" y="37440"/>
                  <a:pt x="273997" y="36360"/>
                </a:cubicBezTo>
                <a:lnTo>
                  <a:pt x="279427" y="10080"/>
                </a:lnTo>
                <a:lnTo>
                  <a:pt x="253364" y="15840"/>
                </a:lnTo>
                <a:cubicBezTo>
                  <a:pt x="252278" y="16200"/>
                  <a:pt x="251192" y="15840"/>
                  <a:pt x="250468" y="15480"/>
                </a:cubicBezTo>
                <a:cubicBezTo>
                  <a:pt x="241780" y="11160"/>
                  <a:pt x="233093" y="9000"/>
                  <a:pt x="224043" y="9000"/>
                </a:cubicBezTo>
                <a:close/>
                <a:moveTo>
                  <a:pt x="65475" y="9000"/>
                </a:moveTo>
                <a:cubicBezTo>
                  <a:pt x="56450" y="9000"/>
                  <a:pt x="47786" y="11160"/>
                  <a:pt x="39483" y="15480"/>
                </a:cubicBezTo>
                <a:cubicBezTo>
                  <a:pt x="38400" y="15840"/>
                  <a:pt x="37317" y="16200"/>
                  <a:pt x="36595" y="15840"/>
                </a:cubicBezTo>
                <a:lnTo>
                  <a:pt x="10243" y="10080"/>
                </a:lnTo>
                <a:lnTo>
                  <a:pt x="15657" y="36360"/>
                </a:lnTo>
                <a:cubicBezTo>
                  <a:pt x="16018" y="37440"/>
                  <a:pt x="15657" y="38520"/>
                  <a:pt x="15296" y="39240"/>
                </a:cubicBezTo>
                <a:cubicBezTo>
                  <a:pt x="10964" y="47521"/>
                  <a:pt x="8799" y="56521"/>
                  <a:pt x="8799" y="65521"/>
                </a:cubicBezTo>
                <a:cubicBezTo>
                  <a:pt x="8799" y="96842"/>
                  <a:pt x="34429" y="122042"/>
                  <a:pt x="65475" y="122042"/>
                </a:cubicBezTo>
                <a:cubicBezTo>
                  <a:pt x="96881" y="122042"/>
                  <a:pt x="122150" y="96842"/>
                  <a:pt x="122150" y="65521"/>
                </a:cubicBezTo>
                <a:cubicBezTo>
                  <a:pt x="122150" y="34200"/>
                  <a:pt x="96881" y="9000"/>
                  <a:pt x="65475" y="9000"/>
                </a:cubicBezTo>
                <a:close/>
                <a:moveTo>
                  <a:pt x="224043" y="0"/>
                </a:moveTo>
                <a:cubicBezTo>
                  <a:pt x="234179" y="0"/>
                  <a:pt x="243952" y="2520"/>
                  <a:pt x="253002" y="6840"/>
                </a:cubicBezTo>
                <a:lnTo>
                  <a:pt x="284495" y="360"/>
                </a:lnTo>
                <a:cubicBezTo>
                  <a:pt x="285942" y="-360"/>
                  <a:pt x="287390" y="360"/>
                  <a:pt x="288476" y="1440"/>
                </a:cubicBezTo>
                <a:cubicBezTo>
                  <a:pt x="289562" y="2520"/>
                  <a:pt x="289924" y="3960"/>
                  <a:pt x="289924" y="5400"/>
                </a:cubicBezTo>
                <a:lnTo>
                  <a:pt x="283047" y="36720"/>
                </a:lnTo>
                <a:cubicBezTo>
                  <a:pt x="287390" y="46081"/>
                  <a:pt x="289924" y="55801"/>
                  <a:pt x="289924" y="65521"/>
                </a:cubicBezTo>
                <a:cubicBezTo>
                  <a:pt x="289924" y="101522"/>
                  <a:pt x="260242" y="131042"/>
                  <a:pt x="224043" y="131042"/>
                </a:cubicBezTo>
                <a:cubicBezTo>
                  <a:pt x="187845" y="131042"/>
                  <a:pt x="158524" y="101522"/>
                  <a:pt x="158524" y="65521"/>
                </a:cubicBezTo>
                <a:cubicBezTo>
                  <a:pt x="158524" y="29520"/>
                  <a:pt x="187845" y="0"/>
                  <a:pt x="224043" y="0"/>
                </a:cubicBezTo>
                <a:close/>
                <a:moveTo>
                  <a:pt x="65475" y="0"/>
                </a:moveTo>
                <a:cubicBezTo>
                  <a:pt x="101935" y="0"/>
                  <a:pt x="131175" y="29520"/>
                  <a:pt x="131175" y="65521"/>
                </a:cubicBezTo>
                <a:cubicBezTo>
                  <a:pt x="131175" y="101522"/>
                  <a:pt x="101935" y="131042"/>
                  <a:pt x="65475" y="131042"/>
                </a:cubicBezTo>
                <a:cubicBezTo>
                  <a:pt x="29375" y="131042"/>
                  <a:pt x="135" y="101522"/>
                  <a:pt x="135" y="65521"/>
                </a:cubicBezTo>
                <a:cubicBezTo>
                  <a:pt x="135" y="55441"/>
                  <a:pt x="2301" y="46081"/>
                  <a:pt x="6994" y="36720"/>
                </a:cubicBezTo>
                <a:lnTo>
                  <a:pt x="135" y="5400"/>
                </a:lnTo>
                <a:cubicBezTo>
                  <a:pt x="-226" y="3960"/>
                  <a:pt x="135" y="2520"/>
                  <a:pt x="1218" y="1440"/>
                </a:cubicBezTo>
                <a:cubicBezTo>
                  <a:pt x="2301" y="360"/>
                  <a:pt x="3745" y="-360"/>
                  <a:pt x="5189" y="360"/>
                </a:cubicBezTo>
                <a:lnTo>
                  <a:pt x="36595" y="6840"/>
                </a:lnTo>
                <a:cubicBezTo>
                  <a:pt x="45981" y="2520"/>
                  <a:pt x="55367" y="0"/>
                  <a:pt x="654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33" name="Freeform 1029">
            <a:extLst>
              <a:ext uri="{FF2B5EF4-FFF2-40B4-BE49-F238E27FC236}">
                <a16:creationId xmlns:a16="http://schemas.microsoft.com/office/drawing/2014/main" id="{0A89E16F-8DF1-EF4F-84D3-105A89E636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17342" y="11662153"/>
            <a:ext cx="803020" cy="803020"/>
          </a:xfrm>
          <a:custGeom>
            <a:avLst/>
            <a:gdLst>
              <a:gd name="T0" fmla="*/ 744033 w 290151"/>
              <a:gd name="T1" fmla="*/ 3086958 h 290151"/>
              <a:gd name="T2" fmla="*/ 2105434 w 290151"/>
              <a:gd name="T3" fmla="*/ 2798053 h 290151"/>
              <a:gd name="T4" fmla="*/ 1381197 w 290151"/>
              <a:gd name="T5" fmla="*/ 2540810 h 290151"/>
              <a:gd name="T6" fmla="*/ 1800716 w 290151"/>
              <a:gd name="T7" fmla="*/ 2703055 h 290151"/>
              <a:gd name="T8" fmla="*/ 1381197 w 290151"/>
              <a:gd name="T9" fmla="*/ 2540810 h 290151"/>
              <a:gd name="T10" fmla="*/ 1470454 w 290151"/>
              <a:gd name="T11" fmla="*/ 1119130 h 290151"/>
              <a:gd name="T12" fmla="*/ 1184065 w 290151"/>
              <a:gd name="T13" fmla="*/ 1181829 h 290151"/>
              <a:gd name="T14" fmla="*/ 1380221 w 290151"/>
              <a:gd name="T15" fmla="*/ 1401278 h 290151"/>
              <a:gd name="T16" fmla="*/ 1560693 w 290151"/>
              <a:gd name="T17" fmla="*/ 1534518 h 290151"/>
              <a:gd name="T18" fmla="*/ 1831392 w 290151"/>
              <a:gd name="T19" fmla="*/ 1652078 h 290151"/>
              <a:gd name="T20" fmla="*/ 1799984 w 290151"/>
              <a:gd name="T21" fmla="*/ 1358166 h 290151"/>
              <a:gd name="T22" fmla="*/ 1733314 w 290151"/>
              <a:gd name="T23" fmla="*/ 1142662 h 290151"/>
              <a:gd name="T24" fmla="*/ 1584222 w 290151"/>
              <a:gd name="T25" fmla="*/ 891857 h 290151"/>
              <a:gd name="T26" fmla="*/ 1627385 w 290151"/>
              <a:gd name="T27" fmla="*/ 762550 h 290151"/>
              <a:gd name="T28" fmla="*/ 2094239 w 290151"/>
              <a:gd name="T29" fmla="*/ 1099550 h 290151"/>
              <a:gd name="T30" fmla="*/ 2117780 w 290151"/>
              <a:gd name="T31" fmla="*/ 1181829 h 290151"/>
              <a:gd name="T32" fmla="*/ 1941241 w 290151"/>
              <a:gd name="T33" fmla="*/ 1730458 h 290151"/>
              <a:gd name="T34" fmla="*/ 1870621 w 290151"/>
              <a:gd name="T35" fmla="*/ 1777474 h 290151"/>
              <a:gd name="T36" fmla="*/ 1297834 w 290151"/>
              <a:gd name="T37" fmla="*/ 1777474 h 290151"/>
              <a:gd name="T38" fmla="*/ 1246829 w 290151"/>
              <a:gd name="T39" fmla="*/ 1777474 h 290151"/>
              <a:gd name="T40" fmla="*/ 1282138 w 290151"/>
              <a:gd name="T41" fmla="*/ 1409118 h 290151"/>
              <a:gd name="T42" fmla="*/ 1034989 w 290151"/>
              <a:gd name="T43" fmla="*/ 1134817 h 290151"/>
              <a:gd name="T44" fmla="*/ 1395907 w 290151"/>
              <a:gd name="T45" fmla="*/ 1056445 h 290151"/>
              <a:gd name="T46" fmla="*/ 2809894 w 290151"/>
              <a:gd name="T47" fmla="*/ 352219 h 290151"/>
              <a:gd name="T48" fmla="*/ 2540774 w 290151"/>
              <a:gd name="T49" fmla="*/ 1333723 h 290151"/>
              <a:gd name="T50" fmla="*/ 2489328 w 290151"/>
              <a:gd name="T51" fmla="*/ 1800736 h 290151"/>
              <a:gd name="T52" fmla="*/ 3086922 w 290151"/>
              <a:gd name="T53" fmla="*/ 352219 h 290151"/>
              <a:gd name="T54" fmla="*/ 98925 w 290151"/>
              <a:gd name="T55" fmla="*/ 352219 h 290151"/>
              <a:gd name="T56" fmla="*/ 692597 w 290151"/>
              <a:gd name="T57" fmla="*/ 1800736 h 290151"/>
              <a:gd name="T58" fmla="*/ 641130 w 290151"/>
              <a:gd name="T59" fmla="*/ 1333723 h 290151"/>
              <a:gd name="T60" fmla="*/ 368062 w 290151"/>
              <a:gd name="T61" fmla="*/ 352219 h 290151"/>
              <a:gd name="T62" fmla="*/ 740051 w 290151"/>
              <a:gd name="T63" fmla="*/ 98925 h 290151"/>
              <a:gd name="T64" fmla="*/ 2168768 w 290151"/>
              <a:gd name="T65" fmla="*/ 387830 h 290151"/>
              <a:gd name="T66" fmla="*/ 2168768 w 290151"/>
              <a:gd name="T67" fmla="*/ 482834 h 290151"/>
              <a:gd name="T68" fmla="*/ 740051 w 290151"/>
              <a:gd name="T69" fmla="*/ 1333723 h 290151"/>
              <a:gd name="T70" fmla="*/ 1381197 w 290151"/>
              <a:gd name="T71" fmla="*/ 2196488 h 290151"/>
              <a:gd name="T72" fmla="*/ 1800716 w 290151"/>
              <a:gd name="T73" fmla="*/ 2441863 h 290151"/>
              <a:gd name="T74" fmla="*/ 1832369 w 290151"/>
              <a:gd name="T75" fmla="*/ 2149007 h 290151"/>
              <a:gd name="T76" fmla="*/ 2441832 w 290151"/>
              <a:gd name="T77" fmla="*/ 98925 h 290151"/>
              <a:gd name="T78" fmla="*/ 561970 w 290151"/>
              <a:gd name="T79" fmla="*/ 0 h 290151"/>
              <a:gd name="T80" fmla="*/ 2667423 w 290151"/>
              <a:gd name="T81" fmla="*/ 47457 h 290151"/>
              <a:gd name="T82" fmla="*/ 2540774 w 290151"/>
              <a:gd name="T83" fmla="*/ 98925 h 290151"/>
              <a:gd name="T84" fmla="*/ 2809894 w 290151"/>
              <a:gd name="T85" fmla="*/ 257221 h 290151"/>
              <a:gd name="T86" fmla="*/ 3181898 w 290151"/>
              <a:gd name="T87" fmla="*/ 308687 h 290151"/>
              <a:gd name="T88" fmla="*/ 2489328 w 290151"/>
              <a:gd name="T89" fmla="*/ 1895713 h 290151"/>
              <a:gd name="T90" fmla="*/ 1895684 w 290151"/>
              <a:gd name="T91" fmla="*/ 2232114 h 290151"/>
              <a:gd name="T92" fmla="*/ 1978804 w 290151"/>
              <a:gd name="T93" fmla="*/ 2441863 h 290151"/>
              <a:gd name="T94" fmla="*/ 1978804 w 290151"/>
              <a:gd name="T95" fmla="*/ 2540810 h 290151"/>
              <a:gd name="T96" fmla="*/ 1895684 w 290151"/>
              <a:gd name="T97" fmla="*/ 2703055 h 290151"/>
              <a:gd name="T98" fmla="*/ 2540774 w 290151"/>
              <a:gd name="T99" fmla="*/ 3134446 h 290151"/>
              <a:gd name="T100" fmla="*/ 692597 w 290151"/>
              <a:gd name="T101" fmla="*/ 3181927 h 290151"/>
              <a:gd name="T102" fmla="*/ 1076470 w 290151"/>
              <a:gd name="T103" fmla="*/ 2703055 h 290151"/>
              <a:gd name="T104" fmla="*/ 1286219 w 290151"/>
              <a:gd name="T105" fmla="*/ 2540810 h 290151"/>
              <a:gd name="T106" fmla="*/ 1155626 w 290151"/>
              <a:gd name="T107" fmla="*/ 2493306 h 290151"/>
              <a:gd name="T108" fmla="*/ 1286219 w 290151"/>
              <a:gd name="T109" fmla="*/ 2441863 h 290151"/>
              <a:gd name="T110" fmla="*/ 827132 w 290151"/>
              <a:gd name="T111" fmla="*/ 1895713 h 290151"/>
              <a:gd name="T112" fmla="*/ 0 w 290151"/>
              <a:gd name="T113" fmla="*/ 1207070 h 290151"/>
              <a:gd name="T114" fmla="*/ 47457 w 290151"/>
              <a:gd name="T115" fmla="*/ 257221 h 290151"/>
              <a:gd name="T116" fmla="*/ 641130 w 290151"/>
              <a:gd name="T117" fmla="*/ 379918 h 290151"/>
              <a:gd name="T118" fmla="*/ 561970 w 290151"/>
              <a:gd name="T119" fmla="*/ 98925 h 290151"/>
              <a:gd name="T120" fmla="*/ 561970 w 290151"/>
              <a:gd name="T121" fmla="*/ 0 h 29015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90151" h="290151">
                <a:moveTo>
                  <a:pt x="98161" y="255146"/>
                </a:moveTo>
                <a:cubicBezTo>
                  <a:pt x="82642" y="255146"/>
                  <a:pt x="70011" y="266694"/>
                  <a:pt x="67846" y="281490"/>
                </a:cubicBezTo>
                <a:lnTo>
                  <a:pt x="222305" y="281490"/>
                </a:lnTo>
                <a:cubicBezTo>
                  <a:pt x="220501" y="266694"/>
                  <a:pt x="207509" y="255146"/>
                  <a:pt x="191991" y="255146"/>
                </a:cubicBezTo>
                <a:lnTo>
                  <a:pt x="98161" y="255146"/>
                </a:lnTo>
                <a:close/>
                <a:moveTo>
                  <a:pt x="125949" y="231688"/>
                </a:moveTo>
                <a:lnTo>
                  <a:pt x="125949" y="246484"/>
                </a:lnTo>
                <a:lnTo>
                  <a:pt x="164203" y="246484"/>
                </a:lnTo>
                <a:lnTo>
                  <a:pt x="164203" y="231688"/>
                </a:lnTo>
                <a:lnTo>
                  <a:pt x="125949" y="231688"/>
                </a:lnTo>
                <a:close/>
                <a:moveTo>
                  <a:pt x="144462" y="81326"/>
                </a:moveTo>
                <a:lnTo>
                  <a:pt x="134088" y="102051"/>
                </a:lnTo>
                <a:cubicBezTo>
                  <a:pt x="133372" y="103480"/>
                  <a:pt x="132299" y="104195"/>
                  <a:pt x="130868" y="104195"/>
                </a:cubicBezTo>
                <a:lnTo>
                  <a:pt x="107972" y="107768"/>
                </a:lnTo>
                <a:lnTo>
                  <a:pt x="124428" y="123848"/>
                </a:lnTo>
                <a:cubicBezTo>
                  <a:pt x="125502" y="124920"/>
                  <a:pt x="125859" y="126350"/>
                  <a:pt x="125859" y="127779"/>
                </a:cubicBezTo>
                <a:lnTo>
                  <a:pt x="121924" y="150648"/>
                </a:lnTo>
                <a:lnTo>
                  <a:pt x="142316" y="139928"/>
                </a:lnTo>
                <a:cubicBezTo>
                  <a:pt x="143747" y="139214"/>
                  <a:pt x="145178" y="139214"/>
                  <a:pt x="146251" y="139928"/>
                </a:cubicBezTo>
                <a:lnTo>
                  <a:pt x="167000" y="150648"/>
                </a:lnTo>
                <a:lnTo>
                  <a:pt x="163065" y="127779"/>
                </a:lnTo>
                <a:cubicBezTo>
                  <a:pt x="162707" y="126350"/>
                  <a:pt x="163065" y="124920"/>
                  <a:pt x="164138" y="123848"/>
                </a:cubicBezTo>
                <a:lnTo>
                  <a:pt x="180952" y="107768"/>
                </a:lnTo>
                <a:lnTo>
                  <a:pt x="158057" y="104195"/>
                </a:lnTo>
                <a:cubicBezTo>
                  <a:pt x="156626" y="104195"/>
                  <a:pt x="155552" y="103480"/>
                  <a:pt x="154837" y="102051"/>
                </a:cubicBezTo>
                <a:lnTo>
                  <a:pt x="144462" y="81326"/>
                </a:lnTo>
                <a:close/>
                <a:moveTo>
                  <a:pt x="140527" y="69534"/>
                </a:moveTo>
                <a:cubicBezTo>
                  <a:pt x="141958" y="66675"/>
                  <a:pt x="146966" y="66675"/>
                  <a:pt x="148397" y="69534"/>
                </a:cubicBezTo>
                <a:lnTo>
                  <a:pt x="161634" y="96334"/>
                </a:lnTo>
                <a:lnTo>
                  <a:pt x="190969" y="100264"/>
                </a:lnTo>
                <a:cubicBezTo>
                  <a:pt x="192758" y="100622"/>
                  <a:pt x="193831" y="101694"/>
                  <a:pt x="194547" y="103480"/>
                </a:cubicBezTo>
                <a:cubicBezTo>
                  <a:pt x="194904" y="104910"/>
                  <a:pt x="194547" y="106696"/>
                  <a:pt x="193116" y="107768"/>
                </a:cubicBezTo>
                <a:lnTo>
                  <a:pt x="172009" y="128494"/>
                </a:lnTo>
                <a:lnTo>
                  <a:pt x="177017" y="157795"/>
                </a:lnTo>
                <a:cubicBezTo>
                  <a:pt x="177375" y="159224"/>
                  <a:pt x="176659" y="161011"/>
                  <a:pt x="175586" y="162083"/>
                </a:cubicBezTo>
                <a:cubicBezTo>
                  <a:pt x="173797" y="162798"/>
                  <a:pt x="172366" y="163155"/>
                  <a:pt x="170578" y="162083"/>
                </a:cubicBezTo>
                <a:lnTo>
                  <a:pt x="144462" y="148504"/>
                </a:lnTo>
                <a:lnTo>
                  <a:pt x="118347" y="162083"/>
                </a:lnTo>
                <a:cubicBezTo>
                  <a:pt x="117631" y="162798"/>
                  <a:pt x="116916" y="162798"/>
                  <a:pt x="116200" y="162798"/>
                </a:cubicBezTo>
                <a:cubicBezTo>
                  <a:pt x="115127" y="162798"/>
                  <a:pt x="114412" y="162440"/>
                  <a:pt x="113696" y="162083"/>
                </a:cubicBezTo>
                <a:cubicBezTo>
                  <a:pt x="112265" y="161011"/>
                  <a:pt x="111550" y="159224"/>
                  <a:pt x="111550" y="157795"/>
                </a:cubicBezTo>
                <a:lnTo>
                  <a:pt x="116916" y="128494"/>
                </a:lnTo>
                <a:lnTo>
                  <a:pt x="95451" y="107768"/>
                </a:lnTo>
                <a:cubicBezTo>
                  <a:pt x="94378" y="106696"/>
                  <a:pt x="93662" y="104910"/>
                  <a:pt x="94378" y="103480"/>
                </a:cubicBezTo>
                <a:cubicBezTo>
                  <a:pt x="94735" y="101694"/>
                  <a:pt x="96524" y="100622"/>
                  <a:pt x="97955" y="100264"/>
                </a:cubicBezTo>
                <a:lnTo>
                  <a:pt x="127290" y="96334"/>
                </a:lnTo>
                <a:lnTo>
                  <a:pt x="140527" y="69534"/>
                </a:lnTo>
                <a:close/>
                <a:moveTo>
                  <a:pt x="256228" y="32118"/>
                </a:moveTo>
                <a:cubicBezTo>
                  <a:pt x="242875" y="32118"/>
                  <a:pt x="231688" y="43306"/>
                  <a:pt x="231688" y="57380"/>
                </a:cubicBezTo>
                <a:lnTo>
                  <a:pt x="231688" y="121618"/>
                </a:lnTo>
                <a:cubicBezTo>
                  <a:pt x="231688" y="137136"/>
                  <a:pt x="227357" y="151572"/>
                  <a:pt x="220140" y="164203"/>
                </a:cubicBezTo>
                <a:lnTo>
                  <a:pt x="226997" y="164203"/>
                </a:lnTo>
                <a:cubicBezTo>
                  <a:pt x="256950" y="164203"/>
                  <a:pt x="281490" y="140023"/>
                  <a:pt x="281490" y="110070"/>
                </a:cubicBezTo>
                <a:lnTo>
                  <a:pt x="281490" y="32118"/>
                </a:lnTo>
                <a:lnTo>
                  <a:pt x="256228" y="32118"/>
                </a:lnTo>
                <a:close/>
                <a:moveTo>
                  <a:pt x="9022" y="32118"/>
                </a:moveTo>
                <a:lnTo>
                  <a:pt x="9022" y="110070"/>
                </a:lnTo>
                <a:cubicBezTo>
                  <a:pt x="9022" y="140023"/>
                  <a:pt x="32840" y="164203"/>
                  <a:pt x="63155" y="164203"/>
                </a:cubicBezTo>
                <a:lnTo>
                  <a:pt x="70011" y="164203"/>
                </a:lnTo>
                <a:cubicBezTo>
                  <a:pt x="62794" y="151572"/>
                  <a:pt x="58463" y="137136"/>
                  <a:pt x="58463" y="121618"/>
                </a:cubicBezTo>
                <a:lnTo>
                  <a:pt x="58463" y="57380"/>
                </a:lnTo>
                <a:cubicBezTo>
                  <a:pt x="58463" y="43306"/>
                  <a:pt x="47276" y="32118"/>
                  <a:pt x="33562" y="32118"/>
                </a:cubicBezTo>
                <a:lnTo>
                  <a:pt x="9022" y="32118"/>
                </a:lnTo>
                <a:close/>
                <a:moveTo>
                  <a:pt x="67485" y="9022"/>
                </a:moveTo>
                <a:lnTo>
                  <a:pt x="67485" y="35366"/>
                </a:lnTo>
                <a:lnTo>
                  <a:pt x="197765" y="35366"/>
                </a:lnTo>
                <a:cubicBezTo>
                  <a:pt x="200291" y="35366"/>
                  <a:pt x="202096" y="37171"/>
                  <a:pt x="202096" y="39697"/>
                </a:cubicBezTo>
                <a:cubicBezTo>
                  <a:pt x="202096" y="41862"/>
                  <a:pt x="200291" y="44028"/>
                  <a:pt x="197765" y="44028"/>
                </a:cubicBezTo>
                <a:lnTo>
                  <a:pt x="67485" y="44028"/>
                </a:lnTo>
                <a:lnTo>
                  <a:pt x="67485" y="121618"/>
                </a:lnTo>
                <a:cubicBezTo>
                  <a:pt x="67485" y="155902"/>
                  <a:pt x="90221" y="186217"/>
                  <a:pt x="122701" y="195961"/>
                </a:cubicBezTo>
                <a:cubicBezTo>
                  <a:pt x="124866" y="196682"/>
                  <a:pt x="125949" y="198487"/>
                  <a:pt x="125949" y="200291"/>
                </a:cubicBezTo>
                <a:lnTo>
                  <a:pt x="125949" y="222666"/>
                </a:lnTo>
                <a:lnTo>
                  <a:pt x="164203" y="222666"/>
                </a:lnTo>
                <a:lnTo>
                  <a:pt x="164203" y="200291"/>
                </a:lnTo>
                <a:cubicBezTo>
                  <a:pt x="164203" y="198487"/>
                  <a:pt x="165646" y="196682"/>
                  <a:pt x="167090" y="195961"/>
                </a:cubicBezTo>
                <a:cubicBezTo>
                  <a:pt x="199930" y="186217"/>
                  <a:pt x="222666" y="155902"/>
                  <a:pt x="222666" y="121618"/>
                </a:cubicBezTo>
                <a:lnTo>
                  <a:pt x="222666" y="9022"/>
                </a:lnTo>
                <a:lnTo>
                  <a:pt x="67485" y="9022"/>
                </a:lnTo>
                <a:close/>
                <a:moveTo>
                  <a:pt x="51245" y="0"/>
                </a:moveTo>
                <a:lnTo>
                  <a:pt x="238906" y="0"/>
                </a:lnTo>
                <a:cubicBezTo>
                  <a:pt x="241432" y="0"/>
                  <a:pt x="243236" y="1804"/>
                  <a:pt x="243236" y="4330"/>
                </a:cubicBezTo>
                <a:cubicBezTo>
                  <a:pt x="243236" y="6857"/>
                  <a:pt x="241432" y="9022"/>
                  <a:pt x="238906" y="9022"/>
                </a:cubicBezTo>
                <a:lnTo>
                  <a:pt x="231688" y="9022"/>
                </a:lnTo>
                <a:lnTo>
                  <a:pt x="231688" y="34645"/>
                </a:lnTo>
                <a:cubicBezTo>
                  <a:pt x="237823" y="27788"/>
                  <a:pt x="246484" y="23457"/>
                  <a:pt x="256228" y="23457"/>
                </a:cubicBezTo>
                <a:lnTo>
                  <a:pt x="285821" y="23457"/>
                </a:lnTo>
                <a:cubicBezTo>
                  <a:pt x="287986" y="23457"/>
                  <a:pt x="290151" y="25262"/>
                  <a:pt x="290151" y="28149"/>
                </a:cubicBezTo>
                <a:lnTo>
                  <a:pt x="290151" y="110070"/>
                </a:lnTo>
                <a:cubicBezTo>
                  <a:pt x="290151" y="144715"/>
                  <a:pt x="262002" y="172864"/>
                  <a:pt x="226997" y="172864"/>
                </a:cubicBezTo>
                <a:lnTo>
                  <a:pt x="214366" y="172864"/>
                </a:lnTo>
                <a:cubicBezTo>
                  <a:pt x="204261" y="186938"/>
                  <a:pt x="189825" y="197765"/>
                  <a:pt x="172864" y="203539"/>
                </a:cubicBezTo>
                <a:lnTo>
                  <a:pt x="172864" y="222666"/>
                </a:lnTo>
                <a:lnTo>
                  <a:pt x="180442" y="222666"/>
                </a:lnTo>
                <a:cubicBezTo>
                  <a:pt x="182608" y="222666"/>
                  <a:pt x="184412" y="224831"/>
                  <a:pt x="184412" y="227357"/>
                </a:cubicBezTo>
                <a:cubicBezTo>
                  <a:pt x="184412" y="229884"/>
                  <a:pt x="182608" y="231688"/>
                  <a:pt x="180442" y="231688"/>
                </a:cubicBezTo>
                <a:lnTo>
                  <a:pt x="172864" y="231688"/>
                </a:lnTo>
                <a:lnTo>
                  <a:pt x="172864" y="246484"/>
                </a:lnTo>
                <a:lnTo>
                  <a:pt x="191991" y="246484"/>
                </a:lnTo>
                <a:cubicBezTo>
                  <a:pt x="213644" y="246484"/>
                  <a:pt x="231688" y="264168"/>
                  <a:pt x="231688" y="285821"/>
                </a:cubicBezTo>
                <a:cubicBezTo>
                  <a:pt x="231688" y="288347"/>
                  <a:pt x="229523" y="290151"/>
                  <a:pt x="226997" y="290151"/>
                </a:cubicBezTo>
                <a:lnTo>
                  <a:pt x="63155" y="290151"/>
                </a:lnTo>
                <a:cubicBezTo>
                  <a:pt x="60628" y="290151"/>
                  <a:pt x="58463" y="288347"/>
                  <a:pt x="58463" y="285821"/>
                </a:cubicBezTo>
                <a:cubicBezTo>
                  <a:pt x="58463" y="264168"/>
                  <a:pt x="76507" y="246484"/>
                  <a:pt x="98161" y="246484"/>
                </a:cubicBezTo>
                <a:lnTo>
                  <a:pt x="117288" y="246484"/>
                </a:lnTo>
                <a:lnTo>
                  <a:pt x="117288" y="231688"/>
                </a:lnTo>
                <a:lnTo>
                  <a:pt x="110070" y="231688"/>
                </a:lnTo>
                <a:cubicBezTo>
                  <a:pt x="107544" y="231688"/>
                  <a:pt x="105379" y="229884"/>
                  <a:pt x="105379" y="227357"/>
                </a:cubicBezTo>
                <a:cubicBezTo>
                  <a:pt x="105379" y="224831"/>
                  <a:pt x="107544" y="222666"/>
                  <a:pt x="110070" y="222666"/>
                </a:cubicBezTo>
                <a:lnTo>
                  <a:pt x="117288" y="222666"/>
                </a:lnTo>
                <a:lnTo>
                  <a:pt x="117288" y="203539"/>
                </a:lnTo>
                <a:cubicBezTo>
                  <a:pt x="100326" y="197765"/>
                  <a:pt x="85890" y="186938"/>
                  <a:pt x="75425" y="172864"/>
                </a:cubicBezTo>
                <a:lnTo>
                  <a:pt x="63155" y="172864"/>
                </a:lnTo>
                <a:cubicBezTo>
                  <a:pt x="28149" y="172864"/>
                  <a:pt x="0" y="144715"/>
                  <a:pt x="0" y="110070"/>
                </a:cubicBezTo>
                <a:lnTo>
                  <a:pt x="0" y="28149"/>
                </a:lnTo>
                <a:cubicBezTo>
                  <a:pt x="0" y="25262"/>
                  <a:pt x="1804" y="23457"/>
                  <a:pt x="4330" y="23457"/>
                </a:cubicBezTo>
                <a:lnTo>
                  <a:pt x="33562" y="23457"/>
                </a:lnTo>
                <a:cubicBezTo>
                  <a:pt x="43667" y="23457"/>
                  <a:pt x="52689" y="27788"/>
                  <a:pt x="58463" y="34645"/>
                </a:cubicBezTo>
                <a:lnTo>
                  <a:pt x="58463" y="9022"/>
                </a:lnTo>
                <a:lnTo>
                  <a:pt x="51245" y="9022"/>
                </a:lnTo>
                <a:cubicBezTo>
                  <a:pt x="49080" y="9022"/>
                  <a:pt x="46554" y="6857"/>
                  <a:pt x="46554" y="4330"/>
                </a:cubicBezTo>
                <a:cubicBezTo>
                  <a:pt x="46554" y="1804"/>
                  <a:pt x="49080" y="0"/>
                  <a:pt x="512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09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417E9F-FCB9-3B40-A27A-BE3FD8AFE989}"/>
              </a:ext>
            </a:extLst>
          </p:cNvPr>
          <p:cNvSpPr txBox="1"/>
          <p:nvPr/>
        </p:nvSpPr>
        <p:spPr>
          <a:xfrm>
            <a:off x="9232018" y="612372"/>
            <a:ext cx="5913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SLIDE DE 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262402-F1AF-7847-9279-78D3CF8B4B95}"/>
              </a:ext>
            </a:extLst>
          </p:cNvPr>
          <p:cNvSpPr txBox="1"/>
          <p:nvPr/>
        </p:nvSpPr>
        <p:spPr>
          <a:xfrm>
            <a:off x="9666948" y="1575186"/>
            <a:ext cx="5043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ESCREVA SEU SUBTITULO AQUI</a:t>
            </a: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4DFC54DF-9255-664D-B427-30148CEA157D}"/>
              </a:ext>
            </a:extLst>
          </p:cNvPr>
          <p:cNvSpPr/>
          <p:nvPr/>
        </p:nvSpPr>
        <p:spPr>
          <a:xfrm>
            <a:off x="2444148" y="2940916"/>
            <a:ext cx="2446637" cy="2446637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252C69F9-A884-FB49-B5EC-19277D405908}"/>
              </a:ext>
            </a:extLst>
          </p:cNvPr>
          <p:cNvSpPr/>
          <p:nvPr/>
        </p:nvSpPr>
        <p:spPr>
          <a:xfrm>
            <a:off x="2444148" y="6666478"/>
            <a:ext cx="2446637" cy="2446637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C58FC075-8AFE-3A41-B6D2-626F88F2A6A9}"/>
              </a:ext>
            </a:extLst>
          </p:cNvPr>
          <p:cNvSpPr/>
          <p:nvPr/>
        </p:nvSpPr>
        <p:spPr>
          <a:xfrm>
            <a:off x="2444148" y="10392039"/>
            <a:ext cx="2446637" cy="2446637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DA155D-1DDA-5843-9CD7-CE54B598A268}"/>
              </a:ext>
            </a:extLst>
          </p:cNvPr>
          <p:cNvSpPr txBox="1"/>
          <p:nvPr/>
        </p:nvSpPr>
        <p:spPr>
          <a:xfrm>
            <a:off x="5448411" y="3350653"/>
            <a:ext cx="348845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01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FC29F99-FDF0-D34C-B5CB-30CBAAE54F3E}"/>
              </a:ext>
            </a:extLst>
          </p:cNvPr>
          <p:cNvSpPr txBox="1">
            <a:spLocks/>
          </p:cNvSpPr>
          <p:nvPr/>
        </p:nvSpPr>
        <p:spPr>
          <a:xfrm>
            <a:off x="5448411" y="4034479"/>
            <a:ext cx="5817092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17F4E8-84B1-9F43-9665-ADBEFA67C71C}"/>
              </a:ext>
            </a:extLst>
          </p:cNvPr>
          <p:cNvSpPr txBox="1"/>
          <p:nvPr/>
        </p:nvSpPr>
        <p:spPr>
          <a:xfrm>
            <a:off x="5448411" y="7076215"/>
            <a:ext cx="356860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02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6F8644F-ED8B-6B47-9CBA-FDD60F28E330}"/>
              </a:ext>
            </a:extLst>
          </p:cNvPr>
          <p:cNvSpPr txBox="1">
            <a:spLocks/>
          </p:cNvSpPr>
          <p:nvPr/>
        </p:nvSpPr>
        <p:spPr>
          <a:xfrm>
            <a:off x="5448411" y="7760041"/>
            <a:ext cx="5817092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47F739-CAB1-3948-B4EC-3080B3074C3B}"/>
              </a:ext>
            </a:extLst>
          </p:cNvPr>
          <p:cNvSpPr txBox="1"/>
          <p:nvPr/>
        </p:nvSpPr>
        <p:spPr>
          <a:xfrm>
            <a:off x="5448411" y="10801776"/>
            <a:ext cx="358303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03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F2D9D33-2CE7-D54F-B412-4B332584DCD1}"/>
              </a:ext>
            </a:extLst>
          </p:cNvPr>
          <p:cNvSpPr txBox="1">
            <a:spLocks/>
          </p:cNvSpPr>
          <p:nvPr/>
        </p:nvSpPr>
        <p:spPr>
          <a:xfrm>
            <a:off x="5448411" y="11485602"/>
            <a:ext cx="5817092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DD41803F-1D7B-B746-A581-F72FC543F88C}"/>
              </a:ext>
            </a:extLst>
          </p:cNvPr>
          <p:cNvSpPr/>
          <p:nvPr/>
        </p:nvSpPr>
        <p:spPr>
          <a:xfrm>
            <a:off x="13112148" y="2940916"/>
            <a:ext cx="2446637" cy="2446637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BB4B3D40-809B-6A42-91FD-3396D4C74513}"/>
              </a:ext>
            </a:extLst>
          </p:cNvPr>
          <p:cNvSpPr/>
          <p:nvPr/>
        </p:nvSpPr>
        <p:spPr>
          <a:xfrm>
            <a:off x="13112148" y="6666478"/>
            <a:ext cx="2446637" cy="2446637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6A4D81B8-4664-134E-9DCF-2C18C144137F}"/>
              </a:ext>
            </a:extLst>
          </p:cNvPr>
          <p:cNvSpPr/>
          <p:nvPr/>
        </p:nvSpPr>
        <p:spPr>
          <a:xfrm>
            <a:off x="13112148" y="10392039"/>
            <a:ext cx="2446637" cy="2446637"/>
          </a:xfrm>
          <a:prstGeom prst="diamon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6A89CD-9CA3-6740-A6B0-FD279890F694}"/>
              </a:ext>
            </a:extLst>
          </p:cNvPr>
          <p:cNvSpPr txBox="1"/>
          <p:nvPr/>
        </p:nvSpPr>
        <p:spPr>
          <a:xfrm>
            <a:off x="16116411" y="3350653"/>
            <a:ext cx="361188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04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8E3418F-6499-CB48-A908-328059A33C34}"/>
              </a:ext>
            </a:extLst>
          </p:cNvPr>
          <p:cNvSpPr txBox="1">
            <a:spLocks/>
          </p:cNvSpPr>
          <p:nvPr/>
        </p:nvSpPr>
        <p:spPr>
          <a:xfrm>
            <a:off x="16116411" y="4034479"/>
            <a:ext cx="5817092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D5B599-E4A7-394B-ADEF-C7D19C14F728}"/>
              </a:ext>
            </a:extLst>
          </p:cNvPr>
          <p:cNvSpPr txBox="1"/>
          <p:nvPr/>
        </p:nvSpPr>
        <p:spPr>
          <a:xfrm>
            <a:off x="16116411" y="7076215"/>
            <a:ext cx="36006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05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3B57785F-C6E0-6040-9FCF-AA71FF64ED92}"/>
              </a:ext>
            </a:extLst>
          </p:cNvPr>
          <p:cNvSpPr txBox="1">
            <a:spLocks/>
          </p:cNvSpPr>
          <p:nvPr/>
        </p:nvSpPr>
        <p:spPr>
          <a:xfrm>
            <a:off x="16116411" y="7760041"/>
            <a:ext cx="5817092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226D3D-E3A6-7D43-845C-D25F30D759B3}"/>
              </a:ext>
            </a:extLst>
          </p:cNvPr>
          <p:cNvSpPr txBox="1"/>
          <p:nvPr/>
        </p:nvSpPr>
        <p:spPr>
          <a:xfrm>
            <a:off x="16116411" y="10801776"/>
            <a:ext cx="359585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06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DD63CC32-F4F0-A94A-AFFF-B1FAFF522B17}"/>
              </a:ext>
            </a:extLst>
          </p:cNvPr>
          <p:cNvSpPr txBox="1">
            <a:spLocks/>
          </p:cNvSpPr>
          <p:nvPr/>
        </p:nvSpPr>
        <p:spPr>
          <a:xfrm>
            <a:off x="16116411" y="11485602"/>
            <a:ext cx="5817092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4" name="Freeform 923">
            <a:extLst>
              <a:ext uri="{FF2B5EF4-FFF2-40B4-BE49-F238E27FC236}">
                <a16:creationId xmlns:a16="http://schemas.microsoft.com/office/drawing/2014/main" id="{1FF29AAF-4CFA-3943-9C28-6FD760792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251" y="3736293"/>
            <a:ext cx="858430" cy="855882"/>
          </a:xfrm>
          <a:custGeom>
            <a:avLst/>
            <a:gdLst>
              <a:gd name="T0" fmla="*/ 1658462 w 294913"/>
              <a:gd name="T1" fmla="*/ 2734422 h 293328"/>
              <a:gd name="T2" fmla="*/ 917779 w 294913"/>
              <a:gd name="T3" fmla="*/ 2734422 h 293328"/>
              <a:gd name="T4" fmla="*/ 425207 w 294913"/>
              <a:gd name="T5" fmla="*/ 2717122 h 293328"/>
              <a:gd name="T6" fmla="*/ 532947 w 294913"/>
              <a:gd name="T7" fmla="*/ 2608584 h 293328"/>
              <a:gd name="T8" fmla="*/ 532947 w 294913"/>
              <a:gd name="T9" fmla="*/ 2926421 h 293328"/>
              <a:gd name="T10" fmla="*/ 1944665 w 294913"/>
              <a:gd name="T11" fmla="*/ 2441651 h 293328"/>
              <a:gd name="T12" fmla="*/ 3094445 w 294913"/>
              <a:gd name="T13" fmla="*/ 2441651 h 293328"/>
              <a:gd name="T14" fmla="*/ 1607525 w 294913"/>
              <a:gd name="T15" fmla="*/ 2023306 h 293328"/>
              <a:gd name="T16" fmla="*/ 964808 w 294913"/>
              <a:gd name="T17" fmla="*/ 2123937 h 293328"/>
              <a:gd name="T18" fmla="*/ 532947 w 294913"/>
              <a:gd name="T19" fmla="*/ 1959357 h 293328"/>
              <a:gd name="T20" fmla="*/ 644573 w 294913"/>
              <a:gd name="T21" fmla="*/ 2071748 h 293328"/>
              <a:gd name="T22" fmla="*/ 740756 w 294913"/>
              <a:gd name="T23" fmla="*/ 2071748 h 293328"/>
              <a:gd name="T24" fmla="*/ 532947 w 294913"/>
              <a:gd name="T25" fmla="*/ 1866309 h 293328"/>
              <a:gd name="T26" fmla="*/ 3082596 w 294913"/>
              <a:gd name="T27" fmla="*/ 2342945 h 293328"/>
              <a:gd name="T28" fmla="*/ 2825769 w 294913"/>
              <a:gd name="T29" fmla="*/ 1612478 h 293328"/>
              <a:gd name="T30" fmla="*/ 2730933 w 294913"/>
              <a:gd name="T31" fmla="*/ 1462422 h 293328"/>
              <a:gd name="T32" fmla="*/ 2256812 w 294913"/>
              <a:gd name="T33" fmla="*/ 1659850 h 293328"/>
              <a:gd name="T34" fmla="*/ 2043453 w 294913"/>
              <a:gd name="T35" fmla="*/ 1462422 h 293328"/>
              <a:gd name="T36" fmla="*/ 1658462 w 294913"/>
              <a:gd name="T37" fmla="*/ 1426237 h 293328"/>
              <a:gd name="T38" fmla="*/ 917779 w 294913"/>
              <a:gd name="T39" fmla="*/ 1426237 h 293328"/>
              <a:gd name="T40" fmla="*/ 425207 w 294913"/>
              <a:gd name="T41" fmla="*/ 1426386 h 293328"/>
              <a:gd name="T42" fmla="*/ 532947 w 294913"/>
              <a:gd name="T43" fmla="*/ 1313983 h 293328"/>
              <a:gd name="T44" fmla="*/ 532947 w 294913"/>
              <a:gd name="T45" fmla="*/ 1635694 h 293328"/>
              <a:gd name="T46" fmla="*/ 2517576 w 294913"/>
              <a:gd name="T47" fmla="*/ 1075485 h 293328"/>
              <a:gd name="T48" fmla="*/ 2730933 w 294913"/>
              <a:gd name="T49" fmla="*/ 1367667 h 293328"/>
              <a:gd name="T50" fmla="*/ 2517576 w 294913"/>
              <a:gd name="T51" fmla="*/ 976778 h 293328"/>
              <a:gd name="T52" fmla="*/ 3039124 w 294913"/>
              <a:gd name="T53" fmla="*/ 1367667 h 293328"/>
              <a:gd name="T54" fmla="*/ 3205068 w 294913"/>
              <a:gd name="T55" fmla="*/ 2749634 h 293328"/>
              <a:gd name="T56" fmla="*/ 1830088 w 294913"/>
              <a:gd name="T57" fmla="*/ 2749634 h 293328"/>
              <a:gd name="T58" fmla="*/ 1999978 w 294913"/>
              <a:gd name="T59" fmla="*/ 1367667 h 293328"/>
              <a:gd name="T60" fmla="*/ 2517576 w 294913"/>
              <a:gd name="T61" fmla="*/ 976778 h 293328"/>
              <a:gd name="T62" fmla="*/ 2229905 w 294913"/>
              <a:gd name="T63" fmla="*/ 767454 h 293328"/>
              <a:gd name="T64" fmla="*/ 1506537 w 294913"/>
              <a:gd name="T65" fmla="*/ 767454 h 293328"/>
              <a:gd name="T66" fmla="*/ 1312216 w 294913"/>
              <a:gd name="T67" fmla="*/ 715133 h 293328"/>
              <a:gd name="T68" fmla="*/ 965584 w 294913"/>
              <a:gd name="T69" fmla="*/ 815760 h 293328"/>
              <a:gd name="T70" fmla="*/ 532947 w 294913"/>
              <a:gd name="T71" fmla="*/ 655050 h 293328"/>
              <a:gd name="T72" fmla="*/ 644573 w 294913"/>
              <a:gd name="T73" fmla="*/ 767463 h 293328"/>
              <a:gd name="T74" fmla="*/ 740756 w 294913"/>
              <a:gd name="T75" fmla="*/ 767463 h 293328"/>
              <a:gd name="T76" fmla="*/ 532947 w 294913"/>
              <a:gd name="T77" fmla="*/ 558153 h 293328"/>
              <a:gd name="T78" fmla="*/ 821523 w 294913"/>
              <a:gd name="T79" fmla="*/ 323857 h 293328"/>
              <a:gd name="T80" fmla="*/ 1812064 w 294913"/>
              <a:gd name="T81" fmla="*/ 94808 h 293328"/>
              <a:gd name="T82" fmla="*/ 2315213 w 294913"/>
              <a:gd name="T83" fmla="*/ 0 h 293328"/>
              <a:gd name="T84" fmla="*/ 2507822 w 294913"/>
              <a:gd name="T85" fmla="*/ 880759 h 293328"/>
              <a:gd name="T86" fmla="*/ 2315213 w 294913"/>
              <a:gd name="T87" fmla="*/ 94808 h 293328"/>
              <a:gd name="T88" fmla="*/ 1729535 w 294913"/>
              <a:gd name="T89" fmla="*/ 422588 h 293328"/>
              <a:gd name="T90" fmla="*/ 644658 w 294913"/>
              <a:gd name="T91" fmla="*/ 94808 h 293328"/>
              <a:gd name="T92" fmla="*/ 94351 w 294913"/>
              <a:gd name="T93" fmla="*/ 2977994 h 293328"/>
              <a:gd name="T94" fmla="*/ 2460649 w 294913"/>
              <a:gd name="T95" fmla="*/ 2977994 h 293328"/>
              <a:gd name="T96" fmla="*/ 2558919 w 294913"/>
              <a:gd name="T97" fmla="*/ 2914801 h 293328"/>
              <a:gd name="T98" fmla="*/ 243700 w 294913"/>
              <a:gd name="T99" fmla="*/ 3222872 h 293328"/>
              <a:gd name="T100" fmla="*/ 243700 w 294913"/>
              <a:gd name="T101" fmla="*/ 0 h 29332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94913" h="293328">
                <a:moveTo>
                  <a:pt x="88448" y="244475"/>
                </a:moveTo>
                <a:lnTo>
                  <a:pt x="147370" y="244475"/>
                </a:lnTo>
                <a:cubicBezTo>
                  <a:pt x="150244" y="244475"/>
                  <a:pt x="152040" y="246307"/>
                  <a:pt x="152040" y="248871"/>
                </a:cubicBezTo>
                <a:cubicBezTo>
                  <a:pt x="152040" y="251436"/>
                  <a:pt x="150244" y="253634"/>
                  <a:pt x="147370" y="253634"/>
                </a:cubicBezTo>
                <a:lnTo>
                  <a:pt x="88448" y="253634"/>
                </a:lnTo>
                <a:cubicBezTo>
                  <a:pt x="85933" y="253634"/>
                  <a:pt x="84137" y="251436"/>
                  <a:pt x="84137" y="248871"/>
                </a:cubicBezTo>
                <a:cubicBezTo>
                  <a:pt x="84137" y="246307"/>
                  <a:pt x="85933" y="244475"/>
                  <a:pt x="88448" y="244475"/>
                </a:cubicBezTo>
                <a:close/>
                <a:moveTo>
                  <a:pt x="48859" y="237419"/>
                </a:moveTo>
                <a:cubicBezTo>
                  <a:pt x="43567" y="237419"/>
                  <a:pt x="38981" y="241653"/>
                  <a:pt x="38981" y="247297"/>
                </a:cubicBezTo>
                <a:cubicBezTo>
                  <a:pt x="38981" y="252942"/>
                  <a:pt x="43567" y="257528"/>
                  <a:pt x="48859" y="257528"/>
                </a:cubicBezTo>
                <a:cubicBezTo>
                  <a:pt x="54503" y="257528"/>
                  <a:pt x="59090" y="252942"/>
                  <a:pt x="59090" y="247297"/>
                </a:cubicBezTo>
                <a:cubicBezTo>
                  <a:pt x="59090" y="241653"/>
                  <a:pt x="54503" y="237419"/>
                  <a:pt x="48859" y="237419"/>
                </a:cubicBezTo>
                <a:close/>
                <a:moveTo>
                  <a:pt x="48859" y="228600"/>
                </a:moveTo>
                <a:cubicBezTo>
                  <a:pt x="59442" y="228600"/>
                  <a:pt x="67909" y="237067"/>
                  <a:pt x="67909" y="247297"/>
                </a:cubicBezTo>
                <a:cubicBezTo>
                  <a:pt x="67909" y="257881"/>
                  <a:pt x="59442" y="266347"/>
                  <a:pt x="48859" y="266347"/>
                </a:cubicBezTo>
                <a:cubicBezTo>
                  <a:pt x="38628" y="266347"/>
                  <a:pt x="30162" y="257881"/>
                  <a:pt x="30162" y="247297"/>
                </a:cubicBezTo>
                <a:cubicBezTo>
                  <a:pt x="30162" y="237067"/>
                  <a:pt x="38628" y="228600"/>
                  <a:pt x="48859" y="228600"/>
                </a:cubicBezTo>
                <a:close/>
                <a:moveTo>
                  <a:pt x="178278" y="222225"/>
                </a:moveTo>
                <a:lnTo>
                  <a:pt x="176105" y="243068"/>
                </a:lnTo>
                <a:lnTo>
                  <a:pt x="285858" y="243068"/>
                </a:lnTo>
                <a:lnTo>
                  <a:pt x="283684" y="222225"/>
                </a:lnTo>
                <a:lnTo>
                  <a:pt x="178278" y="222225"/>
                </a:lnTo>
                <a:close/>
                <a:moveTo>
                  <a:pt x="88448" y="184150"/>
                </a:moveTo>
                <a:lnTo>
                  <a:pt x="147370" y="184150"/>
                </a:lnTo>
                <a:cubicBezTo>
                  <a:pt x="150244" y="184150"/>
                  <a:pt x="152040" y="186348"/>
                  <a:pt x="152040" y="188546"/>
                </a:cubicBezTo>
                <a:cubicBezTo>
                  <a:pt x="152040" y="191111"/>
                  <a:pt x="150244" y="193309"/>
                  <a:pt x="147370" y="193309"/>
                </a:cubicBezTo>
                <a:lnTo>
                  <a:pt x="88448" y="193309"/>
                </a:lnTo>
                <a:cubicBezTo>
                  <a:pt x="85933" y="193309"/>
                  <a:pt x="84137" y="191111"/>
                  <a:pt x="84137" y="188546"/>
                </a:cubicBezTo>
                <a:cubicBezTo>
                  <a:pt x="84137" y="186348"/>
                  <a:pt x="85933" y="184150"/>
                  <a:pt x="88448" y="184150"/>
                </a:cubicBezTo>
                <a:close/>
                <a:moveTo>
                  <a:pt x="48859" y="178329"/>
                </a:moveTo>
                <a:cubicBezTo>
                  <a:pt x="43567" y="178329"/>
                  <a:pt x="38981" y="182915"/>
                  <a:pt x="38981" y="188559"/>
                </a:cubicBezTo>
                <a:cubicBezTo>
                  <a:pt x="38981" y="194204"/>
                  <a:pt x="43567" y="198790"/>
                  <a:pt x="48859" y="198790"/>
                </a:cubicBezTo>
                <a:cubicBezTo>
                  <a:pt x="54503" y="198790"/>
                  <a:pt x="59090" y="194204"/>
                  <a:pt x="59090" y="188559"/>
                </a:cubicBezTo>
                <a:cubicBezTo>
                  <a:pt x="59090" y="182915"/>
                  <a:pt x="54503" y="178329"/>
                  <a:pt x="48859" y="178329"/>
                </a:cubicBezTo>
                <a:close/>
                <a:moveTo>
                  <a:pt x="48859" y="169862"/>
                </a:moveTo>
                <a:cubicBezTo>
                  <a:pt x="59442" y="169862"/>
                  <a:pt x="67909" y="178329"/>
                  <a:pt x="67909" y="188559"/>
                </a:cubicBezTo>
                <a:cubicBezTo>
                  <a:pt x="67909" y="198790"/>
                  <a:pt x="59442" y="207609"/>
                  <a:pt x="48859" y="207609"/>
                </a:cubicBezTo>
                <a:cubicBezTo>
                  <a:pt x="38628" y="207609"/>
                  <a:pt x="30162" y="198790"/>
                  <a:pt x="30162" y="188559"/>
                </a:cubicBezTo>
                <a:cubicBezTo>
                  <a:pt x="30162" y="178329"/>
                  <a:pt x="38628" y="169862"/>
                  <a:pt x="48859" y="169862"/>
                </a:cubicBezTo>
                <a:close/>
                <a:moveTo>
                  <a:pt x="187334" y="133102"/>
                </a:moveTo>
                <a:lnTo>
                  <a:pt x="179365" y="213241"/>
                </a:lnTo>
                <a:lnTo>
                  <a:pt x="282598" y="213241"/>
                </a:lnTo>
                <a:lnTo>
                  <a:pt x="274629" y="133102"/>
                </a:lnTo>
                <a:lnTo>
                  <a:pt x="259053" y="133102"/>
                </a:lnTo>
                <a:lnTo>
                  <a:pt x="259053" y="146758"/>
                </a:lnTo>
                <a:cubicBezTo>
                  <a:pt x="259053" y="149274"/>
                  <a:pt x="257242" y="151071"/>
                  <a:pt x="254707" y="151071"/>
                </a:cubicBezTo>
                <a:cubicBezTo>
                  <a:pt x="252533" y="151071"/>
                  <a:pt x="250360" y="149274"/>
                  <a:pt x="250360" y="146758"/>
                </a:cubicBezTo>
                <a:lnTo>
                  <a:pt x="250360" y="133102"/>
                </a:lnTo>
                <a:lnTo>
                  <a:pt x="211602" y="133102"/>
                </a:lnTo>
                <a:lnTo>
                  <a:pt x="211602" y="146758"/>
                </a:lnTo>
                <a:cubicBezTo>
                  <a:pt x="211602" y="149274"/>
                  <a:pt x="209791" y="151071"/>
                  <a:pt x="206894" y="151071"/>
                </a:cubicBezTo>
                <a:cubicBezTo>
                  <a:pt x="204358" y="151071"/>
                  <a:pt x="202547" y="149274"/>
                  <a:pt x="202547" y="146758"/>
                </a:cubicBezTo>
                <a:lnTo>
                  <a:pt x="202547" y="133102"/>
                </a:lnTo>
                <a:lnTo>
                  <a:pt x="187334" y="133102"/>
                </a:lnTo>
                <a:close/>
                <a:moveTo>
                  <a:pt x="88448" y="125412"/>
                </a:moveTo>
                <a:lnTo>
                  <a:pt x="147370" y="125412"/>
                </a:lnTo>
                <a:cubicBezTo>
                  <a:pt x="150244" y="125412"/>
                  <a:pt x="152040" y="127610"/>
                  <a:pt x="152040" y="129808"/>
                </a:cubicBezTo>
                <a:cubicBezTo>
                  <a:pt x="152040" y="132373"/>
                  <a:pt x="150244" y="134571"/>
                  <a:pt x="147370" y="134571"/>
                </a:cubicBezTo>
                <a:lnTo>
                  <a:pt x="88448" y="134571"/>
                </a:lnTo>
                <a:cubicBezTo>
                  <a:pt x="85933" y="134571"/>
                  <a:pt x="84137" y="132373"/>
                  <a:pt x="84137" y="129808"/>
                </a:cubicBezTo>
                <a:cubicBezTo>
                  <a:pt x="84137" y="127610"/>
                  <a:pt x="85933" y="125412"/>
                  <a:pt x="88448" y="125412"/>
                </a:cubicBezTo>
                <a:close/>
                <a:moveTo>
                  <a:pt x="48859" y="119592"/>
                </a:moveTo>
                <a:cubicBezTo>
                  <a:pt x="43567" y="119592"/>
                  <a:pt x="38981" y="124178"/>
                  <a:pt x="38981" y="129822"/>
                </a:cubicBezTo>
                <a:cubicBezTo>
                  <a:pt x="38981" y="135819"/>
                  <a:pt x="43567" y="140406"/>
                  <a:pt x="48859" y="140406"/>
                </a:cubicBezTo>
                <a:cubicBezTo>
                  <a:pt x="54503" y="140406"/>
                  <a:pt x="59090" y="135819"/>
                  <a:pt x="59090" y="129822"/>
                </a:cubicBezTo>
                <a:cubicBezTo>
                  <a:pt x="59090" y="124178"/>
                  <a:pt x="54503" y="119592"/>
                  <a:pt x="48859" y="119592"/>
                </a:cubicBezTo>
                <a:close/>
                <a:moveTo>
                  <a:pt x="48859" y="111125"/>
                </a:moveTo>
                <a:cubicBezTo>
                  <a:pt x="59442" y="111125"/>
                  <a:pt x="67909" y="119592"/>
                  <a:pt x="67909" y="129822"/>
                </a:cubicBezTo>
                <a:cubicBezTo>
                  <a:pt x="67909" y="140406"/>
                  <a:pt x="59442" y="148872"/>
                  <a:pt x="48859" y="148872"/>
                </a:cubicBezTo>
                <a:cubicBezTo>
                  <a:pt x="38628" y="148872"/>
                  <a:pt x="30162" y="140406"/>
                  <a:pt x="30162" y="129822"/>
                </a:cubicBezTo>
                <a:cubicBezTo>
                  <a:pt x="30162" y="119592"/>
                  <a:pt x="38628" y="111125"/>
                  <a:pt x="48859" y="111125"/>
                </a:cubicBezTo>
                <a:close/>
                <a:moveTo>
                  <a:pt x="230800" y="97884"/>
                </a:moveTo>
                <a:cubicBezTo>
                  <a:pt x="220296" y="97884"/>
                  <a:pt x="211602" y="106509"/>
                  <a:pt x="211602" y="116931"/>
                </a:cubicBezTo>
                <a:lnTo>
                  <a:pt x="211602" y="124477"/>
                </a:lnTo>
                <a:lnTo>
                  <a:pt x="250360" y="124477"/>
                </a:lnTo>
                <a:lnTo>
                  <a:pt x="250360" y="116931"/>
                </a:lnTo>
                <a:cubicBezTo>
                  <a:pt x="250360" y="106509"/>
                  <a:pt x="241667" y="97884"/>
                  <a:pt x="230800" y="97884"/>
                </a:cubicBezTo>
                <a:close/>
                <a:moveTo>
                  <a:pt x="230800" y="88900"/>
                </a:moveTo>
                <a:cubicBezTo>
                  <a:pt x="246738" y="88900"/>
                  <a:pt x="259053" y="101478"/>
                  <a:pt x="259053" y="116931"/>
                </a:cubicBezTo>
                <a:lnTo>
                  <a:pt x="259053" y="124477"/>
                </a:lnTo>
                <a:lnTo>
                  <a:pt x="278613" y="124477"/>
                </a:lnTo>
                <a:cubicBezTo>
                  <a:pt x="281149" y="124477"/>
                  <a:pt x="282960" y="126274"/>
                  <a:pt x="283322" y="128430"/>
                </a:cubicBezTo>
                <a:lnTo>
                  <a:pt x="294913" y="247022"/>
                </a:lnTo>
                <a:cubicBezTo>
                  <a:pt x="294913" y="248459"/>
                  <a:pt x="294551" y="249178"/>
                  <a:pt x="293826" y="250256"/>
                </a:cubicBezTo>
                <a:cubicBezTo>
                  <a:pt x="293102" y="251334"/>
                  <a:pt x="292015" y="252053"/>
                  <a:pt x="290566" y="252053"/>
                </a:cubicBezTo>
                <a:lnTo>
                  <a:pt x="171396" y="252053"/>
                </a:lnTo>
                <a:cubicBezTo>
                  <a:pt x="169947" y="252053"/>
                  <a:pt x="168861" y="251334"/>
                  <a:pt x="167774" y="250256"/>
                </a:cubicBezTo>
                <a:cubicBezTo>
                  <a:pt x="167049" y="249178"/>
                  <a:pt x="166687" y="248459"/>
                  <a:pt x="166687" y="247022"/>
                </a:cubicBezTo>
                <a:lnTo>
                  <a:pt x="178641" y="128430"/>
                </a:lnTo>
                <a:cubicBezTo>
                  <a:pt x="179003" y="126274"/>
                  <a:pt x="180814" y="124477"/>
                  <a:pt x="183349" y="124477"/>
                </a:cubicBezTo>
                <a:lnTo>
                  <a:pt x="202547" y="124477"/>
                </a:lnTo>
                <a:lnTo>
                  <a:pt x="202547" y="116931"/>
                </a:lnTo>
                <a:cubicBezTo>
                  <a:pt x="202547" y="101478"/>
                  <a:pt x="215225" y="88900"/>
                  <a:pt x="230800" y="88900"/>
                </a:cubicBezTo>
                <a:close/>
                <a:moveTo>
                  <a:pt x="142437" y="65087"/>
                </a:moveTo>
                <a:lnTo>
                  <a:pt x="200102" y="65087"/>
                </a:lnTo>
                <a:cubicBezTo>
                  <a:pt x="202264" y="65087"/>
                  <a:pt x="204427" y="67285"/>
                  <a:pt x="204427" y="69849"/>
                </a:cubicBezTo>
                <a:cubicBezTo>
                  <a:pt x="204427" y="72048"/>
                  <a:pt x="202264" y="74246"/>
                  <a:pt x="200102" y="74246"/>
                </a:cubicBezTo>
                <a:lnTo>
                  <a:pt x="142437" y="74246"/>
                </a:lnTo>
                <a:cubicBezTo>
                  <a:pt x="139914" y="74246"/>
                  <a:pt x="138112" y="72048"/>
                  <a:pt x="138112" y="69849"/>
                </a:cubicBezTo>
                <a:cubicBezTo>
                  <a:pt x="138112" y="67285"/>
                  <a:pt x="139914" y="65087"/>
                  <a:pt x="142437" y="65087"/>
                </a:cubicBezTo>
                <a:close/>
                <a:moveTo>
                  <a:pt x="88520" y="65087"/>
                </a:moveTo>
                <a:lnTo>
                  <a:pt x="120298" y="65087"/>
                </a:lnTo>
                <a:cubicBezTo>
                  <a:pt x="122855" y="65087"/>
                  <a:pt x="125046" y="67285"/>
                  <a:pt x="125046" y="69849"/>
                </a:cubicBezTo>
                <a:cubicBezTo>
                  <a:pt x="125046" y="72048"/>
                  <a:pt x="122855" y="74246"/>
                  <a:pt x="120298" y="74246"/>
                </a:cubicBezTo>
                <a:lnTo>
                  <a:pt x="88520" y="74246"/>
                </a:lnTo>
                <a:cubicBezTo>
                  <a:pt x="85963" y="74246"/>
                  <a:pt x="84137" y="72048"/>
                  <a:pt x="84137" y="69849"/>
                </a:cubicBezTo>
                <a:cubicBezTo>
                  <a:pt x="84137" y="67285"/>
                  <a:pt x="85963" y="65087"/>
                  <a:pt x="88520" y="65087"/>
                </a:cubicBezTo>
                <a:close/>
                <a:moveTo>
                  <a:pt x="48859" y="59619"/>
                </a:moveTo>
                <a:cubicBezTo>
                  <a:pt x="43567" y="59619"/>
                  <a:pt x="38981" y="64206"/>
                  <a:pt x="38981" y="69850"/>
                </a:cubicBezTo>
                <a:cubicBezTo>
                  <a:pt x="38981" y="75494"/>
                  <a:pt x="43567" y="80081"/>
                  <a:pt x="48859" y="80081"/>
                </a:cubicBezTo>
                <a:cubicBezTo>
                  <a:pt x="54503" y="80081"/>
                  <a:pt x="59090" y="75494"/>
                  <a:pt x="59090" y="69850"/>
                </a:cubicBezTo>
                <a:cubicBezTo>
                  <a:pt x="59090" y="64206"/>
                  <a:pt x="54503" y="59619"/>
                  <a:pt x="48859" y="59619"/>
                </a:cubicBezTo>
                <a:close/>
                <a:moveTo>
                  <a:pt x="48859" y="50800"/>
                </a:moveTo>
                <a:cubicBezTo>
                  <a:pt x="59442" y="50800"/>
                  <a:pt x="67909" y="59267"/>
                  <a:pt x="67909" y="69850"/>
                </a:cubicBezTo>
                <a:cubicBezTo>
                  <a:pt x="67909" y="80081"/>
                  <a:pt x="59442" y="88547"/>
                  <a:pt x="48859" y="88547"/>
                </a:cubicBezTo>
                <a:cubicBezTo>
                  <a:pt x="38628" y="88547"/>
                  <a:pt x="30162" y="80081"/>
                  <a:pt x="30162" y="69850"/>
                </a:cubicBezTo>
                <a:cubicBezTo>
                  <a:pt x="30162" y="59267"/>
                  <a:pt x="38628" y="50800"/>
                  <a:pt x="48859" y="50800"/>
                </a:cubicBezTo>
                <a:close/>
                <a:moveTo>
                  <a:pt x="68106" y="8627"/>
                </a:moveTo>
                <a:lnTo>
                  <a:pt x="68106" y="22287"/>
                </a:lnTo>
                <a:cubicBezTo>
                  <a:pt x="68106" y="26241"/>
                  <a:pt x="71350" y="29477"/>
                  <a:pt x="75313" y="29477"/>
                </a:cubicBezTo>
                <a:lnTo>
                  <a:pt x="158555" y="29477"/>
                </a:lnTo>
                <a:cubicBezTo>
                  <a:pt x="162879" y="29477"/>
                  <a:pt x="166122" y="26241"/>
                  <a:pt x="166122" y="22287"/>
                </a:cubicBezTo>
                <a:lnTo>
                  <a:pt x="166122" y="8627"/>
                </a:lnTo>
                <a:lnTo>
                  <a:pt x="68106" y="8627"/>
                </a:lnTo>
                <a:close/>
                <a:moveTo>
                  <a:pt x="22342" y="0"/>
                </a:moveTo>
                <a:lnTo>
                  <a:pt x="212248" y="0"/>
                </a:lnTo>
                <a:cubicBezTo>
                  <a:pt x="224500" y="0"/>
                  <a:pt x="234590" y="9706"/>
                  <a:pt x="234590" y="22287"/>
                </a:cubicBezTo>
                <a:lnTo>
                  <a:pt x="234590" y="75489"/>
                </a:lnTo>
                <a:cubicBezTo>
                  <a:pt x="234590" y="78005"/>
                  <a:pt x="232428" y="80162"/>
                  <a:pt x="229905" y="80162"/>
                </a:cubicBezTo>
                <a:cubicBezTo>
                  <a:pt x="227743" y="80162"/>
                  <a:pt x="225581" y="78005"/>
                  <a:pt x="225581" y="75489"/>
                </a:cubicBezTo>
                <a:lnTo>
                  <a:pt x="225581" y="22287"/>
                </a:lnTo>
                <a:cubicBezTo>
                  <a:pt x="225581" y="14738"/>
                  <a:pt x="219815" y="8627"/>
                  <a:pt x="212248" y="8627"/>
                </a:cubicBezTo>
                <a:lnTo>
                  <a:pt x="175132" y="8627"/>
                </a:lnTo>
                <a:lnTo>
                  <a:pt x="175132" y="22287"/>
                </a:lnTo>
                <a:cubicBezTo>
                  <a:pt x="175132" y="31274"/>
                  <a:pt x="167925" y="38463"/>
                  <a:pt x="158555" y="38463"/>
                </a:cubicBezTo>
                <a:lnTo>
                  <a:pt x="75313" y="38463"/>
                </a:lnTo>
                <a:cubicBezTo>
                  <a:pt x="66665" y="38463"/>
                  <a:pt x="59098" y="31274"/>
                  <a:pt x="59098" y="22287"/>
                </a:cubicBezTo>
                <a:lnTo>
                  <a:pt x="59098" y="8627"/>
                </a:lnTo>
                <a:lnTo>
                  <a:pt x="22342" y="8627"/>
                </a:lnTo>
                <a:cubicBezTo>
                  <a:pt x="14774" y="8627"/>
                  <a:pt x="8648" y="14738"/>
                  <a:pt x="8648" y="22287"/>
                </a:cubicBezTo>
                <a:lnTo>
                  <a:pt x="8648" y="271040"/>
                </a:lnTo>
                <a:cubicBezTo>
                  <a:pt x="8648" y="278230"/>
                  <a:pt x="14774" y="284341"/>
                  <a:pt x="22342" y="284341"/>
                </a:cubicBezTo>
                <a:lnTo>
                  <a:pt x="212248" y="284341"/>
                </a:lnTo>
                <a:cubicBezTo>
                  <a:pt x="219815" y="284341"/>
                  <a:pt x="225581" y="278230"/>
                  <a:pt x="225581" y="271040"/>
                </a:cubicBezTo>
                <a:lnTo>
                  <a:pt x="225581" y="265289"/>
                </a:lnTo>
                <a:cubicBezTo>
                  <a:pt x="225581" y="262773"/>
                  <a:pt x="227743" y="260616"/>
                  <a:pt x="229905" y="260616"/>
                </a:cubicBezTo>
                <a:cubicBezTo>
                  <a:pt x="232428" y="260616"/>
                  <a:pt x="234590" y="262773"/>
                  <a:pt x="234590" y="265289"/>
                </a:cubicBezTo>
                <a:lnTo>
                  <a:pt x="234590" y="271040"/>
                </a:lnTo>
                <a:cubicBezTo>
                  <a:pt x="234590" y="283262"/>
                  <a:pt x="224500" y="293328"/>
                  <a:pt x="212248" y="293328"/>
                </a:cubicBezTo>
                <a:lnTo>
                  <a:pt x="22342" y="293328"/>
                </a:lnTo>
                <a:cubicBezTo>
                  <a:pt x="9729" y="293328"/>
                  <a:pt x="0" y="283262"/>
                  <a:pt x="0" y="271040"/>
                </a:cubicBezTo>
                <a:lnTo>
                  <a:pt x="0" y="22287"/>
                </a:lnTo>
                <a:cubicBezTo>
                  <a:pt x="0" y="9706"/>
                  <a:pt x="9729" y="0"/>
                  <a:pt x="22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35" name="Freeform 939">
            <a:extLst>
              <a:ext uri="{FF2B5EF4-FFF2-40B4-BE49-F238E27FC236}">
                <a16:creationId xmlns:a16="http://schemas.microsoft.com/office/drawing/2014/main" id="{DC37A55A-4F79-924C-971E-B9BD9F039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7525" y="11187416"/>
            <a:ext cx="855882" cy="855882"/>
          </a:xfrm>
          <a:custGeom>
            <a:avLst/>
            <a:gdLst>
              <a:gd name="T0" fmla="*/ 909372 w 293098"/>
              <a:gd name="T1" fmla="*/ 2319825 h 293328"/>
              <a:gd name="T2" fmla="*/ 808027 w 293098"/>
              <a:gd name="T3" fmla="*/ 2319825 h 293328"/>
              <a:gd name="T4" fmla="*/ 697343 w 293098"/>
              <a:gd name="T5" fmla="*/ 1607988 h 293328"/>
              <a:gd name="T6" fmla="*/ 1015505 w 293098"/>
              <a:gd name="T7" fmla="*/ 2461307 h 293328"/>
              <a:gd name="T8" fmla="*/ 697343 w 293098"/>
              <a:gd name="T9" fmla="*/ 1607988 h 293328"/>
              <a:gd name="T10" fmla="*/ 1516630 w 293098"/>
              <a:gd name="T11" fmla="*/ 612482 h 293328"/>
              <a:gd name="T12" fmla="*/ 1262092 w 293098"/>
              <a:gd name="T13" fmla="*/ 1355165 h 293328"/>
              <a:gd name="T14" fmla="*/ 1114919 w 293098"/>
              <a:gd name="T15" fmla="*/ 2461307 h 293328"/>
              <a:gd name="T16" fmla="*/ 2276265 w 293098"/>
              <a:gd name="T17" fmla="*/ 2461307 h 293328"/>
              <a:gd name="T18" fmla="*/ 2391614 w 293098"/>
              <a:gd name="T19" fmla="*/ 2251924 h 293328"/>
              <a:gd name="T20" fmla="*/ 2423427 w 293098"/>
              <a:gd name="T21" fmla="*/ 2180819 h 293328"/>
              <a:gd name="T22" fmla="*/ 2498990 w 293098"/>
              <a:gd name="T23" fmla="*/ 1951689 h 293328"/>
              <a:gd name="T24" fmla="*/ 2506944 w 293098"/>
              <a:gd name="T25" fmla="*/ 1876630 h 293328"/>
              <a:gd name="T26" fmla="*/ 2491040 w 293098"/>
              <a:gd name="T27" fmla="*/ 1663313 h 293328"/>
              <a:gd name="T28" fmla="*/ 2491040 w 293098"/>
              <a:gd name="T29" fmla="*/ 1564537 h 293328"/>
              <a:gd name="T30" fmla="*/ 2443322 w 293098"/>
              <a:gd name="T31" fmla="*/ 1323573 h 293328"/>
              <a:gd name="T32" fmla="*/ 1802997 w 293098"/>
              <a:gd name="T33" fmla="*/ 1303808 h 293328"/>
              <a:gd name="T34" fmla="*/ 1826841 w 293098"/>
              <a:gd name="T35" fmla="*/ 924569 h 293328"/>
              <a:gd name="T36" fmla="*/ 1627997 w 293098"/>
              <a:gd name="T37" fmla="*/ 509766 h 293328"/>
              <a:gd name="T38" fmla="*/ 1902415 w 293098"/>
              <a:gd name="T39" fmla="*/ 1224804 h 293328"/>
              <a:gd name="T40" fmla="*/ 2650119 w 293098"/>
              <a:gd name="T41" fmla="*/ 1442092 h 293328"/>
              <a:gd name="T42" fmla="*/ 2666035 w 293098"/>
              <a:gd name="T43" fmla="*/ 1766016 h 293328"/>
              <a:gd name="T44" fmla="*/ 2638202 w 293098"/>
              <a:gd name="T45" fmla="*/ 2046500 h 293328"/>
              <a:gd name="T46" fmla="*/ 2506944 w 293098"/>
              <a:gd name="T47" fmla="*/ 2323036 h 293328"/>
              <a:gd name="T48" fmla="*/ 2268319 w 293098"/>
              <a:gd name="T49" fmla="*/ 2560065 h 293328"/>
              <a:gd name="T50" fmla="*/ 466651 w 293098"/>
              <a:gd name="T51" fmla="*/ 2512663 h 293328"/>
              <a:gd name="T52" fmla="*/ 597911 w 293098"/>
              <a:gd name="T53" fmla="*/ 2461307 h 293328"/>
              <a:gd name="T54" fmla="*/ 192227 w 293098"/>
              <a:gd name="T55" fmla="*/ 1607988 h 293328"/>
              <a:gd name="T56" fmla="*/ 192227 w 293098"/>
              <a:gd name="T57" fmla="*/ 1513204 h 293328"/>
              <a:gd name="T58" fmla="*/ 1190507 w 293098"/>
              <a:gd name="T59" fmla="*/ 1291956 h 293328"/>
              <a:gd name="T60" fmla="*/ 1409247 w 293098"/>
              <a:gd name="T61" fmla="*/ 588784 h 293328"/>
              <a:gd name="T62" fmla="*/ 1627997 w 293098"/>
              <a:gd name="T63" fmla="*/ 509766 h 293328"/>
              <a:gd name="T64" fmla="*/ 99312 w 293098"/>
              <a:gd name="T65" fmla="*/ 1611451 h 293328"/>
              <a:gd name="T66" fmla="*/ 2403499 w 293098"/>
              <a:gd name="T67" fmla="*/ 2914801 h 293328"/>
              <a:gd name="T68" fmla="*/ 3122548 w 293098"/>
              <a:gd name="T69" fmla="*/ 3104383 h 293328"/>
              <a:gd name="T70" fmla="*/ 2927902 w 293098"/>
              <a:gd name="T71" fmla="*/ 2389491 h 293328"/>
              <a:gd name="T72" fmla="*/ 1620876 w 293098"/>
              <a:gd name="T73" fmla="*/ 98743 h 293328"/>
              <a:gd name="T74" fmla="*/ 3241731 w 293098"/>
              <a:gd name="T75" fmla="*/ 1611451 h 293328"/>
              <a:gd name="T76" fmla="*/ 3241731 w 293098"/>
              <a:gd name="T77" fmla="*/ 3159674 h 293328"/>
              <a:gd name="T78" fmla="*/ 3194065 w 293098"/>
              <a:gd name="T79" fmla="*/ 3222872 h 293328"/>
              <a:gd name="T80" fmla="*/ 2439242 w 293098"/>
              <a:gd name="T81" fmla="*/ 3005641 h 293328"/>
              <a:gd name="T82" fmla="*/ 0 w 293098"/>
              <a:gd name="T83" fmla="*/ 1611451 h 29332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93098" h="293328">
                <a:moveTo>
                  <a:pt x="77421" y="206375"/>
                </a:moveTo>
                <a:cubicBezTo>
                  <a:pt x="79986" y="206375"/>
                  <a:pt x="82184" y="208573"/>
                  <a:pt x="82184" y="211138"/>
                </a:cubicBezTo>
                <a:cubicBezTo>
                  <a:pt x="82184" y="213702"/>
                  <a:pt x="79986" y="215534"/>
                  <a:pt x="77421" y="215534"/>
                </a:cubicBezTo>
                <a:cubicBezTo>
                  <a:pt x="74857" y="215534"/>
                  <a:pt x="73025" y="213702"/>
                  <a:pt x="73025" y="211138"/>
                </a:cubicBezTo>
                <a:cubicBezTo>
                  <a:pt x="73025" y="208573"/>
                  <a:pt x="74857" y="206375"/>
                  <a:pt x="77421" y="206375"/>
                </a:cubicBezTo>
                <a:close/>
                <a:moveTo>
                  <a:pt x="63021" y="146351"/>
                </a:moveTo>
                <a:lnTo>
                  <a:pt x="63021" y="224014"/>
                </a:lnTo>
                <a:lnTo>
                  <a:pt x="91776" y="224014"/>
                </a:lnTo>
                <a:lnTo>
                  <a:pt x="91776" y="146351"/>
                </a:lnTo>
                <a:lnTo>
                  <a:pt x="63021" y="146351"/>
                </a:lnTo>
                <a:close/>
                <a:moveTo>
                  <a:pt x="146769" y="55026"/>
                </a:moveTo>
                <a:cubicBezTo>
                  <a:pt x="142096" y="55026"/>
                  <a:pt x="138861" y="55385"/>
                  <a:pt x="137064" y="55745"/>
                </a:cubicBezTo>
                <a:cubicBezTo>
                  <a:pt x="138502" y="63655"/>
                  <a:pt x="141018" y="80554"/>
                  <a:pt x="138502" y="88464"/>
                </a:cubicBezTo>
                <a:cubicBezTo>
                  <a:pt x="133829" y="102127"/>
                  <a:pt x="123046" y="113992"/>
                  <a:pt x="114061" y="123340"/>
                </a:cubicBezTo>
                <a:cubicBezTo>
                  <a:pt x="107591" y="130531"/>
                  <a:pt x="100761" y="137722"/>
                  <a:pt x="100761" y="142037"/>
                </a:cubicBezTo>
                <a:lnTo>
                  <a:pt x="100761" y="224014"/>
                </a:lnTo>
                <a:lnTo>
                  <a:pt x="204997" y="224014"/>
                </a:lnTo>
                <a:cubicBezTo>
                  <a:pt x="205357" y="224014"/>
                  <a:pt x="205357" y="224014"/>
                  <a:pt x="205716" y="224014"/>
                </a:cubicBezTo>
                <a:cubicBezTo>
                  <a:pt x="212545" y="223295"/>
                  <a:pt x="217577" y="217901"/>
                  <a:pt x="217577" y="211430"/>
                </a:cubicBezTo>
                <a:cubicBezTo>
                  <a:pt x="217577" y="209272"/>
                  <a:pt x="217218" y="207115"/>
                  <a:pt x="216140" y="204958"/>
                </a:cubicBezTo>
                <a:cubicBezTo>
                  <a:pt x="215421" y="203879"/>
                  <a:pt x="215421" y="202441"/>
                  <a:pt x="216140" y="201003"/>
                </a:cubicBezTo>
                <a:cubicBezTo>
                  <a:pt x="216499" y="199924"/>
                  <a:pt x="217577" y="198845"/>
                  <a:pt x="219015" y="198486"/>
                </a:cubicBezTo>
                <a:cubicBezTo>
                  <a:pt x="225126" y="197407"/>
                  <a:pt x="229439" y="192014"/>
                  <a:pt x="229439" y="186261"/>
                </a:cubicBezTo>
                <a:cubicBezTo>
                  <a:pt x="229439" y="183025"/>
                  <a:pt x="228361" y="179789"/>
                  <a:pt x="225844" y="177632"/>
                </a:cubicBezTo>
                <a:cubicBezTo>
                  <a:pt x="225126" y="176553"/>
                  <a:pt x="224766" y="175475"/>
                  <a:pt x="224766" y="174036"/>
                </a:cubicBezTo>
                <a:cubicBezTo>
                  <a:pt x="224766" y="172598"/>
                  <a:pt x="225485" y="171520"/>
                  <a:pt x="226563" y="170800"/>
                </a:cubicBezTo>
                <a:cubicBezTo>
                  <a:pt x="229798" y="168284"/>
                  <a:pt x="231955" y="164688"/>
                  <a:pt x="231955" y="160733"/>
                </a:cubicBezTo>
                <a:cubicBezTo>
                  <a:pt x="231955" y="154261"/>
                  <a:pt x="228001" y="151385"/>
                  <a:pt x="225126" y="151385"/>
                </a:cubicBezTo>
                <a:cubicBezTo>
                  <a:pt x="222610" y="151385"/>
                  <a:pt x="220812" y="149227"/>
                  <a:pt x="220812" y="146711"/>
                </a:cubicBezTo>
                <a:cubicBezTo>
                  <a:pt x="220812" y="144194"/>
                  <a:pt x="222610" y="142396"/>
                  <a:pt x="225126" y="142396"/>
                </a:cubicBezTo>
                <a:cubicBezTo>
                  <a:pt x="225844" y="142037"/>
                  <a:pt x="230517" y="139520"/>
                  <a:pt x="230517" y="131250"/>
                </a:cubicBezTo>
                <a:cubicBezTo>
                  <a:pt x="230517" y="125138"/>
                  <a:pt x="225485" y="120464"/>
                  <a:pt x="220812" y="120464"/>
                </a:cubicBezTo>
                <a:lnTo>
                  <a:pt x="166538" y="120464"/>
                </a:lnTo>
                <a:cubicBezTo>
                  <a:pt x="165100" y="120464"/>
                  <a:pt x="163662" y="119744"/>
                  <a:pt x="162944" y="118666"/>
                </a:cubicBezTo>
                <a:cubicBezTo>
                  <a:pt x="161865" y="117587"/>
                  <a:pt x="161865" y="116149"/>
                  <a:pt x="162225" y="114711"/>
                </a:cubicBezTo>
                <a:cubicBezTo>
                  <a:pt x="163303" y="110037"/>
                  <a:pt x="166538" y="98172"/>
                  <a:pt x="165100" y="84149"/>
                </a:cubicBezTo>
                <a:cubicBezTo>
                  <a:pt x="163303" y="67610"/>
                  <a:pt x="155755" y="55385"/>
                  <a:pt x="146769" y="55026"/>
                </a:cubicBezTo>
                <a:close/>
                <a:moveTo>
                  <a:pt x="147128" y="46396"/>
                </a:moveTo>
                <a:cubicBezTo>
                  <a:pt x="161146" y="46756"/>
                  <a:pt x="171929" y="61857"/>
                  <a:pt x="173727" y="83430"/>
                </a:cubicBezTo>
                <a:cubicBezTo>
                  <a:pt x="174805" y="94576"/>
                  <a:pt x="173727" y="105003"/>
                  <a:pt x="171929" y="111475"/>
                </a:cubicBezTo>
                <a:lnTo>
                  <a:pt x="220812" y="111475"/>
                </a:lnTo>
                <a:cubicBezTo>
                  <a:pt x="230877" y="111475"/>
                  <a:pt x="239503" y="120823"/>
                  <a:pt x="239503" y="131250"/>
                </a:cubicBezTo>
                <a:cubicBezTo>
                  <a:pt x="239503" y="137722"/>
                  <a:pt x="237346" y="142756"/>
                  <a:pt x="234471" y="146351"/>
                </a:cubicBezTo>
                <a:cubicBezTo>
                  <a:pt x="238065" y="149227"/>
                  <a:pt x="240941" y="154261"/>
                  <a:pt x="240941" y="160733"/>
                </a:cubicBezTo>
                <a:cubicBezTo>
                  <a:pt x="240941" y="165767"/>
                  <a:pt x="238784" y="170800"/>
                  <a:pt x="235190" y="175115"/>
                </a:cubicBezTo>
                <a:cubicBezTo>
                  <a:pt x="237346" y="178351"/>
                  <a:pt x="238425" y="181946"/>
                  <a:pt x="238425" y="186261"/>
                </a:cubicBezTo>
                <a:cubicBezTo>
                  <a:pt x="238425" y="194531"/>
                  <a:pt x="233393" y="202081"/>
                  <a:pt x="225844" y="205677"/>
                </a:cubicBezTo>
                <a:cubicBezTo>
                  <a:pt x="226204" y="207475"/>
                  <a:pt x="226563" y="209272"/>
                  <a:pt x="226563" y="211430"/>
                </a:cubicBezTo>
                <a:cubicBezTo>
                  <a:pt x="226563" y="222576"/>
                  <a:pt x="218296" y="231564"/>
                  <a:pt x="206435" y="232643"/>
                </a:cubicBezTo>
                <a:cubicBezTo>
                  <a:pt x="206435" y="232643"/>
                  <a:pt x="205716" y="233003"/>
                  <a:pt x="204997" y="233003"/>
                </a:cubicBezTo>
                <a:lnTo>
                  <a:pt x="46846" y="233003"/>
                </a:lnTo>
                <a:cubicBezTo>
                  <a:pt x="44330" y="233003"/>
                  <a:pt x="42173" y="230845"/>
                  <a:pt x="42173" y="228688"/>
                </a:cubicBezTo>
                <a:cubicBezTo>
                  <a:pt x="42173" y="226171"/>
                  <a:pt x="44330" y="224014"/>
                  <a:pt x="46846" y="224014"/>
                </a:cubicBezTo>
                <a:lnTo>
                  <a:pt x="54035" y="224014"/>
                </a:lnTo>
                <a:lnTo>
                  <a:pt x="54035" y="146351"/>
                </a:lnTo>
                <a:lnTo>
                  <a:pt x="17373" y="146351"/>
                </a:lnTo>
                <a:cubicBezTo>
                  <a:pt x="14497" y="146351"/>
                  <a:pt x="12700" y="144553"/>
                  <a:pt x="12700" y="142037"/>
                </a:cubicBezTo>
                <a:cubicBezTo>
                  <a:pt x="12700" y="139520"/>
                  <a:pt x="14497" y="137722"/>
                  <a:pt x="17373" y="137722"/>
                </a:cubicBezTo>
                <a:lnTo>
                  <a:pt x="92854" y="137722"/>
                </a:lnTo>
                <a:cubicBezTo>
                  <a:pt x="94651" y="131250"/>
                  <a:pt x="100761" y="125138"/>
                  <a:pt x="107591" y="117587"/>
                </a:cubicBezTo>
                <a:cubicBezTo>
                  <a:pt x="116217" y="108239"/>
                  <a:pt x="125922" y="97452"/>
                  <a:pt x="129876" y="85587"/>
                </a:cubicBezTo>
                <a:cubicBezTo>
                  <a:pt x="131673" y="80194"/>
                  <a:pt x="129157" y="62936"/>
                  <a:pt x="127360" y="53587"/>
                </a:cubicBezTo>
                <a:cubicBezTo>
                  <a:pt x="127000" y="51790"/>
                  <a:pt x="127719" y="49992"/>
                  <a:pt x="129516" y="48913"/>
                </a:cubicBezTo>
                <a:cubicBezTo>
                  <a:pt x="130235" y="48554"/>
                  <a:pt x="135267" y="46037"/>
                  <a:pt x="147128" y="46396"/>
                </a:cubicBezTo>
                <a:close/>
                <a:moveTo>
                  <a:pt x="146485" y="8987"/>
                </a:moveTo>
                <a:cubicBezTo>
                  <a:pt x="70729" y="8987"/>
                  <a:pt x="8976" y="70816"/>
                  <a:pt x="8976" y="146664"/>
                </a:cubicBezTo>
                <a:cubicBezTo>
                  <a:pt x="8976" y="222871"/>
                  <a:pt x="70729" y="284341"/>
                  <a:pt x="146485" y="284341"/>
                </a:cubicBezTo>
                <a:cubicBezTo>
                  <a:pt x="171617" y="284341"/>
                  <a:pt x="196031" y="277870"/>
                  <a:pt x="217214" y="265289"/>
                </a:cubicBezTo>
                <a:cubicBezTo>
                  <a:pt x="218291" y="264570"/>
                  <a:pt x="219727" y="264211"/>
                  <a:pt x="220804" y="264570"/>
                </a:cubicBezTo>
                <a:lnTo>
                  <a:pt x="282198" y="282544"/>
                </a:lnTo>
                <a:lnTo>
                  <a:pt x="264247" y="221074"/>
                </a:lnTo>
                <a:cubicBezTo>
                  <a:pt x="263888" y="219996"/>
                  <a:pt x="264247" y="218558"/>
                  <a:pt x="264606" y="217479"/>
                </a:cubicBezTo>
                <a:cubicBezTo>
                  <a:pt x="277531" y="196271"/>
                  <a:pt x="283993" y="171827"/>
                  <a:pt x="283993" y="146664"/>
                </a:cubicBezTo>
                <a:cubicBezTo>
                  <a:pt x="283993" y="70816"/>
                  <a:pt x="222599" y="8987"/>
                  <a:pt x="146485" y="8987"/>
                </a:cubicBezTo>
                <a:close/>
                <a:moveTo>
                  <a:pt x="146485" y="0"/>
                </a:moveTo>
                <a:cubicBezTo>
                  <a:pt x="227266" y="0"/>
                  <a:pt x="292969" y="66142"/>
                  <a:pt x="292969" y="146664"/>
                </a:cubicBezTo>
                <a:cubicBezTo>
                  <a:pt x="292969" y="172546"/>
                  <a:pt x="286147" y="198068"/>
                  <a:pt x="273222" y="220355"/>
                </a:cubicBezTo>
                <a:lnTo>
                  <a:pt x="292969" y="287576"/>
                </a:lnTo>
                <a:cubicBezTo>
                  <a:pt x="293328" y="289373"/>
                  <a:pt x="292969" y="291171"/>
                  <a:pt x="291533" y="292249"/>
                </a:cubicBezTo>
                <a:cubicBezTo>
                  <a:pt x="290815" y="292968"/>
                  <a:pt x="289738" y="293328"/>
                  <a:pt x="288661" y="293328"/>
                </a:cubicBezTo>
                <a:cubicBezTo>
                  <a:pt x="287943" y="293328"/>
                  <a:pt x="287584" y="293328"/>
                  <a:pt x="287225" y="293328"/>
                </a:cubicBezTo>
                <a:lnTo>
                  <a:pt x="220445" y="273557"/>
                </a:lnTo>
                <a:cubicBezTo>
                  <a:pt x="197826" y="286498"/>
                  <a:pt x="172694" y="293328"/>
                  <a:pt x="146485" y="293328"/>
                </a:cubicBezTo>
                <a:cubicBezTo>
                  <a:pt x="66061" y="293328"/>
                  <a:pt x="0" y="227545"/>
                  <a:pt x="0" y="146664"/>
                </a:cubicBezTo>
                <a:cubicBezTo>
                  <a:pt x="0" y="66142"/>
                  <a:pt x="66061" y="0"/>
                  <a:pt x="1464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36" name="Freeform 945">
            <a:extLst>
              <a:ext uri="{FF2B5EF4-FFF2-40B4-BE49-F238E27FC236}">
                <a16:creationId xmlns:a16="http://schemas.microsoft.com/office/drawing/2014/main" id="{F94B5E8B-2444-C549-A407-3A152351E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018" y="11187416"/>
            <a:ext cx="748898" cy="855882"/>
          </a:xfrm>
          <a:custGeom>
            <a:avLst/>
            <a:gdLst>
              <a:gd name="T0" fmla="*/ 406984 w 258044"/>
              <a:gd name="T1" fmla="*/ 2076602 h 294045"/>
              <a:gd name="T2" fmla="*/ 669059 w 258044"/>
              <a:gd name="T3" fmla="*/ 2344442 h 294045"/>
              <a:gd name="T4" fmla="*/ 766405 w 258044"/>
              <a:gd name="T5" fmla="*/ 1977120 h 294045"/>
              <a:gd name="T6" fmla="*/ 556748 w 258044"/>
              <a:gd name="T7" fmla="*/ 1820243 h 294045"/>
              <a:gd name="T8" fmla="*/ 848770 w 258044"/>
              <a:gd name="T9" fmla="*/ 1927378 h 294045"/>
              <a:gd name="T10" fmla="*/ 904923 w 258044"/>
              <a:gd name="T11" fmla="*/ 2237307 h 294045"/>
              <a:gd name="T12" fmla="*/ 684035 w 258044"/>
              <a:gd name="T13" fmla="*/ 2443931 h 294045"/>
              <a:gd name="T14" fmla="*/ 410719 w 258044"/>
              <a:gd name="T15" fmla="*/ 2371219 h 294045"/>
              <a:gd name="T16" fmla="*/ 313381 w 258044"/>
              <a:gd name="T17" fmla="*/ 2072758 h 294045"/>
              <a:gd name="T18" fmla="*/ 511809 w 258044"/>
              <a:gd name="T19" fmla="*/ 1835540 h 294045"/>
              <a:gd name="T20" fmla="*/ 2160463 w 258044"/>
              <a:gd name="T21" fmla="*/ 1338640 h 294045"/>
              <a:gd name="T22" fmla="*/ 1352756 w 258044"/>
              <a:gd name="T23" fmla="*/ 2256211 h 294045"/>
              <a:gd name="T24" fmla="*/ 1352756 w 258044"/>
              <a:gd name="T25" fmla="*/ 2164077 h 294045"/>
              <a:gd name="T26" fmla="*/ 2160463 w 258044"/>
              <a:gd name="T27" fmla="*/ 1338640 h 294045"/>
              <a:gd name="T28" fmla="*/ 2543010 w 258044"/>
              <a:gd name="T29" fmla="*/ 1015244 h 294045"/>
              <a:gd name="T30" fmla="*/ 1195820 w 258044"/>
              <a:gd name="T31" fmla="*/ 2056916 h 294045"/>
              <a:gd name="T32" fmla="*/ 968778 w 258044"/>
              <a:gd name="T33" fmla="*/ 2618403 h 294045"/>
              <a:gd name="T34" fmla="*/ 2051059 w 258044"/>
              <a:gd name="T35" fmla="*/ 2467390 h 294045"/>
              <a:gd name="T36" fmla="*/ 2618706 w 258044"/>
              <a:gd name="T37" fmla="*/ 2997904 h 294045"/>
              <a:gd name="T38" fmla="*/ 2558159 w 258044"/>
              <a:gd name="T39" fmla="*/ 995898 h 294045"/>
              <a:gd name="T40" fmla="*/ 1387407 w 258044"/>
              <a:gd name="T41" fmla="*/ 565662 h 294045"/>
              <a:gd name="T42" fmla="*/ 579713 w 258044"/>
              <a:gd name="T43" fmla="*/ 1387259 h 294045"/>
              <a:gd name="T44" fmla="*/ 489544 w 258044"/>
              <a:gd name="T45" fmla="*/ 1387259 h 294045"/>
              <a:gd name="T46" fmla="*/ 2213788 w 258044"/>
              <a:gd name="T47" fmla="*/ 105231 h 294045"/>
              <a:gd name="T48" fmla="*/ 1653712 w 258044"/>
              <a:gd name="T49" fmla="*/ 686121 h 294045"/>
              <a:gd name="T50" fmla="*/ 1206875 w 258044"/>
              <a:gd name="T51" fmla="*/ 1174342 h 294045"/>
              <a:gd name="T52" fmla="*/ 711435 w 258044"/>
              <a:gd name="T53" fmla="*/ 1654178 h 294045"/>
              <a:gd name="T54" fmla="*/ 272465 w 258044"/>
              <a:gd name="T55" fmla="*/ 1789715 h 294045"/>
              <a:gd name="T56" fmla="*/ 964987 w 258044"/>
              <a:gd name="T57" fmla="*/ 2498357 h 294045"/>
              <a:gd name="T58" fmla="*/ 1108787 w 258044"/>
              <a:gd name="T59" fmla="*/ 2006578 h 294045"/>
              <a:gd name="T60" fmla="*/ 2039704 w 258044"/>
              <a:gd name="T61" fmla="*/ 1084958 h 294045"/>
              <a:gd name="T62" fmla="*/ 2486652 w 258044"/>
              <a:gd name="T63" fmla="*/ 929628 h 294045"/>
              <a:gd name="T64" fmla="*/ 2611133 w 258044"/>
              <a:gd name="T65" fmla="*/ 511817 h 294045"/>
              <a:gd name="T66" fmla="*/ 2236485 w 258044"/>
              <a:gd name="T67" fmla="*/ 860357 h 294045"/>
              <a:gd name="T68" fmla="*/ 1941315 w 258044"/>
              <a:gd name="T69" fmla="*/ 755817 h 294045"/>
              <a:gd name="T70" fmla="*/ 1884573 w 258044"/>
              <a:gd name="T71" fmla="*/ 442135 h 294045"/>
              <a:gd name="T72" fmla="*/ 1354768 w 258044"/>
              <a:gd name="T73" fmla="*/ 97501 h 294045"/>
              <a:gd name="T74" fmla="*/ 155151 w 258044"/>
              <a:gd name="T75" fmla="*/ 1781973 h 294045"/>
              <a:gd name="T76" fmla="*/ 700088 w 258044"/>
              <a:gd name="T77" fmla="*/ 1553515 h 294045"/>
              <a:gd name="T78" fmla="*/ 1555326 w 258044"/>
              <a:gd name="T79" fmla="*/ 682216 h 294045"/>
              <a:gd name="T80" fmla="*/ 1736974 w 258044"/>
              <a:gd name="T81" fmla="*/ 159457 h 294045"/>
              <a:gd name="T82" fmla="*/ 1354768 w 258044"/>
              <a:gd name="T83" fmla="*/ 691 h 294045"/>
              <a:gd name="T84" fmla="*/ 2319745 w 258044"/>
              <a:gd name="T85" fmla="*/ 31644 h 294045"/>
              <a:gd name="T86" fmla="*/ 2338668 w 258044"/>
              <a:gd name="T87" fmla="*/ 112975 h 294045"/>
              <a:gd name="T88" fmla="*/ 2024570 w 258044"/>
              <a:gd name="T89" fmla="*/ 705441 h 294045"/>
              <a:gd name="T90" fmla="*/ 2603559 w 258044"/>
              <a:gd name="T91" fmla="*/ 384073 h 294045"/>
              <a:gd name="T92" fmla="*/ 2683034 w 258044"/>
              <a:gd name="T93" fmla="*/ 403405 h 294045"/>
              <a:gd name="T94" fmla="*/ 2713308 w 258044"/>
              <a:gd name="T95" fmla="*/ 1386996 h 294045"/>
              <a:gd name="T96" fmla="*/ 2683034 w 258044"/>
              <a:gd name="T97" fmla="*/ 3156661 h 294045"/>
              <a:gd name="T98" fmla="*/ 2630055 w 258044"/>
              <a:gd name="T99" fmla="*/ 3145051 h 294045"/>
              <a:gd name="T100" fmla="*/ 1354768 w 258044"/>
              <a:gd name="T101" fmla="*/ 2777172 h 294045"/>
              <a:gd name="T102" fmla="*/ 620615 w 258044"/>
              <a:gd name="T103" fmla="*/ 2738439 h 294045"/>
              <a:gd name="T104" fmla="*/ 90820 w 258044"/>
              <a:gd name="T105" fmla="*/ 1890405 h 294045"/>
              <a:gd name="T106" fmla="*/ 1354768 w 258044"/>
              <a:gd name="T107" fmla="*/ 691 h 29404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58044" h="294045">
                <a:moveTo>
                  <a:pt x="52935" y="178604"/>
                </a:moveTo>
                <a:lnTo>
                  <a:pt x="38696" y="193199"/>
                </a:lnTo>
                <a:lnTo>
                  <a:pt x="44035" y="212779"/>
                </a:lnTo>
                <a:lnTo>
                  <a:pt x="63614" y="218118"/>
                </a:lnTo>
                <a:lnTo>
                  <a:pt x="78210" y="203523"/>
                </a:lnTo>
                <a:lnTo>
                  <a:pt x="72870" y="183944"/>
                </a:lnTo>
                <a:lnTo>
                  <a:pt x="52935" y="178604"/>
                </a:lnTo>
                <a:close/>
                <a:moveTo>
                  <a:pt x="52935" y="169348"/>
                </a:moveTo>
                <a:lnTo>
                  <a:pt x="77498" y="176112"/>
                </a:lnTo>
                <a:cubicBezTo>
                  <a:pt x="78922" y="176468"/>
                  <a:pt x="80345" y="177536"/>
                  <a:pt x="80701" y="179316"/>
                </a:cubicBezTo>
                <a:lnTo>
                  <a:pt x="87465" y="203879"/>
                </a:lnTo>
                <a:cubicBezTo>
                  <a:pt x="87465" y="205303"/>
                  <a:pt x="87109" y="207083"/>
                  <a:pt x="86041" y="208151"/>
                </a:cubicBezTo>
                <a:lnTo>
                  <a:pt x="67886" y="226306"/>
                </a:lnTo>
                <a:cubicBezTo>
                  <a:pt x="67174" y="227018"/>
                  <a:pt x="66106" y="227374"/>
                  <a:pt x="65038" y="227374"/>
                </a:cubicBezTo>
                <a:cubicBezTo>
                  <a:pt x="64326" y="227374"/>
                  <a:pt x="64326" y="227018"/>
                  <a:pt x="63970" y="227018"/>
                </a:cubicBezTo>
                <a:lnTo>
                  <a:pt x="39052" y="220610"/>
                </a:lnTo>
                <a:cubicBezTo>
                  <a:pt x="37628" y="220254"/>
                  <a:pt x="36560" y="219186"/>
                  <a:pt x="36204" y="217762"/>
                </a:cubicBezTo>
                <a:lnTo>
                  <a:pt x="29796" y="192843"/>
                </a:lnTo>
                <a:cubicBezTo>
                  <a:pt x="29084" y="191419"/>
                  <a:pt x="29796" y="189639"/>
                  <a:pt x="30508" y="188927"/>
                </a:cubicBezTo>
                <a:lnTo>
                  <a:pt x="48663" y="170772"/>
                </a:lnTo>
                <a:cubicBezTo>
                  <a:pt x="49731" y="169348"/>
                  <a:pt x="51511" y="168992"/>
                  <a:pt x="52935" y="169348"/>
                </a:cubicBezTo>
                <a:close/>
                <a:moveTo>
                  <a:pt x="205416" y="124542"/>
                </a:moveTo>
                <a:cubicBezTo>
                  <a:pt x="207559" y="124542"/>
                  <a:pt x="209702" y="126328"/>
                  <a:pt x="209702" y="128828"/>
                </a:cubicBezTo>
                <a:cubicBezTo>
                  <a:pt x="209702" y="173477"/>
                  <a:pt x="173269" y="209910"/>
                  <a:pt x="128620" y="209910"/>
                </a:cubicBezTo>
                <a:cubicBezTo>
                  <a:pt x="126120" y="209910"/>
                  <a:pt x="124334" y="207767"/>
                  <a:pt x="124334" y="205624"/>
                </a:cubicBezTo>
                <a:cubicBezTo>
                  <a:pt x="124334" y="203123"/>
                  <a:pt x="126120" y="201337"/>
                  <a:pt x="128620" y="201337"/>
                </a:cubicBezTo>
                <a:cubicBezTo>
                  <a:pt x="168625" y="201337"/>
                  <a:pt x="201129" y="168476"/>
                  <a:pt x="201129" y="128828"/>
                </a:cubicBezTo>
                <a:cubicBezTo>
                  <a:pt x="201129" y="126328"/>
                  <a:pt x="202915" y="124542"/>
                  <a:pt x="205416" y="124542"/>
                </a:cubicBezTo>
                <a:close/>
                <a:moveTo>
                  <a:pt x="243229" y="92653"/>
                </a:moveTo>
                <a:cubicBezTo>
                  <a:pt x="242509" y="93374"/>
                  <a:pt x="242149" y="94094"/>
                  <a:pt x="241789" y="94455"/>
                </a:cubicBezTo>
                <a:cubicBezTo>
                  <a:pt x="229196" y="107064"/>
                  <a:pt x="211926" y="112828"/>
                  <a:pt x="194655" y="110307"/>
                </a:cubicBezTo>
                <a:lnTo>
                  <a:pt x="113699" y="191368"/>
                </a:lnTo>
                <a:cubicBezTo>
                  <a:pt x="116217" y="208661"/>
                  <a:pt x="110101" y="226314"/>
                  <a:pt x="97867" y="238563"/>
                </a:cubicBezTo>
                <a:cubicBezTo>
                  <a:pt x="96068" y="240365"/>
                  <a:pt x="94269" y="242166"/>
                  <a:pt x="92111" y="243607"/>
                </a:cubicBezTo>
                <a:cubicBezTo>
                  <a:pt x="103984" y="247210"/>
                  <a:pt x="116217" y="249371"/>
                  <a:pt x="128811" y="249371"/>
                </a:cubicBezTo>
                <a:cubicBezTo>
                  <a:pt x="152558" y="249371"/>
                  <a:pt x="175225" y="242526"/>
                  <a:pt x="195015" y="229556"/>
                </a:cubicBezTo>
                <a:cubicBezTo>
                  <a:pt x="196454" y="228476"/>
                  <a:pt x="198973" y="228476"/>
                  <a:pt x="200772" y="230277"/>
                </a:cubicBezTo>
                <a:lnTo>
                  <a:pt x="248986" y="278914"/>
                </a:lnTo>
                <a:lnTo>
                  <a:pt x="248986" y="129041"/>
                </a:lnTo>
                <a:cubicBezTo>
                  <a:pt x="248986" y="116791"/>
                  <a:pt x="246827" y="104542"/>
                  <a:pt x="243229" y="92653"/>
                </a:cubicBezTo>
                <a:close/>
                <a:moveTo>
                  <a:pt x="127270" y="48342"/>
                </a:moveTo>
                <a:cubicBezTo>
                  <a:pt x="130128" y="48342"/>
                  <a:pt x="131914" y="50128"/>
                  <a:pt x="131914" y="52628"/>
                </a:cubicBezTo>
                <a:cubicBezTo>
                  <a:pt x="131914" y="55128"/>
                  <a:pt x="130128" y="56914"/>
                  <a:pt x="127270" y="56914"/>
                </a:cubicBezTo>
                <a:cubicBezTo>
                  <a:pt x="87623" y="56914"/>
                  <a:pt x="55119" y="89418"/>
                  <a:pt x="55119" y="129066"/>
                </a:cubicBezTo>
                <a:cubicBezTo>
                  <a:pt x="55119" y="131567"/>
                  <a:pt x="53333" y="133710"/>
                  <a:pt x="50832" y="133710"/>
                </a:cubicBezTo>
                <a:cubicBezTo>
                  <a:pt x="48332" y="133710"/>
                  <a:pt x="46546" y="131567"/>
                  <a:pt x="46546" y="129066"/>
                </a:cubicBezTo>
                <a:cubicBezTo>
                  <a:pt x="46546" y="84418"/>
                  <a:pt x="82622" y="48342"/>
                  <a:pt x="127270" y="48342"/>
                </a:cubicBezTo>
                <a:close/>
                <a:moveTo>
                  <a:pt x="210486" y="9791"/>
                </a:moveTo>
                <a:cubicBezTo>
                  <a:pt x="195734" y="6909"/>
                  <a:pt x="180623" y="11592"/>
                  <a:pt x="169828" y="22761"/>
                </a:cubicBezTo>
                <a:cubicBezTo>
                  <a:pt x="159034" y="33569"/>
                  <a:pt x="153997" y="49061"/>
                  <a:pt x="157235" y="63832"/>
                </a:cubicBezTo>
                <a:cubicBezTo>
                  <a:pt x="157235" y="65633"/>
                  <a:pt x="156875" y="67074"/>
                  <a:pt x="155796" y="68155"/>
                </a:cubicBezTo>
                <a:lnTo>
                  <a:pt x="114749" y="109256"/>
                </a:lnTo>
                <a:lnTo>
                  <a:pt x="71602" y="152458"/>
                </a:lnTo>
                <a:cubicBezTo>
                  <a:pt x="70522" y="153539"/>
                  <a:pt x="69083" y="153899"/>
                  <a:pt x="67644" y="153899"/>
                </a:cubicBezTo>
                <a:cubicBezTo>
                  <a:pt x="64406" y="153539"/>
                  <a:pt x="61527" y="152819"/>
                  <a:pt x="59008" y="152819"/>
                </a:cubicBezTo>
                <a:cubicBezTo>
                  <a:pt x="46415" y="152819"/>
                  <a:pt x="34542" y="157862"/>
                  <a:pt x="25906" y="166509"/>
                </a:cubicBezTo>
                <a:cubicBezTo>
                  <a:pt x="7916" y="184523"/>
                  <a:pt x="7916" y="214065"/>
                  <a:pt x="25906" y="232439"/>
                </a:cubicBezTo>
                <a:cubicBezTo>
                  <a:pt x="43897" y="250452"/>
                  <a:pt x="73401" y="250452"/>
                  <a:pt x="91751" y="232439"/>
                </a:cubicBezTo>
                <a:cubicBezTo>
                  <a:pt x="102545" y="221270"/>
                  <a:pt x="107222" y="206139"/>
                  <a:pt x="104344" y="190647"/>
                </a:cubicBezTo>
                <a:cubicBezTo>
                  <a:pt x="103984" y="189206"/>
                  <a:pt x="104344" y="187765"/>
                  <a:pt x="105423" y="186684"/>
                </a:cubicBezTo>
                <a:lnTo>
                  <a:pt x="189977" y="102381"/>
                </a:lnTo>
                <a:cubicBezTo>
                  <a:pt x="191057" y="101300"/>
                  <a:pt x="192496" y="100940"/>
                  <a:pt x="193935" y="100940"/>
                </a:cubicBezTo>
                <a:cubicBezTo>
                  <a:pt x="209047" y="104182"/>
                  <a:pt x="224519" y="99138"/>
                  <a:pt x="235313" y="88330"/>
                </a:cubicBezTo>
                <a:lnTo>
                  <a:pt x="236431" y="86490"/>
                </a:lnTo>
                <a:lnTo>
                  <a:pt x="246782" y="69461"/>
                </a:lnTo>
                <a:cubicBezTo>
                  <a:pt x="248986" y="62481"/>
                  <a:pt x="249525" y="55005"/>
                  <a:pt x="248266" y="47619"/>
                </a:cubicBezTo>
                <a:lnTo>
                  <a:pt x="216963" y="78963"/>
                </a:lnTo>
                <a:cubicBezTo>
                  <a:pt x="215883" y="80044"/>
                  <a:pt x="214084" y="80404"/>
                  <a:pt x="212645" y="80044"/>
                </a:cubicBezTo>
                <a:lnTo>
                  <a:pt x="187819" y="73559"/>
                </a:lnTo>
                <a:cubicBezTo>
                  <a:pt x="186379" y="72838"/>
                  <a:pt x="184940" y="71758"/>
                  <a:pt x="184580" y="70317"/>
                </a:cubicBezTo>
                <a:lnTo>
                  <a:pt x="178104" y="45458"/>
                </a:lnTo>
                <a:cubicBezTo>
                  <a:pt x="177384" y="44017"/>
                  <a:pt x="178104" y="42215"/>
                  <a:pt x="179183" y="41135"/>
                </a:cubicBezTo>
                <a:lnTo>
                  <a:pt x="210486" y="9791"/>
                </a:lnTo>
                <a:close/>
                <a:moveTo>
                  <a:pt x="128811" y="9071"/>
                </a:moveTo>
                <a:cubicBezTo>
                  <a:pt x="62966" y="9071"/>
                  <a:pt x="8995" y="62751"/>
                  <a:pt x="8995" y="129041"/>
                </a:cubicBezTo>
                <a:cubicBezTo>
                  <a:pt x="8995" y="142010"/>
                  <a:pt x="11154" y="154260"/>
                  <a:pt x="14752" y="165788"/>
                </a:cubicBezTo>
                <a:cubicBezTo>
                  <a:pt x="16192" y="163987"/>
                  <a:pt x="17991" y="162186"/>
                  <a:pt x="19430" y="160384"/>
                </a:cubicBezTo>
                <a:cubicBezTo>
                  <a:pt x="32023" y="147775"/>
                  <a:pt x="49654" y="142010"/>
                  <a:pt x="66564" y="144532"/>
                </a:cubicBezTo>
                <a:lnTo>
                  <a:pt x="98996" y="112203"/>
                </a:lnTo>
                <a:lnTo>
                  <a:pt x="147880" y="63471"/>
                </a:lnTo>
                <a:cubicBezTo>
                  <a:pt x="145362" y="46178"/>
                  <a:pt x="151119" y="28525"/>
                  <a:pt x="163352" y="16276"/>
                </a:cubicBezTo>
                <a:cubicBezTo>
                  <a:pt x="164072" y="15555"/>
                  <a:pt x="164791" y="15195"/>
                  <a:pt x="165151" y="14835"/>
                </a:cubicBezTo>
                <a:cubicBezTo>
                  <a:pt x="153637" y="10872"/>
                  <a:pt x="141404" y="9071"/>
                  <a:pt x="128811" y="9071"/>
                </a:cubicBezTo>
                <a:close/>
                <a:moveTo>
                  <a:pt x="128811" y="64"/>
                </a:moveTo>
                <a:cubicBezTo>
                  <a:pt x="144282" y="64"/>
                  <a:pt x="159394" y="2946"/>
                  <a:pt x="173786" y="8350"/>
                </a:cubicBezTo>
                <a:cubicBezTo>
                  <a:pt x="187819" y="-296"/>
                  <a:pt x="204729" y="-2458"/>
                  <a:pt x="220561" y="2946"/>
                </a:cubicBezTo>
                <a:cubicBezTo>
                  <a:pt x="222360" y="3666"/>
                  <a:pt x="223080" y="4747"/>
                  <a:pt x="223799" y="6188"/>
                </a:cubicBezTo>
                <a:cubicBezTo>
                  <a:pt x="223799" y="7629"/>
                  <a:pt x="223439" y="9071"/>
                  <a:pt x="222360" y="10512"/>
                </a:cubicBezTo>
                <a:lnTo>
                  <a:pt x="187459" y="45458"/>
                </a:lnTo>
                <a:lnTo>
                  <a:pt x="192496" y="65633"/>
                </a:lnTo>
                <a:lnTo>
                  <a:pt x="212645" y="70677"/>
                </a:lnTo>
                <a:lnTo>
                  <a:pt x="247546" y="35731"/>
                </a:lnTo>
                <a:cubicBezTo>
                  <a:pt x="248626" y="34650"/>
                  <a:pt x="250065" y="33929"/>
                  <a:pt x="251864" y="34289"/>
                </a:cubicBezTo>
                <a:cubicBezTo>
                  <a:pt x="253303" y="34650"/>
                  <a:pt x="254383" y="35731"/>
                  <a:pt x="255102" y="37532"/>
                </a:cubicBezTo>
                <a:cubicBezTo>
                  <a:pt x="260499" y="53384"/>
                  <a:pt x="258340" y="70317"/>
                  <a:pt x="249705" y="84007"/>
                </a:cubicBezTo>
                <a:cubicBezTo>
                  <a:pt x="255102" y="98418"/>
                  <a:pt x="257981" y="113549"/>
                  <a:pt x="257981" y="129041"/>
                </a:cubicBezTo>
                <a:lnTo>
                  <a:pt x="257981" y="289722"/>
                </a:lnTo>
                <a:cubicBezTo>
                  <a:pt x="257981" y="291163"/>
                  <a:pt x="256901" y="292964"/>
                  <a:pt x="255102" y="293685"/>
                </a:cubicBezTo>
                <a:cubicBezTo>
                  <a:pt x="254742" y="293685"/>
                  <a:pt x="254023" y="294045"/>
                  <a:pt x="253303" y="294045"/>
                </a:cubicBezTo>
                <a:cubicBezTo>
                  <a:pt x="252584" y="294045"/>
                  <a:pt x="251144" y="293685"/>
                  <a:pt x="250065" y="292604"/>
                </a:cubicBezTo>
                <a:lnTo>
                  <a:pt x="196814" y="238923"/>
                </a:lnTo>
                <a:cubicBezTo>
                  <a:pt x="176305" y="251893"/>
                  <a:pt x="152918" y="258378"/>
                  <a:pt x="128811" y="258378"/>
                </a:cubicBezTo>
                <a:cubicBezTo>
                  <a:pt x="112619" y="258378"/>
                  <a:pt x="96788" y="255136"/>
                  <a:pt x="82396" y="249371"/>
                </a:cubicBezTo>
                <a:cubicBezTo>
                  <a:pt x="75200" y="252974"/>
                  <a:pt x="66924" y="254775"/>
                  <a:pt x="59008" y="254775"/>
                </a:cubicBezTo>
                <a:cubicBezTo>
                  <a:pt x="44616" y="254775"/>
                  <a:pt x="30584" y="249371"/>
                  <a:pt x="19430" y="238563"/>
                </a:cubicBezTo>
                <a:cubicBezTo>
                  <a:pt x="2519" y="221630"/>
                  <a:pt x="-1079" y="196412"/>
                  <a:pt x="8636" y="175876"/>
                </a:cubicBezTo>
                <a:cubicBezTo>
                  <a:pt x="2879" y="161465"/>
                  <a:pt x="0" y="145613"/>
                  <a:pt x="0" y="129041"/>
                </a:cubicBezTo>
                <a:cubicBezTo>
                  <a:pt x="0" y="58067"/>
                  <a:pt x="57569" y="64"/>
                  <a:pt x="128811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37" name="Freeform 947">
            <a:extLst>
              <a:ext uri="{FF2B5EF4-FFF2-40B4-BE49-F238E27FC236}">
                <a16:creationId xmlns:a16="http://schemas.microsoft.com/office/drawing/2014/main" id="{C708BB5B-E552-9A49-BDEE-901572879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9525" y="7461855"/>
            <a:ext cx="855882" cy="855882"/>
          </a:xfrm>
          <a:custGeom>
            <a:avLst/>
            <a:gdLst>
              <a:gd name="T0" fmla="*/ 3088415 w 293081"/>
              <a:gd name="T1" fmla="*/ 3124044 h 293329"/>
              <a:gd name="T2" fmla="*/ 1653507 w 293081"/>
              <a:gd name="T3" fmla="*/ 2883127 h 293329"/>
              <a:gd name="T4" fmla="*/ 1375277 w 293081"/>
              <a:gd name="T5" fmla="*/ 2701448 h 293329"/>
              <a:gd name="T6" fmla="*/ 2471773 w 293081"/>
              <a:gd name="T7" fmla="*/ 1467745 h 293329"/>
              <a:gd name="T8" fmla="*/ 2041720 w 293081"/>
              <a:gd name="T9" fmla="*/ 1949463 h 293329"/>
              <a:gd name="T10" fmla="*/ 2400088 w 293081"/>
              <a:gd name="T11" fmla="*/ 1467745 h 293329"/>
              <a:gd name="T12" fmla="*/ 1860455 w 293081"/>
              <a:gd name="T13" fmla="*/ 1535976 h 293329"/>
              <a:gd name="T14" fmla="*/ 1390925 w 293081"/>
              <a:gd name="T15" fmla="*/ 1933410 h 293329"/>
              <a:gd name="T16" fmla="*/ 1152259 w 293081"/>
              <a:gd name="T17" fmla="*/ 1467745 h 293329"/>
              <a:gd name="T18" fmla="*/ 829736 w 293081"/>
              <a:gd name="T19" fmla="*/ 1933410 h 293329"/>
              <a:gd name="T20" fmla="*/ 758069 w 293081"/>
              <a:gd name="T21" fmla="*/ 1865159 h 293329"/>
              <a:gd name="T22" fmla="*/ 576342 w 293081"/>
              <a:gd name="T23" fmla="*/ 1204585 h 293329"/>
              <a:gd name="T24" fmla="*/ 838677 w 293081"/>
              <a:gd name="T25" fmla="*/ 2128774 h 293329"/>
              <a:gd name="T26" fmla="*/ 2376916 w 293081"/>
              <a:gd name="T27" fmla="*/ 2140632 h 293329"/>
              <a:gd name="T28" fmla="*/ 2754543 w 293081"/>
              <a:gd name="T29" fmla="*/ 1204585 h 293329"/>
              <a:gd name="T30" fmla="*/ 2146398 w 293081"/>
              <a:gd name="T31" fmla="*/ 1204585 h 293329"/>
              <a:gd name="T32" fmla="*/ 1359368 w 293081"/>
              <a:gd name="T33" fmla="*/ 1204585 h 293329"/>
              <a:gd name="T34" fmla="*/ 2460386 w 293081"/>
              <a:gd name="T35" fmla="*/ 876790 h 293329"/>
              <a:gd name="T36" fmla="*/ 2933390 w 293081"/>
              <a:gd name="T37" fmla="*/ 1105840 h 293329"/>
              <a:gd name="T38" fmla="*/ 2460386 w 293081"/>
              <a:gd name="T39" fmla="*/ 876790 h 293329"/>
              <a:gd name="T40" fmla="*/ 1884054 w 293081"/>
              <a:gd name="T41" fmla="*/ 1105840 h 293329"/>
              <a:gd name="T42" fmla="*/ 2361020 w 293081"/>
              <a:gd name="T43" fmla="*/ 876790 h 293329"/>
              <a:gd name="T44" fmla="*/ 886388 w 293081"/>
              <a:gd name="T45" fmla="*/ 892594 h 293329"/>
              <a:gd name="T46" fmla="*/ 1574018 w 293081"/>
              <a:gd name="T47" fmla="*/ 892594 h 293329"/>
              <a:gd name="T48" fmla="*/ 99389 w 293081"/>
              <a:gd name="T49" fmla="*/ 876790 h 293329"/>
              <a:gd name="T50" fmla="*/ 576342 w 293081"/>
              <a:gd name="T51" fmla="*/ 1105840 h 293329"/>
              <a:gd name="T52" fmla="*/ 99389 w 293081"/>
              <a:gd name="T53" fmla="*/ 876790 h 293329"/>
              <a:gd name="T54" fmla="*/ 3076491 w 293081"/>
              <a:gd name="T55" fmla="*/ 778061 h 293329"/>
              <a:gd name="T56" fmla="*/ 1673394 w 293081"/>
              <a:gd name="T57" fmla="*/ 489750 h 293329"/>
              <a:gd name="T58" fmla="*/ 2182164 w 293081"/>
              <a:gd name="T59" fmla="*/ 489750 h 293329"/>
              <a:gd name="T60" fmla="*/ 918168 w 293081"/>
              <a:gd name="T61" fmla="*/ 778061 h 293329"/>
              <a:gd name="T62" fmla="*/ 1061267 w 293081"/>
              <a:gd name="T63" fmla="*/ 489750 h 293329"/>
              <a:gd name="T64" fmla="*/ 806878 w 293081"/>
              <a:gd name="T65" fmla="*/ 778061 h 293329"/>
              <a:gd name="T66" fmla="*/ 492867 w 293081"/>
              <a:gd name="T67" fmla="*/ 98741 h 293329"/>
              <a:gd name="T68" fmla="*/ 2754543 w 293081"/>
              <a:gd name="T69" fmla="*/ 98741 h 293329"/>
              <a:gd name="T70" fmla="*/ 2802226 w 293081"/>
              <a:gd name="T71" fmla="*/ 0 h 293329"/>
              <a:gd name="T72" fmla="*/ 3227536 w 293081"/>
              <a:gd name="T73" fmla="*/ 793865 h 293329"/>
              <a:gd name="T74" fmla="*/ 2933390 w 293081"/>
              <a:gd name="T75" fmla="*/ 1204585 h 293329"/>
              <a:gd name="T76" fmla="*/ 2802226 w 293081"/>
              <a:gd name="T77" fmla="*/ 2227506 h 293329"/>
              <a:gd name="T78" fmla="*/ 2738640 w 293081"/>
              <a:gd name="T79" fmla="*/ 2602720 h 293329"/>
              <a:gd name="T80" fmla="*/ 3239453 w 293081"/>
              <a:gd name="T81" fmla="*/ 3191179 h 293329"/>
              <a:gd name="T82" fmla="*/ 3991 w 293081"/>
              <a:gd name="T83" fmla="*/ 3191179 h 293329"/>
              <a:gd name="T84" fmla="*/ 508770 w 293081"/>
              <a:gd name="T85" fmla="*/ 2602720 h 293329"/>
              <a:gd name="T86" fmla="*/ 445160 w 293081"/>
              <a:gd name="T87" fmla="*/ 2227506 h 293329"/>
              <a:gd name="T88" fmla="*/ 314009 w 293081"/>
              <a:gd name="T89" fmla="*/ 1204585 h 293329"/>
              <a:gd name="T90" fmla="*/ 15896 w 293081"/>
              <a:gd name="T91" fmla="*/ 793865 h 293329"/>
              <a:gd name="T92" fmla="*/ 445160 w 293081"/>
              <a:gd name="T93" fmla="*/ 0 h 29332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93081" h="293329">
                <a:moveTo>
                  <a:pt x="48110" y="245878"/>
                </a:moveTo>
                <a:lnTo>
                  <a:pt x="14361" y="284342"/>
                </a:lnTo>
                <a:lnTo>
                  <a:pt x="278967" y="284342"/>
                </a:lnTo>
                <a:lnTo>
                  <a:pt x="245218" y="245878"/>
                </a:lnTo>
                <a:lnTo>
                  <a:pt x="169104" y="245878"/>
                </a:lnTo>
                <a:lnTo>
                  <a:pt x="149357" y="262414"/>
                </a:lnTo>
                <a:cubicBezTo>
                  <a:pt x="148639" y="263493"/>
                  <a:pt x="147921" y="263493"/>
                  <a:pt x="146485" y="263493"/>
                </a:cubicBezTo>
                <a:cubicBezTo>
                  <a:pt x="145767" y="263493"/>
                  <a:pt x="144689" y="263493"/>
                  <a:pt x="143612" y="262414"/>
                </a:cubicBezTo>
                <a:lnTo>
                  <a:pt x="124225" y="245878"/>
                </a:lnTo>
                <a:lnTo>
                  <a:pt x="48110" y="245878"/>
                </a:lnTo>
                <a:close/>
                <a:moveTo>
                  <a:pt x="216793" y="133590"/>
                </a:moveTo>
                <a:cubicBezTo>
                  <a:pt x="218591" y="131763"/>
                  <a:pt x="221469" y="131763"/>
                  <a:pt x="223267" y="133590"/>
                </a:cubicBezTo>
                <a:cubicBezTo>
                  <a:pt x="225065" y="135417"/>
                  <a:pt x="225065" y="137974"/>
                  <a:pt x="223267" y="139801"/>
                </a:cubicBezTo>
                <a:lnTo>
                  <a:pt x="187660" y="175973"/>
                </a:lnTo>
                <a:cubicBezTo>
                  <a:pt x="186581" y="176704"/>
                  <a:pt x="185502" y="177435"/>
                  <a:pt x="184423" y="177435"/>
                </a:cubicBezTo>
                <a:cubicBezTo>
                  <a:pt x="183344" y="177435"/>
                  <a:pt x="182265" y="176704"/>
                  <a:pt x="181545" y="175973"/>
                </a:cubicBezTo>
                <a:cubicBezTo>
                  <a:pt x="179387" y="174512"/>
                  <a:pt x="179387" y="171223"/>
                  <a:pt x="181545" y="169762"/>
                </a:cubicBezTo>
                <a:lnTo>
                  <a:pt x="216793" y="133590"/>
                </a:lnTo>
                <a:close/>
                <a:moveTo>
                  <a:pt x="161525" y="133590"/>
                </a:moveTo>
                <a:cubicBezTo>
                  <a:pt x="163337" y="131763"/>
                  <a:pt x="166237" y="131763"/>
                  <a:pt x="168050" y="133590"/>
                </a:cubicBezTo>
                <a:cubicBezTo>
                  <a:pt x="169500" y="135417"/>
                  <a:pt x="169500" y="137974"/>
                  <a:pt x="168050" y="139801"/>
                </a:cubicBezTo>
                <a:lnTo>
                  <a:pt x="131800" y="175973"/>
                </a:lnTo>
                <a:cubicBezTo>
                  <a:pt x="131075" y="176704"/>
                  <a:pt x="129988" y="177435"/>
                  <a:pt x="128900" y="177435"/>
                </a:cubicBezTo>
                <a:cubicBezTo>
                  <a:pt x="127813" y="177435"/>
                  <a:pt x="126725" y="176704"/>
                  <a:pt x="125638" y="175973"/>
                </a:cubicBezTo>
                <a:cubicBezTo>
                  <a:pt x="123825" y="174512"/>
                  <a:pt x="123825" y="171223"/>
                  <a:pt x="125638" y="169762"/>
                </a:cubicBezTo>
                <a:lnTo>
                  <a:pt x="161525" y="133590"/>
                </a:lnTo>
                <a:close/>
                <a:moveTo>
                  <a:pt x="104080" y="133590"/>
                </a:moveTo>
                <a:cubicBezTo>
                  <a:pt x="105878" y="131763"/>
                  <a:pt x="108756" y="131763"/>
                  <a:pt x="110194" y="133590"/>
                </a:cubicBezTo>
                <a:cubicBezTo>
                  <a:pt x="112352" y="135417"/>
                  <a:pt x="112352" y="137974"/>
                  <a:pt x="110194" y="139801"/>
                </a:cubicBezTo>
                <a:lnTo>
                  <a:pt x="74947" y="175973"/>
                </a:lnTo>
                <a:cubicBezTo>
                  <a:pt x="73868" y="176704"/>
                  <a:pt x="72789" y="177435"/>
                  <a:pt x="71710" y="177435"/>
                </a:cubicBezTo>
                <a:cubicBezTo>
                  <a:pt x="70631" y="177435"/>
                  <a:pt x="69193" y="176704"/>
                  <a:pt x="68473" y="175973"/>
                </a:cubicBezTo>
                <a:cubicBezTo>
                  <a:pt x="66675" y="174512"/>
                  <a:pt x="66675" y="171223"/>
                  <a:pt x="68473" y="169762"/>
                </a:cubicBezTo>
                <a:lnTo>
                  <a:pt x="104080" y="133590"/>
                </a:lnTo>
                <a:close/>
                <a:moveTo>
                  <a:pt x="75755" y="96698"/>
                </a:moveTo>
                <a:cubicBezTo>
                  <a:pt x="70370" y="104247"/>
                  <a:pt x="61753" y="109639"/>
                  <a:pt x="52059" y="109639"/>
                </a:cubicBezTo>
                <a:lnTo>
                  <a:pt x="44520" y="109639"/>
                </a:lnTo>
                <a:lnTo>
                  <a:pt x="44520" y="193755"/>
                </a:lnTo>
                <a:lnTo>
                  <a:pt x="75755" y="193755"/>
                </a:lnTo>
                <a:cubicBezTo>
                  <a:pt x="76473" y="193755"/>
                  <a:pt x="77550" y="194474"/>
                  <a:pt x="78628" y="194834"/>
                </a:cubicBezTo>
                <a:lnTo>
                  <a:pt x="146485" y="253427"/>
                </a:lnTo>
                <a:lnTo>
                  <a:pt x="214700" y="194834"/>
                </a:lnTo>
                <a:cubicBezTo>
                  <a:pt x="215418" y="194474"/>
                  <a:pt x="216855" y="193755"/>
                  <a:pt x="217573" y="193755"/>
                </a:cubicBezTo>
                <a:lnTo>
                  <a:pt x="248808" y="193755"/>
                </a:lnTo>
                <a:lnTo>
                  <a:pt x="248808" y="109639"/>
                </a:lnTo>
                <a:lnTo>
                  <a:pt x="241269" y="109639"/>
                </a:lnTo>
                <a:cubicBezTo>
                  <a:pt x="231575" y="109639"/>
                  <a:pt x="222599" y="104247"/>
                  <a:pt x="217573" y="96698"/>
                </a:cubicBezTo>
                <a:cubicBezTo>
                  <a:pt x="212546" y="104247"/>
                  <a:pt x="203929" y="109639"/>
                  <a:pt x="193877" y="109639"/>
                </a:cubicBezTo>
                <a:lnTo>
                  <a:pt x="170181" y="109639"/>
                </a:lnTo>
                <a:cubicBezTo>
                  <a:pt x="160487" y="109639"/>
                  <a:pt x="151511" y="104247"/>
                  <a:pt x="146485" y="96698"/>
                </a:cubicBezTo>
                <a:cubicBezTo>
                  <a:pt x="141458" y="104247"/>
                  <a:pt x="132841" y="109639"/>
                  <a:pt x="122788" y="109639"/>
                </a:cubicBezTo>
                <a:lnTo>
                  <a:pt x="99092" y="109639"/>
                </a:lnTo>
                <a:cubicBezTo>
                  <a:pt x="89398" y="109639"/>
                  <a:pt x="80782" y="104247"/>
                  <a:pt x="75755" y="96698"/>
                </a:cubicBezTo>
                <a:close/>
                <a:moveTo>
                  <a:pt x="222240" y="79802"/>
                </a:moveTo>
                <a:lnTo>
                  <a:pt x="222240" y="81240"/>
                </a:lnTo>
                <a:cubicBezTo>
                  <a:pt x="222240" y="92025"/>
                  <a:pt x="230498" y="100652"/>
                  <a:pt x="241269" y="100652"/>
                </a:cubicBezTo>
                <a:lnTo>
                  <a:pt x="264965" y="100652"/>
                </a:lnTo>
                <a:cubicBezTo>
                  <a:pt x="275377" y="100652"/>
                  <a:pt x="283993" y="92025"/>
                  <a:pt x="283993" y="81240"/>
                </a:cubicBezTo>
                <a:lnTo>
                  <a:pt x="283993" y="79802"/>
                </a:lnTo>
                <a:lnTo>
                  <a:pt x="222240" y="79802"/>
                </a:lnTo>
                <a:close/>
                <a:moveTo>
                  <a:pt x="151152" y="79802"/>
                </a:moveTo>
                <a:lnTo>
                  <a:pt x="151152" y="81240"/>
                </a:lnTo>
                <a:cubicBezTo>
                  <a:pt x="151152" y="92025"/>
                  <a:pt x="159769" y="100652"/>
                  <a:pt x="170181" y="100652"/>
                </a:cubicBezTo>
                <a:lnTo>
                  <a:pt x="193877" y="100652"/>
                </a:lnTo>
                <a:cubicBezTo>
                  <a:pt x="204648" y="100652"/>
                  <a:pt x="213264" y="92025"/>
                  <a:pt x="213264" y="81240"/>
                </a:cubicBezTo>
                <a:lnTo>
                  <a:pt x="213264" y="79802"/>
                </a:lnTo>
                <a:lnTo>
                  <a:pt x="151152" y="79802"/>
                </a:lnTo>
                <a:close/>
                <a:moveTo>
                  <a:pt x="80064" y="79802"/>
                </a:moveTo>
                <a:lnTo>
                  <a:pt x="80064" y="81240"/>
                </a:lnTo>
                <a:cubicBezTo>
                  <a:pt x="80064" y="92025"/>
                  <a:pt x="88680" y="100652"/>
                  <a:pt x="99092" y="100652"/>
                </a:cubicBezTo>
                <a:lnTo>
                  <a:pt x="122788" y="100652"/>
                </a:lnTo>
                <a:cubicBezTo>
                  <a:pt x="133560" y="100652"/>
                  <a:pt x="142176" y="92025"/>
                  <a:pt x="142176" y="81240"/>
                </a:cubicBezTo>
                <a:lnTo>
                  <a:pt x="142176" y="79802"/>
                </a:lnTo>
                <a:lnTo>
                  <a:pt x="80064" y="79802"/>
                </a:lnTo>
                <a:close/>
                <a:moveTo>
                  <a:pt x="8976" y="79802"/>
                </a:moveTo>
                <a:lnTo>
                  <a:pt x="8976" y="81240"/>
                </a:lnTo>
                <a:cubicBezTo>
                  <a:pt x="8976" y="92025"/>
                  <a:pt x="17592" y="100652"/>
                  <a:pt x="28363" y="100652"/>
                </a:cubicBezTo>
                <a:lnTo>
                  <a:pt x="52059" y="100652"/>
                </a:lnTo>
                <a:cubicBezTo>
                  <a:pt x="62471" y="100652"/>
                  <a:pt x="71088" y="92025"/>
                  <a:pt x="71088" y="81240"/>
                </a:cubicBezTo>
                <a:lnTo>
                  <a:pt x="71088" y="79802"/>
                </a:lnTo>
                <a:lnTo>
                  <a:pt x="8976" y="79802"/>
                </a:lnTo>
                <a:close/>
                <a:moveTo>
                  <a:pt x="207161" y="44574"/>
                </a:moveTo>
                <a:lnTo>
                  <a:pt x="220445" y="70816"/>
                </a:lnTo>
                <a:lnTo>
                  <a:pt x="277890" y="70816"/>
                </a:lnTo>
                <a:lnTo>
                  <a:pt x="251322" y="44574"/>
                </a:lnTo>
                <a:lnTo>
                  <a:pt x="207161" y="44574"/>
                </a:lnTo>
                <a:close/>
                <a:moveTo>
                  <a:pt x="151152" y="44574"/>
                </a:moveTo>
                <a:lnTo>
                  <a:pt x="151152" y="70816"/>
                </a:lnTo>
                <a:lnTo>
                  <a:pt x="210392" y="70816"/>
                </a:lnTo>
                <a:lnTo>
                  <a:pt x="197108" y="44574"/>
                </a:lnTo>
                <a:lnTo>
                  <a:pt x="151152" y="44574"/>
                </a:lnTo>
                <a:close/>
                <a:moveTo>
                  <a:pt x="95861" y="44574"/>
                </a:moveTo>
                <a:lnTo>
                  <a:pt x="82936" y="70816"/>
                </a:lnTo>
                <a:lnTo>
                  <a:pt x="142176" y="70816"/>
                </a:lnTo>
                <a:lnTo>
                  <a:pt x="142176" y="44574"/>
                </a:lnTo>
                <a:lnTo>
                  <a:pt x="95861" y="44574"/>
                </a:lnTo>
                <a:close/>
                <a:moveTo>
                  <a:pt x="42006" y="44574"/>
                </a:moveTo>
                <a:lnTo>
                  <a:pt x="15438" y="70816"/>
                </a:lnTo>
                <a:lnTo>
                  <a:pt x="72883" y="70816"/>
                </a:lnTo>
                <a:lnTo>
                  <a:pt x="86167" y="44574"/>
                </a:lnTo>
                <a:lnTo>
                  <a:pt x="42006" y="44574"/>
                </a:lnTo>
                <a:close/>
                <a:moveTo>
                  <a:pt x="44520" y="8987"/>
                </a:moveTo>
                <a:lnTo>
                  <a:pt x="44520" y="35588"/>
                </a:lnTo>
                <a:lnTo>
                  <a:pt x="248808" y="35588"/>
                </a:lnTo>
                <a:lnTo>
                  <a:pt x="248808" y="8987"/>
                </a:lnTo>
                <a:lnTo>
                  <a:pt x="44520" y="8987"/>
                </a:lnTo>
                <a:close/>
                <a:moveTo>
                  <a:pt x="40211" y="0"/>
                </a:moveTo>
                <a:lnTo>
                  <a:pt x="253117" y="0"/>
                </a:lnTo>
                <a:cubicBezTo>
                  <a:pt x="255630" y="0"/>
                  <a:pt x="257784" y="1797"/>
                  <a:pt x="257784" y="4314"/>
                </a:cubicBezTo>
                <a:lnTo>
                  <a:pt x="257784" y="38104"/>
                </a:lnTo>
                <a:lnTo>
                  <a:pt x="291533" y="72254"/>
                </a:lnTo>
                <a:cubicBezTo>
                  <a:pt x="292610" y="73332"/>
                  <a:pt x="292969" y="74410"/>
                  <a:pt x="292969" y="75489"/>
                </a:cubicBezTo>
                <a:lnTo>
                  <a:pt x="292969" y="81240"/>
                </a:lnTo>
                <a:cubicBezTo>
                  <a:pt x="292969" y="97057"/>
                  <a:pt x="280403" y="109639"/>
                  <a:pt x="264965" y="109639"/>
                </a:cubicBezTo>
                <a:lnTo>
                  <a:pt x="257784" y="109639"/>
                </a:lnTo>
                <a:lnTo>
                  <a:pt x="257784" y="198428"/>
                </a:lnTo>
                <a:cubicBezTo>
                  <a:pt x="257784" y="200585"/>
                  <a:pt x="255630" y="202742"/>
                  <a:pt x="253117" y="202742"/>
                </a:cubicBezTo>
                <a:lnTo>
                  <a:pt x="219009" y="202742"/>
                </a:lnTo>
                <a:lnTo>
                  <a:pt x="179156" y="236892"/>
                </a:lnTo>
                <a:lnTo>
                  <a:pt x="247372" y="236892"/>
                </a:lnTo>
                <a:cubicBezTo>
                  <a:pt x="248449" y="236892"/>
                  <a:pt x="249885" y="237611"/>
                  <a:pt x="250603" y="238330"/>
                </a:cubicBezTo>
                <a:lnTo>
                  <a:pt x="291892" y="285780"/>
                </a:lnTo>
                <a:cubicBezTo>
                  <a:pt x="293328" y="287218"/>
                  <a:pt x="293328" y="289015"/>
                  <a:pt x="292610" y="290453"/>
                </a:cubicBezTo>
                <a:cubicBezTo>
                  <a:pt x="291892" y="292250"/>
                  <a:pt x="290456" y="293329"/>
                  <a:pt x="288661" y="293329"/>
                </a:cubicBezTo>
                <a:lnTo>
                  <a:pt x="4667" y="293329"/>
                </a:lnTo>
                <a:cubicBezTo>
                  <a:pt x="2872" y="293329"/>
                  <a:pt x="1077" y="292250"/>
                  <a:pt x="359" y="290453"/>
                </a:cubicBezTo>
                <a:cubicBezTo>
                  <a:pt x="0" y="289015"/>
                  <a:pt x="0" y="287218"/>
                  <a:pt x="1077" y="285780"/>
                </a:cubicBezTo>
                <a:lnTo>
                  <a:pt x="42725" y="238330"/>
                </a:lnTo>
                <a:cubicBezTo>
                  <a:pt x="43443" y="237611"/>
                  <a:pt x="44879" y="236892"/>
                  <a:pt x="45956" y="236892"/>
                </a:cubicBezTo>
                <a:lnTo>
                  <a:pt x="113813" y="236892"/>
                </a:lnTo>
                <a:lnTo>
                  <a:pt x="73960" y="202742"/>
                </a:lnTo>
                <a:lnTo>
                  <a:pt x="40211" y="202742"/>
                </a:lnTo>
                <a:cubicBezTo>
                  <a:pt x="37698" y="202742"/>
                  <a:pt x="35903" y="200585"/>
                  <a:pt x="35903" y="198428"/>
                </a:cubicBezTo>
                <a:lnTo>
                  <a:pt x="35903" y="109639"/>
                </a:lnTo>
                <a:lnTo>
                  <a:pt x="28363" y="109639"/>
                </a:lnTo>
                <a:cubicBezTo>
                  <a:pt x="12925" y="109639"/>
                  <a:pt x="0" y="97057"/>
                  <a:pt x="0" y="81240"/>
                </a:cubicBezTo>
                <a:lnTo>
                  <a:pt x="0" y="75489"/>
                </a:lnTo>
                <a:cubicBezTo>
                  <a:pt x="0" y="74410"/>
                  <a:pt x="359" y="73332"/>
                  <a:pt x="1436" y="72254"/>
                </a:cubicBezTo>
                <a:lnTo>
                  <a:pt x="35903" y="38104"/>
                </a:lnTo>
                <a:lnTo>
                  <a:pt x="35903" y="4314"/>
                </a:lnTo>
                <a:cubicBezTo>
                  <a:pt x="35903" y="1797"/>
                  <a:pt x="37698" y="0"/>
                  <a:pt x="402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38" name="Freeform 958">
            <a:extLst>
              <a:ext uri="{FF2B5EF4-FFF2-40B4-BE49-F238E27FC236}">
                <a16:creationId xmlns:a16="http://schemas.microsoft.com/office/drawing/2014/main" id="{D65FDBD9-E006-DB40-B1D7-F24E9D1BF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7525" y="7463129"/>
            <a:ext cx="855882" cy="853334"/>
          </a:xfrm>
          <a:custGeom>
            <a:avLst/>
            <a:gdLst>
              <a:gd name="T0" fmla="*/ 1615402 w 293328"/>
              <a:gd name="T1" fmla="*/ 998424 h 293329"/>
              <a:gd name="T2" fmla="*/ 1958737 w 293328"/>
              <a:gd name="T3" fmla="*/ 1337113 h 293329"/>
              <a:gd name="T4" fmla="*/ 1966625 w 293328"/>
              <a:gd name="T5" fmla="*/ 1392240 h 293329"/>
              <a:gd name="T6" fmla="*/ 1923219 w 293328"/>
              <a:gd name="T7" fmla="*/ 1423736 h 293329"/>
              <a:gd name="T8" fmla="*/ 605141 w 293328"/>
              <a:gd name="T9" fmla="*/ 1423736 h 293329"/>
              <a:gd name="T10" fmla="*/ 605141 w 293328"/>
              <a:gd name="T11" fmla="*/ 1778160 h 293329"/>
              <a:gd name="T12" fmla="*/ 1923219 w 293328"/>
              <a:gd name="T13" fmla="*/ 1778160 h 293329"/>
              <a:gd name="T14" fmla="*/ 1966625 w 293328"/>
              <a:gd name="T15" fmla="*/ 1809679 h 293329"/>
              <a:gd name="T16" fmla="*/ 1958737 w 293328"/>
              <a:gd name="T17" fmla="*/ 1860859 h 293329"/>
              <a:gd name="T18" fmla="*/ 1615402 w 293328"/>
              <a:gd name="T19" fmla="*/ 2203464 h 293329"/>
              <a:gd name="T20" fmla="*/ 1998195 w 293328"/>
              <a:gd name="T21" fmla="*/ 2203464 h 293329"/>
              <a:gd name="T22" fmla="*/ 2601987 w 293328"/>
              <a:gd name="T23" fmla="*/ 1600948 h 293329"/>
              <a:gd name="T24" fmla="*/ 1998195 w 293328"/>
              <a:gd name="T25" fmla="*/ 998424 h 293329"/>
              <a:gd name="T26" fmla="*/ 1497003 w 293328"/>
              <a:gd name="T27" fmla="*/ 899977 h 293329"/>
              <a:gd name="T28" fmla="*/ 2017936 w 293328"/>
              <a:gd name="T29" fmla="*/ 899977 h 293329"/>
              <a:gd name="T30" fmla="*/ 2053450 w 293328"/>
              <a:gd name="T31" fmla="*/ 915748 h 293329"/>
              <a:gd name="T32" fmla="*/ 2704596 w 293328"/>
              <a:gd name="T33" fmla="*/ 1565507 h 293329"/>
              <a:gd name="T34" fmla="*/ 2720386 w 293328"/>
              <a:gd name="T35" fmla="*/ 1600948 h 293329"/>
              <a:gd name="T36" fmla="*/ 2704596 w 293328"/>
              <a:gd name="T37" fmla="*/ 1636396 h 293329"/>
              <a:gd name="T38" fmla="*/ 2053450 w 293328"/>
              <a:gd name="T39" fmla="*/ 2286156 h 293329"/>
              <a:gd name="T40" fmla="*/ 2017936 w 293328"/>
              <a:gd name="T41" fmla="*/ 2297986 h 293329"/>
              <a:gd name="T42" fmla="*/ 1497003 w 293328"/>
              <a:gd name="T43" fmla="*/ 2297986 h 293329"/>
              <a:gd name="T44" fmla="*/ 1449638 w 293328"/>
              <a:gd name="T45" fmla="*/ 2270411 h 293329"/>
              <a:gd name="T46" fmla="*/ 1461480 w 293328"/>
              <a:gd name="T47" fmla="*/ 2215294 h 293329"/>
              <a:gd name="T48" fmla="*/ 1804831 w 293328"/>
              <a:gd name="T49" fmla="*/ 1876603 h 293329"/>
              <a:gd name="T50" fmla="*/ 557740 w 293328"/>
              <a:gd name="T51" fmla="*/ 1876603 h 293329"/>
              <a:gd name="T52" fmla="*/ 506480 w 293328"/>
              <a:gd name="T53" fmla="*/ 1825423 h 293329"/>
              <a:gd name="T54" fmla="*/ 506480 w 293328"/>
              <a:gd name="T55" fmla="*/ 1372543 h 293329"/>
              <a:gd name="T56" fmla="*/ 557740 w 293328"/>
              <a:gd name="T57" fmla="*/ 1325288 h 293329"/>
              <a:gd name="T58" fmla="*/ 1804831 w 293328"/>
              <a:gd name="T59" fmla="*/ 1325288 h 293329"/>
              <a:gd name="T60" fmla="*/ 1461480 w 293328"/>
              <a:gd name="T61" fmla="*/ 982696 h 293329"/>
              <a:gd name="T62" fmla="*/ 1449638 w 293328"/>
              <a:gd name="T63" fmla="*/ 931516 h 293329"/>
              <a:gd name="T64" fmla="*/ 1497003 w 293328"/>
              <a:gd name="T65" fmla="*/ 899977 h 293329"/>
              <a:gd name="T66" fmla="*/ 1615402 w 293328"/>
              <a:gd name="T67" fmla="*/ 94081 h 293329"/>
              <a:gd name="T68" fmla="*/ 95048 w 293328"/>
              <a:gd name="T69" fmla="*/ 1598991 h 293329"/>
              <a:gd name="T70" fmla="*/ 1615402 w 293328"/>
              <a:gd name="T71" fmla="*/ 3100011 h 293329"/>
              <a:gd name="T72" fmla="*/ 3131803 w 293328"/>
              <a:gd name="T73" fmla="*/ 1598991 h 293329"/>
              <a:gd name="T74" fmla="*/ 1615402 w 293328"/>
              <a:gd name="T75" fmla="*/ 94081 h 293329"/>
              <a:gd name="T76" fmla="*/ 1615402 w 293328"/>
              <a:gd name="T77" fmla="*/ 0 h 293329"/>
              <a:gd name="T78" fmla="*/ 3226822 w 293328"/>
              <a:gd name="T79" fmla="*/ 1598991 h 293329"/>
              <a:gd name="T80" fmla="*/ 1615402 w 293328"/>
              <a:gd name="T81" fmla="*/ 3197990 h 293329"/>
              <a:gd name="T82" fmla="*/ 0 w 293328"/>
              <a:gd name="T83" fmla="*/ 1598991 h 293329"/>
              <a:gd name="T84" fmla="*/ 1615402 w 293328"/>
              <a:gd name="T85" fmla="*/ 0 h 2933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93328" h="293329">
                <a:moveTo>
                  <a:pt x="146844" y="91580"/>
                </a:moveTo>
                <a:lnTo>
                  <a:pt x="178055" y="122644"/>
                </a:lnTo>
                <a:cubicBezTo>
                  <a:pt x="179131" y="124088"/>
                  <a:pt x="179489" y="125894"/>
                  <a:pt x="178772" y="127700"/>
                </a:cubicBezTo>
                <a:cubicBezTo>
                  <a:pt x="178055" y="129145"/>
                  <a:pt x="176261" y="130590"/>
                  <a:pt x="174826" y="130590"/>
                </a:cubicBezTo>
                <a:lnTo>
                  <a:pt x="55007" y="130590"/>
                </a:lnTo>
                <a:lnTo>
                  <a:pt x="55007" y="163098"/>
                </a:lnTo>
                <a:lnTo>
                  <a:pt x="174826" y="163098"/>
                </a:lnTo>
                <a:cubicBezTo>
                  <a:pt x="176261" y="163098"/>
                  <a:pt x="178055" y="164182"/>
                  <a:pt x="178772" y="165988"/>
                </a:cubicBezTo>
                <a:cubicBezTo>
                  <a:pt x="179489" y="167433"/>
                  <a:pt x="179131" y="169600"/>
                  <a:pt x="178055" y="170683"/>
                </a:cubicBezTo>
                <a:lnTo>
                  <a:pt x="146844" y="202108"/>
                </a:lnTo>
                <a:lnTo>
                  <a:pt x="181642" y="202108"/>
                </a:lnTo>
                <a:lnTo>
                  <a:pt x="236529" y="146844"/>
                </a:lnTo>
                <a:lnTo>
                  <a:pt x="181642" y="91580"/>
                </a:lnTo>
                <a:lnTo>
                  <a:pt x="146844" y="91580"/>
                </a:lnTo>
                <a:close/>
                <a:moveTo>
                  <a:pt x="136082" y="82550"/>
                </a:moveTo>
                <a:lnTo>
                  <a:pt x="183436" y="82550"/>
                </a:lnTo>
                <a:cubicBezTo>
                  <a:pt x="184512" y="82550"/>
                  <a:pt x="185947" y="83273"/>
                  <a:pt x="186664" y="83995"/>
                </a:cubicBezTo>
                <a:lnTo>
                  <a:pt x="245856" y="143593"/>
                </a:lnTo>
                <a:cubicBezTo>
                  <a:pt x="246933" y="144316"/>
                  <a:pt x="247291" y="145399"/>
                  <a:pt x="247291" y="146844"/>
                </a:cubicBezTo>
                <a:cubicBezTo>
                  <a:pt x="247291" y="147928"/>
                  <a:pt x="246933" y="149011"/>
                  <a:pt x="245856" y="150095"/>
                </a:cubicBezTo>
                <a:lnTo>
                  <a:pt x="186664" y="209693"/>
                </a:lnTo>
                <a:cubicBezTo>
                  <a:pt x="185947" y="210416"/>
                  <a:pt x="184512" y="210777"/>
                  <a:pt x="183436" y="210777"/>
                </a:cubicBezTo>
                <a:lnTo>
                  <a:pt x="136082" y="210777"/>
                </a:lnTo>
                <a:cubicBezTo>
                  <a:pt x="134288" y="210777"/>
                  <a:pt x="132853" y="209693"/>
                  <a:pt x="131777" y="208249"/>
                </a:cubicBezTo>
                <a:cubicBezTo>
                  <a:pt x="131418" y="206442"/>
                  <a:pt x="131777" y="204636"/>
                  <a:pt x="132853" y="203192"/>
                </a:cubicBezTo>
                <a:lnTo>
                  <a:pt x="164064" y="172128"/>
                </a:lnTo>
                <a:lnTo>
                  <a:pt x="50702" y="172128"/>
                </a:lnTo>
                <a:cubicBezTo>
                  <a:pt x="48191" y="172128"/>
                  <a:pt x="46038" y="169961"/>
                  <a:pt x="46038" y="167433"/>
                </a:cubicBezTo>
                <a:lnTo>
                  <a:pt x="46038" y="125894"/>
                </a:lnTo>
                <a:cubicBezTo>
                  <a:pt x="46038" y="123366"/>
                  <a:pt x="48191" y="121560"/>
                  <a:pt x="50702" y="121560"/>
                </a:cubicBezTo>
                <a:lnTo>
                  <a:pt x="164064" y="121560"/>
                </a:lnTo>
                <a:lnTo>
                  <a:pt x="132853" y="90135"/>
                </a:lnTo>
                <a:cubicBezTo>
                  <a:pt x="131777" y="89052"/>
                  <a:pt x="131418" y="86885"/>
                  <a:pt x="131777" y="85440"/>
                </a:cubicBezTo>
                <a:cubicBezTo>
                  <a:pt x="132853" y="83634"/>
                  <a:pt x="134288" y="82550"/>
                  <a:pt x="136082" y="82550"/>
                </a:cubicBezTo>
                <a:close/>
                <a:moveTo>
                  <a:pt x="146844" y="8627"/>
                </a:moveTo>
                <a:cubicBezTo>
                  <a:pt x="70543" y="8627"/>
                  <a:pt x="8638" y="70816"/>
                  <a:pt x="8638" y="146664"/>
                </a:cubicBezTo>
                <a:cubicBezTo>
                  <a:pt x="8638" y="222513"/>
                  <a:pt x="70543" y="284342"/>
                  <a:pt x="146844" y="284342"/>
                </a:cubicBezTo>
                <a:cubicBezTo>
                  <a:pt x="222426" y="284342"/>
                  <a:pt x="284690" y="222513"/>
                  <a:pt x="284690" y="146664"/>
                </a:cubicBezTo>
                <a:cubicBezTo>
                  <a:pt x="284690" y="70816"/>
                  <a:pt x="222426" y="8627"/>
                  <a:pt x="146844" y="8627"/>
                </a:cubicBezTo>
                <a:close/>
                <a:moveTo>
                  <a:pt x="146844" y="0"/>
                </a:moveTo>
                <a:cubicBezTo>
                  <a:pt x="227464" y="0"/>
                  <a:pt x="293328" y="65783"/>
                  <a:pt x="293328" y="146664"/>
                </a:cubicBezTo>
                <a:cubicBezTo>
                  <a:pt x="293328" y="227545"/>
                  <a:pt x="227464" y="293329"/>
                  <a:pt x="146844" y="293329"/>
                </a:cubicBezTo>
                <a:cubicBezTo>
                  <a:pt x="65864" y="293329"/>
                  <a:pt x="0" y="227545"/>
                  <a:pt x="0" y="146664"/>
                </a:cubicBezTo>
                <a:cubicBezTo>
                  <a:pt x="0" y="65783"/>
                  <a:pt x="65864" y="0"/>
                  <a:pt x="1468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39" name="Freeform 959">
            <a:extLst>
              <a:ext uri="{FF2B5EF4-FFF2-40B4-BE49-F238E27FC236}">
                <a16:creationId xmlns:a16="http://schemas.microsoft.com/office/drawing/2014/main" id="{9A3342AD-C584-BF4E-A82D-FA3B640BB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58470" y="3737567"/>
            <a:ext cx="753992" cy="853334"/>
          </a:xfrm>
          <a:custGeom>
            <a:avLst/>
            <a:gdLst>
              <a:gd name="T0" fmla="*/ 1849768 w 258403"/>
              <a:gd name="T1" fmla="*/ 2371058 h 293329"/>
              <a:gd name="T2" fmla="*/ 1456795 w 258403"/>
              <a:gd name="T3" fmla="*/ 2759048 h 293329"/>
              <a:gd name="T4" fmla="*/ 1421064 w 258403"/>
              <a:gd name="T5" fmla="*/ 2774733 h 293329"/>
              <a:gd name="T6" fmla="*/ 1389295 w 258403"/>
              <a:gd name="T7" fmla="*/ 2759048 h 293329"/>
              <a:gd name="T8" fmla="*/ 996327 w 258403"/>
              <a:gd name="T9" fmla="*/ 2374983 h 293329"/>
              <a:gd name="T10" fmla="*/ 99265 w 258403"/>
              <a:gd name="T11" fmla="*/ 2727696 h 293329"/>
              <a:gd name="T12" fmla="*/ 1421064 w 258403"/>
              <a:gd name="T13" fmla="*/ 3100011 h 293329"/>
              <a:gd name="T14" fmla="*/ 2750805 w 258403"/>
              <a:gd name="T15" fmla="*/ 2727696 h 293329"/>
              <a:gd name="T16" fmla="*/ 1849768 w 258403"/>
              <a:gd name="T17" fmla="*/ 2371058 h 293329"/>
              <a:gd name="T18" fmla="*/ 1421100 w 258403"/>
              <a:gd name="T19" fmla="*/ 656457 h 293329"/>
              <a:gd name="T20" fmla="*/ 920371 w 258403"/>
              <a:gd name="T21" fmla="*/ 1157627 h 293329"/>
              <a:gd name="T22" fmla="*/ 1421100 w 258403"/>
              <a:gd name="T23" fmla="*/ 1662770 h 293329"/>
              <a:gd name="T24" fmla="*/ 1929685 w 258403"/>
              <a:gd name="T25" fmla="*/ 1157627 h 293329"/>
              <a:gd name="T26" fmla="*/ 1421100 w 258403"/>
              <a:gd name="T27" fmla="*/ 656457 h 293329"/>
              <a:gd name="T28" fmla="*/ 1421100 w 258403"/>
              <a:gd name="T29" fmla="*/ 553822 h 293329"/>
              <a:gd name="T30" fmla="*/ 2024307 w 258403"/>
              <a:gd name="T31" fmla="*/ 1157627 h 293329"/>
              <a:gd name="T32" fmla="*/ 1421100 w 258403"/>
              <a:gd name="T33" fmla="*/ 1761418 h 293329"/>
              <a:gd name="T34" fmla="*/ 821784 w 258403"/>
              <a:gd name="T35" fmla="*/ 1157627 h 293329"/>
              <a:gd name="T36" fmla="*/ 1421100 w 258403"/>
              <a:gd name="T37" fmla="*/ 553822 h 293329"/>
              <a:gd name="T38" fmla="*/ 1421064 w 258403"/>
              <a:gd name="T39" fmla="*/ 94081 h 293329"/>
              <a:gd name="T40" fmla="*/ 662893 w 258403"/>
              <a:gd name="T41" fmla="*/ 407595 h 293329"/>
              <a:gd name="T42" fmla="*/ 349284 w 258403"/>
              <a:gd name="T43" fmla="*/ 1156132 h 293329"/>
              <a:gd name="T44" fmla="*/ 662893 w 258403"/>
              <a:gd name="T45" fmla="*/ 1908619 h 293329"/>
              <a:gd name="T46" fmla="*/ 1421064 w 258403"/>
              <a:gd name="T47" fmla="*/ 2657153 h 293329"/>
              <a:gd name="T48" fmla="*/ 2183189 w 258403"/>
              <a:gd name="T49" fmla="*/ 1908619 h 293329"/>
              <a:gd name="T50" fmla="*/ 2496778 w 258403"/>
              <a:gd name="T51" fmla="*/ 1156132 h 293329"/>
              <a:gd name="T52" fmla="*/ 2183189 w 258403"/>
              <a:gd name="T53" fmla="*/ 407595 h 293329"/>
              <a:gd name="T54" fmla="*/ 1421064 w 258403"/>
              <a:gd name="T55" fmla="*/ 94081 h 293329"/>
              <a:gd name="T56" fmla="*/ 1421064 w 258403"/>
              <a:gd name="T57" fmla="*/ 0 h 293329"/>
              <a:gd name="T58" fmla="*/ 2254634 w 258403"/>
              <a:gd name="T59" fmla="*/ 337044 h 293329"/>
              <a:gd name="T60" fmla="*/ 2596011 w 258403"/>
              <a:gd name="T61" fmla="*/ 1156132 h 293329"/>
              <a:gd name="T62" fmla="*/ 2254634 w 258403"/>
              <a:gd name="T63" fmla="*/ 1975233 h 293329"/>
              <a:gd name="T64" fmla="*/ 1937095 w 258403"/>
              <a:gd name="T65" fmla="*/ 2284829 h 293329"/>
              <a:gd name="T66" fmla="*/ 2846104 w 258403"/>
              <a:gd name="T67" fmla="*/ 2727696 h 293329"/>
              <a:gd name="T68" fmla="*/ 1421064 w 258403"/>
              <a:gd name="T69" fmla="*/ 3197990 h 293329"/>
              <a:gd name="T70" fmla="*/ 0 w 258403"/>
              <a:gd name="T71" fmla="*/ 2727696 h 293329"/>
              <a:gd name="T72" fmla="*/ 908993 w 258403"/>
              <a:gd name="T73" fmla="*/ 2284829 h 293329"/>
              <a:gd name="T74" fmla="*/ 595424 w 258403"/>
              <a:gd name="T75" fmla="*/ 1975233 h 293329"/>
              <a:gd name="T76" fmla="*/ 250095 w 258403"/>
              <a:gd name="T77" fmla="*/ 1156132 h 293329"/>
              <a:gd name="T78" fmla="*/ 595424 w 258403"/>
              <a:gd name="T79" fmla="*/ 337044 h 293329"/>
              <a:gd name="T80" fmla="*/ 1421064 w 258403"/>
              <a:gd name="T81" fmla="*/ 0 h 29332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58403" h="293329">
                <a:moveTo>
                  <a:pt x="167944" y="217480"/>
                </a:moveTo>
                <a:lnTo>
                  <a:pt x="132265" y="253068"/>
                </a:lnTo>
                <a:cubicBezTo>
                  <a:pt x="131544" y="253787"/>
                  <a:pt x="130463" y="254506"/>
                  <a:pt x="129021" y="254506"/>
                </a:cubicBezTo>
                <a:cubicBezTo>
                  <a:pt x="128301" y="254506"/>
                  <a:pt x="126859" y="253787"/>
                  <a:pt x="126138" y="253068"/>
                </a:cubicBezTo>
                <a:lnTo>
                  <a:pt x="90459" y="217840"/>
                </a:lnTo>
                <a:cubicBezTo>
                  <a:pt x="41085" y="222872"/>
                  <a:pt x="9010" y="236892"/>
                  <a:pt x="9010" y="250192"/>
                </a:cubicBezTo>
                <a:cubicBezTo>
                  <a:pt x="9010" y="266009"/>
                  <a:pt x="58384" y="284342"/>
                  <a:pt x="129021" y="284342"/>
                </a:cubicBezTo>
                <a:cubicBezTo>
                  <a:pt x="200019" y="284342"/>
                  <a:pt x="249753" y="266009"/>
                  <a:pt x="249753" y="250192"/>
                </a:cubicBezTo>
                <a:cubicBezTo>
                  <a:pt x="249753" y="236892"/>
                  <a:pt x="217318" y="222513"/>
                  <a:pt x="167944" y="217480"/>
                </a:cubicBezTo>
                <a:close/>
                <a:moveTo>
                  <a:pt x="129024" y="60211"/>
                </a:moveTo>
                <a:cubicBezTo>
                  <a:pt x="103966" y="60211"/>
                  <a:pt x="83562" y="80844"/>
                  <a:pt x="83562" y="106182"/>
                </a:cubicBezTo>
                <a:cubicBezTo>
                  <a:pt x="83562" y="131882"/>
                  <a:pt x="103966" y="152514"/>
                  <a:pt x="129024" y="152514"/>
                </a:cubicBezTo>
                <a:cubicBezTo>
                  <a:pt x="154439" y="152514"/>
                  <a:pt x="175201" y="131882"/>
                  <a:pt x="175201" y="106182"/>
                </a:cubicBezTo>
                <a:cubicBezTo>
                  <a:pt x="175201" y="80844"/>
                  <a:pt x="154439" y="60211"/>
                  <a:pt x="129024" y="60211"/>
                </a:cubicBezTo>
                <a:close/>
                <a:moveTo>
                  <a:pt x="129024" y="50800"/>
                </a:moveTo>
                <a:cubicBezTo>
                  <a:pt x="159093" y="50800"/>
                  <a:pt x="183792" y="75776"/>
                  <a:pt x="183792" y="106182"/>
                </a:cubicBezTo>
                <a:cubicBezTo>
                  <a:pt x="183792" y="136587"/>
                  <a:pt x="159093" y="161563"/>
                  <a:pt x="129024" y="161563"/>
                </a:cubicBezTo>
                <a:cubicBezTo>
                  <a:pt x="99313" y="161563"/>
                  <a:pt x="74613" y="136587"/>
                  <a:pt x="74613" y="106182"/>
                </a:cubicBezTo>
                <a:cubicBezTo>
                  <a:pt x="74613" y="75776"/>
                  <a:pt x="99313" y="50800"/>
                  <a:pt x="129024" y="50800"/>
                </a:cubicBezTo>
                <a:close/>
                <a:moveTo>
                  <a:pt x="129021" y="8627"/>
                </a:moveTo>
                <a:cubicBezTo>
                  <a:pt x="103073" y="8627"/>
                  <a:pt x="78566" y="19052"/>
                  <a:pt x="60186" y="37385"/>
                </a:cubicBezTo>
                <a:cubicBezTo>
                  <a:pt x="41805" y="55718"/>
                  <a:pt x="31714" y="80162"/>
                  <a:pt x="31714" y="106044"/>
                </a:cubicBezTo>
                <a:cubicBezTo>
                  <a:pt x="31714" y="131926"/>
                  <a:pt x="41805" y="156370"/>
                  <a:pt x="60186" y="175063"/>
                </a:cubicBezTo>
                <a:lnTo>
                  <a:pt x="129021" y="243722"/>
                </a:lnTo>
                <a:lnTo>
                  <a:pt x="198217" y="175063"/>
                </a:lnTo>
                <a:cubicBezTo>
                  <a:pt x="216597" y="156370"/>
                  <a:pt x="226688" y="131926"/>
                  <a:pt x="226688" y="106044"/>
                </a:cubicBezTo>
                <a:cubicBezTo>
                  <a:pt x="226688" y="80162"/>
                  <a:pt x="216597" y="55718"/>
                  <a:pt x="198217" y="37385"/>
                </a:cubicBezTo>
                <a:cubicBezTo>
                  <a:pt x="179837" y="19052"/>
                  <a:pt x="155330" y="8627"/>
                  <a:pt x="129021" y="8627"/>
                </a:cubicBezTo>
                <a:close/>
                <a:moveTo>
                  <a:pt x="129021" y="0"/>
                </a:moveTo>
                <a:cubicBezTo>
                  <a:pt x="157853" y="0"/>
                  <a:pt x="184522" y="10784"/>
                  <a:pt x="204704" y="30914"/>
                </a:cubicBezTo>
                <a:cubicBezTo>
                  <a:pt x="224526" y="51045"/>
                  <a:pt x="235698" y="78005"/>
                  <a:pt x="235698" y="106044"/>
                </a:cubicBezTo>
                <a:cubicBezTo>
                  <a:pt x="235698" y="134442"/>
                  <a:pt x="224526" y="161043"/>
                  <a:pt x="204704" y="181174"/>
                </a:cubicBezTo>
                <a:lnTo>
                  <a:pt x="175873" y="209572"/>
                </a:lnTo>
                <a:cubicBezTo>
                  <a:pt x="220922" y="215323"/>
                  <a:pt x="258403" y="228983"/>
                  <a:pt x="258403" y="250192"/>
                </a:cubicBezTo>
                <a:cubicBezTo>
                  <a:pt x="258403" y="278231"/>
                  <a:pt x="191730" y="293329"/>
                  <a:pt x="129021" y="293329"/>
                </a:cubicBezTo>
                <a:cubicBezTo>
                  <a:pt x="66673" y="293329"/>
                  <a:pt x="0" y="278231"/>
                  <a:pt x="0" y="250192"/>
                </a:cubicBezTo>
                <a:cubicBezTo>
                  <a:pt x="0" y="228983"/>
                  <a:pt x="37481" y="215323"/>
                  <a:pt x="82531" y="209572"/>
                </a:cubicBezTo>
                <a:lnTo>
                  <a:pt x="54059" y="181174"/>
                </a:lnTo>
                <a:cubicBezTo>
                  <a:pt x="33877" y="161043"/>
                  <a:pt x="22705" y="134442"/>
                  <a:pt x="22705" y="106044"/>
                </a:cubicBezTo>
                <a:cubicBezTo>
                  <a:pt x="22705" y="78005"/>
                  <a:pt x="33877" y="51045"/>
                  <a:pt x="54059" y="30914"/>
                </a:cubicBezTo>
                <a:cubicBezTo>
                  <a:pt x="74241" y="10784"/>
                  <a:pt x="100911" y="0"/>
                  <a:pt x="1290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17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70513D-9FF5-8740-B554-48CEC9FA1C84}"/>
              </a:ext>
            </a:extLst>
          </p:cNvPr>
          <p:cNvSpPr txBox="1"/>
          <p:nvPr/>
        </p:nvSpPr>
        <p:spPr>
          <a:xfrm>
            <a:off x="9232018" y="612372"/>
            <a:ext cx="5913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SLIDE DE 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30B2BB-CACD-0144-B6DA-EF2FD2D8A9DA}"/>
              </a:ext>
            </a:extLst>
          </p:cNvPr>
          <p:cNvSpPr txBox="1"/>
          <p:nvPr/>
        </p:nvSpPr>
        <p:spPr>
          <a:xfrm>
            <a:off x="9666948" y="1575186"/>
            <a:ext cx="5043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ESCREVA SEU SUBTITULO AQUI</a:t>
            </a:r>
          </a:p>
        </p:txBody>
      </p:sp>
      <p:sp>
        <p:nvSpPr>
          <p:cNvPr id="7" name="Chord 6">
            <a:extLst>
              <a:ext uri="{FF2B5EF4-FFF2-40B4-BE49-F238E27FC236}">
                <a16:creationId xmlns:a16="http://schemas.microsoft.com/office/drawing/2014/main" id="{A7C6D902-CE3E-7F4D-8FCD-E046DB5BA431}"/>
              </a:ext>
            </a:extLst>
          </p:cNvPr>
          <p:cNvSpPr/>
          <p:nvPr/>
        </p:nvSpPr>
        <p:spPr>
          <a:xfrm>
            <a:off x="5564739" y="2941704"/>
            <a:ext cx="2003112" cy="2003112"/>
          </a:xfrm>
          <a:prstGeom prst="chord">
            <a:avLst>
              <a:gd name="adj1" fmla="val 21466542"/>
              <a:gd name="adj2" fmla="val 1512897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hord 7">
            <a:extLst>
              <a:ext uri="{FF2B5EF4-FFF2-40B4-BE49-F238E27FC236}">
                <a16:creationId xmlns:a16="http://schemas.microsoft.com/office/drawing/2014/main" id="{7DA2E553-7B58-6A42-8719-3FA2D1838A3A}"/>
              </a:ext>
            </a:extLst>
          </p:cNvPr>
          <p:cNvSpPr/>
          <p:nvPr/>
        </p:nvSpPr>
        <p:spPr>
          <a:xfrm>
            <a:off x="5351641" y="2728606"/>
            <a:ext cx="2429308" cy="2429308"/>
          </a:xfrm>
          <a:prstGeom prst="chord">
            <a:avLst>
              <a:gd name="adj1" fmla="val 21170845"/>
              <a:gd name="adj2" fmla="val 15485177"/>
            </a:avLst>
          </a:prstGeom>
          <a:noFill/>
          <a:ln w="38100" cap="rnd">
            <a:solidFill>
              <a:schemeClr val="accent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2816279 w 2817340"/>
                      <a:gd name="connsiteY0" fmla="*/ 1353997 h 2817340"/>
                      <a:gd name="connsiteX1" fmla="*/ 1590905 w 2817340"/>
                      <a:gd name="connsiteY1" fmla="*/ 2805502 h 2817340"/>
                      <a:gd name="connsiteX2" fmla="*/ 34150 w 2817340"/>
                      <a:gd name="connsiteY2" fmla="*/ 1716961 h 2817340"/>
                      <a:gd name="connsiteX3" fmla="*/ 976869 w 2817340"/>
                      <a:gd name="connsiteY3" fmla="*/ 67812 h 2817340"/>
                      <a:gd name="connsiteX4" fmla="*/ 2816279 w 2817340"/>
                      <a:gd name="connsiteY4" fmla="*/ 1353997 h 2817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17340" h="2817340" extrusionOk="0">
                        <a:moveTo>
                          <a:pt x="2816279" y="1353997"/>
                        </a:moveTo>
                        <a:cubicBezTo>
                          <a:pt x="2815235" y="2063799"/>
                          <a:pt x="2192218" y="2756681"/>
                          <a:pt x="1590905" y="2805502"/>
                        </a:cubicBezTo>
                        <a:cubicBezTo>
                          <a:pt x="989808" y="2925256"/>
                          <a:pt x="170857" y="2428458"/>
                          <a:pt x="34150" y="1716961"/>
                        </a:cubicBezTo>
                        <a:cubicBezTo>
                          <a:pt x="-218784" y="1097507"/>
                          <a:pt x="272603" y="351339"/>
                          <a:pt x="976869" y="67812"/>
                        </a:cubicBezTo>
                        <a:cubicBezTo>
                          <a:pt x="1262930" y="243204"/>
                          <a:pt x="2379042" y="862205"/>
                          <a:pt x="2816279" y="135399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0E55AF-7A1A-4840-8BDB-C95D9C0D1DB2}"/>
              </a:ext>
            </a:extLst>
          </p:cNvPr>
          <p:cNvSpPr txBox="1"/>
          <p:nvPr/>
        </p:nvSpPr>
        <p:spPr>
          <a:xfrm>
            <a:off x="5738984" y="5489430"/>
            <a:ext cx="165462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01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3AB1ABF-CFC0-954B-A34E-0CDBEF1BE071}"/>
              </a:ext>
            </a:extLst>
          </p:cNvPr>
          <p:cNvSpPr txBox="1">
            <a:spLocks/>
          </p:cNvSpPr>
          <p:nvPr/>
        </p:nvSpPr>
        <p:spPr>
          <a:xfrm>
            <a:off x="4490361" y="6173256"/>
            <a:ext cx="4151868" cy="13963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procuram.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7" name="Chord 26">
            <a:extLst>
              <a:ext uri="{FF2B5EF4-FFF2-40B4-BE49-F238E27FC236}">
                <a16:creationId xmlns:a16="http://schemas.microsoft.com/office/drawing/2014/main" id="{4A869A52-D1DD-8B4F-86C0-D2F73BFEB4DA}"/>
              </a:ext>
            </a:extLst>
          </p:cNvPr>
          <p:cNvSpPr/>
          <p:nvPr/>
        </p:nvSpPr>
        <p:spPr>
          <a:xfrm>
            <a:off x="2721819" y="8359729"/>
            <a:ext cx="2003112" cy="2003112"/>
          </a:xfrm>
          <a:prstGeom prst="chord">
            <a:avLst>
              <a:gd name="adj1" fmla="val 21466542"/>
              <a:gd name="adj2" fmla="val 1512897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hord 27">
            <a:extLst>
              <a:ext uri="{FF2B5EF4-FFF2-40B4-BE49-F238E27FC236}">
                <a16:creationId xmlns:a16="http://schemas.microsoft.com/office/drawing/2014/main" id="{DD2E9159-3951-5A4C-AD24-D181DF28D02F}"/>
              </a:ext>
            </a:extLst>
          </p:cNvPr>
          <p:cNvSpPr/>
          <p:nvPr/>
        </p:nvSpPr>
        <p:spPr>
          <a:xfrm>
            <a:off x="2508721" y="8146631"/>
            <a:ext cx="2429308" cy="2429308"/>
          </a:xfrm>
          <a:prstGeom prst="chord">
            <a:avLst>
              <a:gd name="adj1" fmla="val 21170845"/>
              <a:gd name="adj2" fmla="val 15485177"/>
            </a:avLst>
          </a:prstGeom>
          <a:noFill/>
          <a:ln w="38100" cap="rnd">
            <a:solidFill>
              <a:schemeClr val="accent4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2816279 w 2817340"/>
                      <a:gd name="connsiteY0" fmla="*/ 1353997 h 2817340"/>
                      <a:gd name="connsiteX1" fmla="*/ 1590905 w 2817340"/>
                      <a:gd name="connsiteY1" fmla="*/ 2805502 h 2817340"/>
                      <a:gd name="connsiteX2" fmla="*/ 34150 w 2817340"/>
                      <a:gd name="connsiteY2" fmla="*/ 1716961 h 2817340"/>
                      <a:gd name="connsiteX3" fmla="*/ 976869 w 2817340"/>
                      <a:gd name="connsiteY3" fmla="*/ 67812 h 2817340"/>
                      <a:gd name="connsiteX4" fmla="*/ 2816279 w 2817340"/>
                      <a:gd name="connsiteY4" fmla="*/ 1353997 h 2817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17340" h="2817340" extrusionOk="0">
                        <a:moveTo>
                          <a:pt x="2816279" y="1353997"/>
                        </a:moveTo>
                        <a:cubicBezTo>
                          <a:pt x="2815235" y="2063799"/>
                          <a:pt x="2192218" y="2756681"/>
                          <a:pt x="1590905" y="2805502"/>
                        </a:cubicBezTo>
                        <a:cubicBezTo>
                          <a:pt x="989808" y="2925256"/>
                          <a:pt x="170857" y="2428458"/>
                          <a:pt x="34150" y="1716961"/>
                        </a:cubicBezTo>
                        <a:cubicBezTo>
                          <a:pt x="-218784" y="1097507"/>
                          <a:pt x="272603" y="351339"/>
                          <a:pt x="976869" y="67812"/>
                        </a:cubicBezTo>
                        <a:cubicBezTo>
                          <a:pt x="1262930" y="243204"/>
                          <a:pt x="2379042" y="862205"/>
                          <a:pt x="2816279" y="135399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0A833F-CD6E-4941-8461-3D2F3BF9F73D}"/>
              </a:ext>
            </a:extLst>
          </p:cNvPr>
          <p:cNvSpPr txBox="1"/>
          <p:nvPr/>
        </p:nvSpPr>
        <p:spPr>
          <a:xfrm>
            <a:off x="2834348" y="10907455"/>
            <a:ext cx="1778051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04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ED6E1FB-6468-A642-B288-4D079DB95E02}"/>
              </a:ext>
            </a:extLst>
          </p:cNvPr>
          <p:cNvSpPr txBox="1">
            <a:spLocks/>
          </p:cNvSpPr>
          <p:nvPr/>
        </p:nvSpPr>
        <p:spPr>
          <a:xfrm>
            <a:off x="1647441" y="11591281"/>
            <a:ext cx="4151868" cy="13963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procuram.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4" name="Chord 33">
            <a:extLst>
              <a:ext uri="{FF2B5EF4-FFF2-40B4-BE49-F238E27FC236}">
                <a16:creationId xmlns:a16="http://schemas.microsoft.com/office/drawing/2014/main" id="{E89059DE-1705-EA4E-BAC1-CF319859FBBF}"/>
              </a:ext>
            </a:extLst>
          </p:cNvPr>
          <p:cNvSpPr/>
          <p:nvPr/>
        </p:nvSpPr>
        <p:spPr>
          <a:xfrm>
            <a:off x="8407658" y="8359729"/>
            <a:ext cx="2003112" cy="2003112"/>
          </a:xfrm>
          <a:prstGeom prst="chord">
            <a:avLst>
              <a:gd name="adj1" fmla="val 21466542"/>
              <a:gd name="adj2" fmla="val 1512897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>
            <a:extLst>
              <a:ext uri="{FF2B5EF4-FFF2-40B4-BE49-F238E27FC236}">
                <a16:creationId xmlns:a16="http://schemas.microsoft.com/office/drawing/2014/main" id="{D60C3C1D-66DB-334B-AAA2-13CA6DE082BC}"/>
              </a:ext>
            </a:extLst>
          </p:cNvPr>
          <p:cNvSpPr/>
          <p:nvPr/>
        </p:nvSpPr>
        <p:spPr>
          <a:xfrm>
            <a:off x="8194560" y="8146631"/>
            <a:ext cx="2429308" cy="2429308"/>
          </a:xfrm>
          <a:prstGeom prst="chord">
            <a:avLst>
              <a:gd name="adj1" fmla="val 21170845"/>
              <a:gd name="adj2" fmla="val 15485177"/>
            </a:avLst>
          </a:prstGeom>
          <a:noFill/>
          <a:ln w="38100" cap="rnd">
            <a:solidFill>
              <a:schemeClr val="accent5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2816279 w 2817340"/>
                      <a:gd name="connsiteY0" fmla="*/ 1353997 h 2817340"/>
                      <a:gd name="connsiteX1" fmla="*/ 1590905 w 2817340"/>
                      <a:gd name="connsiteY1" fmla="*/ 2805502 h 2817340"/>
                      <a:gd name="connsiteX2" fmla="*/ 34150 w 2817340"/>
                      <a:gd name="connsiteY2" fmla="*/ 1716961 h 2817340"/>
                      <a:gd name="connsiteX3" fmla="*/ 976869 w 2817340"/>
                      <a:gd name="connsiteY3" fmla="*/ 67812 h 2817340"/>
                      <a:gd name="connsiteX4" fmla="*/ 2816279 w 2817340"/>
                      <a:gd name="connsiteY4" fmla="*/ 1353997 h 2817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17340" h="2817340" extrusionOk="0">
                        <a:moveTo>
                          <a:pt x="2816279" y="1353997"/>
                        </a:moveTo>
                        <a:cubicBezTo>
                          <a:pt x="2815235" y="2063799"/>
                          <a:pt x="2192218" y="2756681"/>
                          <a:pt x="1590905" y="2805502"/>
                        </a:cubicBezTo>
                        <a:cubicBezTo>
                          <a:pt x="989808" y="2925256"/>
                          <a:pt x="170857" y="2428458"/>
                          <a:pt x="34150" y="1716961"/>
                        </a:cubicBezTo>
                        <a:cubicBezTo>
                          <a:pt x="-218784" y="1097507"/>
                          <a:pt x="272603" y="351339"/>
                          <a:pt x="976869" y="67812"/>
                        </a:cubicBezTo>
                        <a:cubicBezTo>
                          <a:pt x="1262930" y="243204"/>
                          <a:pt x="2379042" y="862205"/>
                          <a:pt x="2816279" y="135399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04ADCF-1C6C-7347-84DC-C0D64FA657DC}"/>
              </a:ext>
            </a:extLst>
          </p:cNvPr>
          <p:cNvSpPr txBox="1"/>
          <p:nvPr/>
        </p:nvSpPr>
        <p:spPr>
          <a:xfrm>
            <a:off x="8525798" y="10907455"/>
            <a:ext cx="176683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05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D483A156-1BC3-8F4E-8B37-C01AE0FD3261}"/>
              </a:ext>
            </a:extLst>
          </p:cNvPr>
          <p:cNvSpPr txBox="1">
            <a:spLocks/>
          </p:cNvSpPr>
          <p:nvPr/>
        </p:nvSpPr>
        <p:spPr>
          <a:xfrm>
            <a:off x="7333280" y="11591281"/>
            <a:ext cx="4151868" cy="13963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procuram.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1" name="Chord 40">
            <a:extLst>
              <a:ext uri="{FF2B5EF4-FFF2-40B4-BE49-F238E27FC236}">
                <a16:creationId xmlns:a16="http://schemas.microsoft.com/office/drawing/2014/main" id="{C795A62A-1A4F-1842-9F01-FE7D0F4D2FEA}"/>
              </a:ext>
            </a:extLst>
          </p:cNvPr>
          <p:cNvSpPr/>
          <p:nvPr/>
        </p:nvSpPr>
        <p:spPr>
          <a:xfrm>
            <a:off x="14093497" y="8359729"/>
            <a:ext cx="2003112" cy="2003112"/>
          </a:xfrm>
          <a:prstGeom prst="chord">
            <a:avLst>
              <a:gd name="adj1" fmla="val 21466542"/>
              <a:gd name="adj2" fmla="val 1512897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hord 41">
            <a:extLst>
              <a:ext uri="{FF2B5EF4-FFF2-40B4-BE49-F238E27FC236}">
                <a16:creationId xmlns:a16="http://schemas.microsoft.com/office/drawing/2014/main" id="{24C3E82A-966E-6744-8F70-A1D269F6E664}"/>
              </a:ext>
            </a:extLst>
          </p:cNvPr>
          <p:cNvSpPr/>
          <p:nvPr/>
        </p:nvSpPr>
        <p:spPr>
          <a:xfrm>
            <a:off x="13880399" y="8146631"/>
            <a:ext cx="2429308" cy="2429308"/>
          </a:xfrm>
          <a:prstGeom prst="chord">
            <a:avLst>
              <a:gd name="adj1" fmla="val 21170845"/>
              <a:gd name="adj2" fmla="val 15485177"/>
            </a:avLst>
          </a:prstGeom>
          <a:noFill/>
          <a:ln w="38100" cap="rnd">
            <a:solidFill>
              <a:schemeClr val="accent6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2816279 w 2817340"/>
                      <a:gd name="connsiteY0" fmla="*/ 1353997 h 2817340"/>
                      <a:gd name="connsiteX1" fmla="*/ 1590905 w 2817340"/>
                      <a:gd name="connsiteY1" fmla="*/ 2805502 h 2817340"/>
                      <a:gd name="connsiteX2" fmla="*/ 34150 w 2817340"/>
                      <a:gd name="connsiteY2" fmla="*/ 1716961 h 2817340"/>
                      <a:gd name="connsiteX3" fmla="*/ 976869 w 2817340"/>
                      <a:gd name="connsiteY3" fmla="*/ 67812 h 2817340"/>
                      <a:gd name="connsiteX4" fmla="*/ 2816279 w 2817340"/>
                      <a:gd name="connsiteY4" fmla="*/ 1353997 h 2817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17340" h="2817340" extrusionOk="0">
                        <a:moveTo>
                          <a:pt x="2816279" y="1353997"/>
                        </a:moveTo>
                        <a:cubicBezTo>
                          <a:pt x="2815235" y="2063799"/>
                          <a:pt x="2192218" y="2756681"/>
                          <a:pt x="1590905" y="2805502"/>
                        </a:cubicBezTo>
                        <a:cubicBezTo>
                          <a:pt x="989808" y="2925256"/>
                          <a:pt x="170857" y="2428458"/>
                          <a:pt x="34150" y="1716961"/>
                        </a:cubicBezTo>
                        <a:cubicBezTo>
                          <a:pt x="-218784" y="1097507"/>
                          <a:pt x="272603" y="351339"/>
                          <a:pt x="976869" y="67812"/>
                        </a:cubicBezTo>
                        <a:cubicBezTo>
                          <a:pt x="1262930" y="243204"/>
                          <a:pt x="2379042" y="862205"/>
                          <a:pt x="2816279" y="135399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A69060-918C-7845-8D00-910CA769B052}"/>
              </a:ext>
            </a:extLst>
          </p:cNvPr>
          <p:cNvSpPr txBox="1"/>
          <p:nvPr/>
        </p:nvSpPr>
        <p:spPr>
          <a:xfrm>
            <a:off x="14214041" y="10907455"/>
            <a:ext cx="176202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06</a:t>
            </a: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C3CA23F0-9AB8-1246-B139-B83327199104}"/>
              </a:ext>
            </a:extLst>
          </p:cNvPr>
          <p:cNvSpPr txBox="1">
            <a:spLocks/>
          </p:cNvSpPr>
          <p:nvPr/>
        </p:nvSpPr>
        <p:spPr>
          <a:xfrm>
            <a:off x="13019119" y="11591281"/>
            <a:ext cx="4151868" cy="13963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procuram.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8" name="Chord 47">
            <a:extLst>
              <a:ext uri="{FF2B5EF4-FFF2-40B4-BE49-F238E27FC236}">
                <a16:creationId xmlns:a16="http://schemas.microsoft.com/office/drawing/2014/main" id="{3731B7AF-F461-1D43-B0B7-5CDB4FA52288}"/>
              </a:ext>
            </a:extLst>
          </p:cNvPr>
          <p:cNvSpPr/>
          <p:nvPr/>
        </p:nvSpPr>
        <p:spPr>
          <a:xfrm>
            <a:off x="19779335" y="8359729"/>
            <a:ext cx="2003112" cy="2003112"/>
          </a:xfrm>
          <a:prstGeom prst="chord">
            <a:avLst>
              <a:gd name="adj1" fmla="val 21466542"/>
              <a:gd name="adj2" fmla="val 1512897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hord 48">
            <a:extLst>
              <a:ext uri="{FF2B5EF4-FFF2-40B4-BE49-F238E27FC236}">
                <a16:creationId xmlns:a16="http://schemas.microsoft.com/office/drawing/2014/main" id="{15C7809D-AA0D-7740-B38B-69D555D191C0}"/>
              </a:ext>
            </a:extLst>
          </p:cNvPr>
          <p:cNvSpPr/>
          <p:nvPr/>
        </p:nvSpPr>
        <p:spPr>
          <a:xfrm>
            <a:off x="19566237" y="8146631"/>
            <a:ext cx="2429308" cy="2429308"/>
          </a:xfrm>
          <a:prstGeom prst="chord">
            <a:avLst>
              <a:gd name="adj1" fmla="val 21170845"/>
              <a:gd name="adj2" fmla="val 15485177"/>
            </a:avLst>
          </a:prstGeom>
          <a:noFill/>
          <a:ln w="38100" cap="rnd">
            <a:solidFill>
              <a:schemeClr val="accent5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2816279 w 2817340"/>
                      <a:gd name="connsiteY0" fmla="*/ 1353997 h 2817340"/>
                      <a:gd name="connsiteX1" fmla="*/ 1590905 w 2817340"/>
                      <a:gd name="connsiteY1" fmla="*/ 2805502 h 2817340"/>
                      <a:gd name="connsiteX2" fmla="*/ 34150 w 2817340"/>
                      <a:gd name="connsiteY2" fmla="*/ 1716961 h 2817340"/>
                      <a:gd name="connsiteX3" fmla="*/ 976869 w 2817340"/>
                      <a:gd name="connsiteY3" fmla="*/ 67812 h 2817340"/>
                      <a:gd name="connsiteX4" fmla="*/ 2816279 w 2817340"/>
                      <a:gd name="connsiteY4" fmla="*/ 1353997 h 2817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17340" h="2817340" extrusionOk="0">
                        <a:moveTo>
                          <a:pt x="2816279" y="1353997"/>
                        </a:moveTo>
                        <a:cubicBezTo>
                          <a:pt x="2815235" y="2063799"/>
                          <a:pt x="2192218" y="2756681"/>
                          <a:pt x="1590905" y="2805502"/>
                        </a:cubicBezTo>
                        <a:cubicBezTo>
                          <a:pt x="989808" y="2925256"/>
                          <a:pt x="170857" y="2428458"/>
                          <a:pt x="34150" y="1716961"/>
                        </a:cubicBezTo>
                        <a:cubicBezTo>
                          <a:pt x="-218784" y="1097507"/>
                          <a:pt x="272603" y="351339"/>
                          <a:pt x="976869" y="67812"/>
                        </a:cubicBezTo>
                        <a:cubicBezTo>
                          <a:pt x="1262930" y="243204"/>
                          <a:pt x="2379042" y="862205"/>
                          <a:pt x="2816279" y="135399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022D339-DD8C-EA42-B218-88255B9A5C21}"/>
              </a:ext>
            </a:extLst>
          </p:cNvPr>
          <p:cNvSpPr txBox="1"/>
          <p:nvPr/>
        </p:nvSpPr>
        <p:spPr>
          <a:xfrm>
            <a:off x="19920718" y="10907455"/>
            <a:ext cx="172034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07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7FF6FFDA-09CC-ED4F-AC8E-0A7F02DF5A69}"/>
              </a:ext>
            </a:extLst>
          </p:cNvPr>
          <p:cNvSpPr txBox="1">
            <a:spLocks/>
          </p:cNvSpPr>
          <p:nvPr/>
        </p:nvSpPr>
        <p:spPr>
          <a:xfrm>
            <a:off x="18704957" y="11591281"/>
            <a:ext cx="4151868" cy="13963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procuram.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55" name="Chord 54">
            <a:extLst>
              <a:ext uri="{FF2B5EF4-FFF2-40B4-BE49-F238E27FC236}">
                <a16:creationId xmlns:a16="http://schemas.microsoft.com/office/drawing/2014/main" id="{488370FF-1F88-BD43-B0DD-3A081D5A82CB}"/>
              </a:ext>
            </a:extLst>
          </p:cNvPr>
          <p:cNvSpPr/>
          <p:nvPr/>
        </p:nvSpPr>
        <p:spPr>
          <a:xfrm>
            <a:off x="11187268" y="2941704"/>
            <a:ext cx="2003112" cy="2003112"/>
          </a:xfrm>
          <a:prstGeom prst="chord">
            <a:avLst>
              <a:gd name="adj1" fmla="val 21466542"/>
              <a:gd name="adj2" fmla="val 151289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hord 55">
            <a:extLst>
              <a:ext uri="{FF2B5EF4-FFF2-40B4-BE49-F238E27FC236}">
                <a16:creationId xmlns:a16="http://schemas.microsoft.com/office/drawing/2014/main" id="{2CCCA9AA-A800-A54D-A355-9C2009932DF6}"/>
              </a:ext>
            </a:extLst>
          </p:cNvPr>
          <p:cNvSpPr/>
          <p:nvPr/>
        </p:nvSpPr>
        <p:spPr>
          <a:xfrm>
            <a:off x="10974170" y="2728606"/>
            <a:ext cx="2429308" cy="2429308"/>
          </a:xfrm>
          <a:prstGeom prst="chord">
            <a:avLst>
              <a:gd name="adj1" fmla="val 21170845"/>
              <a:gd name="adj2" fmla="val 15485177"/>
            </a:avLst>
          </a:prstGeom>
          <a:noFill/>
          <a:ln w="38100" cap="rnd">
            <a:solidFill>
              <a:schemeClr val="accent2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2816279 w 2817340"/>
                      <a:gd name="connsiteY0" fmla="*/ 1353997 h 2817340"/>
                      <a:gd name="connsiteX1" fmla="*/ 1590905 w 2817340"/>
                      <a:gd name="connsiteY1" fmla="*/ 2805502 h 2817340"/>
                      <a:gd name="connsiteX2" fmla="*/ 34150 w 2817340"/>
                      <a:gd name="connsiteY2" fmla="*/ 1716961 h 2817340"/>
                      <a:gd name="connsiteX3" fmla="*/ 976869 w 2817340"/>
                      <a:gd name="connsiteY3" fmla="*/ 67812 h 2817340"/>
                      <a:gd name="connsiteX4" fmla="*/ 2816279 w 2817340"/>
                      <a:gd name="connsiteY4" fmla="*/ 1353997 h 2817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17340" h="2817340" extrusionOk="0">
                        <a:moveTo>
                          <a:pt x="2816279" y="1353997"/>
                        </a:moveTo>
                        <a:cubicBezTo>
                          <a:pt x="2815235" y="2063799"/>
                          <a:pt x="2192218" y="2756681"/>
                          <a:pt x="1590905" y="2805502"/>
                        </a:cubicBezTo>
                        <a:cubicBezTo>
                          <a:pt x="989808" y="2925256"/>
                          <a:pt x="170857" y="2428458"/>
                          <a:pt x="34150" y="1716961"/>
                        </a:cubicBezTo>
                        <a:cubicBezTo>
                          <a:pt x="-218784" y="1097507"/>
                          <a:pt x="272603" y="351339"/>
                          <a:pt x="976869" y="67812"/>
                        </a:cubicBezTo>
                        <a:cubicBezTo>
                          <a:pt x="1262930" y="243204"/>
                          <a:pt x="2379042" y="862205"/>
                          <a:pt x="2816279" y="135399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2FD30B1-3FF7-EE44-BC7A-1D1906753400}"/>
              </a:ext>
            </a:extLst>
          </p:cNvPr>
          <p:cNvSpPr txBox="1"/>
          <p:nvPr/>
        </p:nvSpPr>
        <p:spPr>
          <a:xfrm>
            <a:off x="11321438" y="5489430"/>
            <a:ext cx="173477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02</a:t>
            </a: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2783E49C-3A92-9949-8F44-768627CDF1D6}"/>
              </a:ext>
            </a:extLst>
          </p:cNvPr>
          <p:cNvSpPr txBox="1">
            <a:spLocks/>
          </p:cNvSpPr>
          <p:nvPr/>
        </p:nvSpPr>
        <p:spPr>
          <a:xfrm>
            <a:off x="10112890" y="6173256"/>
            <a:ext cx="4151868" cy="13963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procuram.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62" name="Chord 61">
            <a:extLst>
              <a:ext uri="{FF2B5EF4-FFF2-40B4-BE49-F238E27FC236}">
                <a16:creationId xmlns:a16="http://schemas.microsoft.com/office/drawing/2014/main" id="{07BC845D-7F2F-E742-83A9-65A4C043B984}"/>
              </a:ext>
            </a:extLst>
          </p:cNvPr>
          <p:cNvSpPr/>
          <p:nvPr/>
        </p:nvSpPr>
        <p:spPr>
          <a:xfrm>
            <a:off x="16809799" y="2941704"/>
            <a:ext cx="2003112" cy="2003112"/>
          </a:xfrm>
          <a:prstGeom prst="chord">
            <a:avLst>
              <a:gd name="adj1" fmla="val 21466542"/>
              <a:gd name="adj2" fmla="val 151289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hord 62">
            <a:extLst>
              <a:ext uri="{FF2B5EF4-FFF2-40B4-BE49-F238E27FC236}">
                <a16:creationId xmlns:a16="http://schemas.microsoft.com/office/drawing/2014/main" id="{5BFB01E5-9F77-FA42-94C3-173CF83DBC1C}"/>
              </a:ext>
            </a:extLst>
          </p:cNvPr>
          <p:cNvSpPr/>
          <p:nvPr/>
        </p:nvSpPr>
        <p:spPr>
          <a:xfrm>
            <a:off x="16596701" y="2728606"/>
            <a:ext cx="2429308" cy="2429308"/>
          </a:xfrm>
          <a:prstGeom prst="chord">
            <a:avLst>
              <a:gd name="adj1" fmla="val 21170845"/>
              <a:gd name="adj2" fmla="val 15485177"/>
            </a:avLst>
          </a:prstGeom>
          <a:noFill/>
          <a:ln w="38100" cap="rnd">
            <a:solidFill>
              <a:schemeClr val="accent3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2816279 w 2817340"/>
                      <a:gd name="connsiteY0" fmla="*/ 1353997 h 2817340"/>
                      <a:gd name="connsiteX1" fmla="*/ 1590905 w 2817340"/>
                      <a:gd name="connsiteY1" fmla="*/ 2805502 h 2817340"/>
                      <a:gd name="connsiteX2" fmla="*/ 34150 w 2817340"/>
                      <a:gd name="connsiteY2" fmla="*/ 1716961 h 2817340"/>
                      <a:gd name="connsiteX3" fmla="*/ 976869 w 2817340"/>
                      <a:gd name="connsiteY3" fmla="*/ 67812 h 2817340"/>
                      <a:gd name="connsiteX4" fmla="*/ 2816279 w 2817340"/>
                      <a:gd name="connsiteY4" fmla="*/ 1353997 h 2817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17340" h="2817340" extrusionOk="0">
                        <a:moveTo>
                          <a:pt x="2816279" y="1353997"/>
                        </a:moveTo>
                        <a:cubicBezTo>
                          <a:pt x="2815235" y="2063799"/>
                          <a:pt x="2192218" y="2756681"/>
                          <a:pt x="1590905" y="2805502"/>
                        </a:cubicBezTo>
                        <a:cubicBezTo>
                          <a:pt x="989808" y="2925256"/>
                          <a:pt x="170857" y="2428458"/>
                          <a:pt x="34150" y="1716961"/>
                        </a:cubicBezTo>
                        <a:cubicBezTo>
                          <a:pt x="-218784" y="1097507"/>
                          <a:pt x="272603" y="351339"/>
                          <a:pt x="976869" y="67812"/>
                        </a:cubicBezTo>
                        <a:cubicBezTo>
                          <a:pt x="1262930" y="243204"/>
                          <a:pt x="2379042" y="862205"/>
                          <a:pt x="2816279" y="135399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5229787-44B4-C946-A969-DB65C10787C9}"/>
              </a:ext>
            </a:extLst>
          </p:cNvPr>
          <p:cNvSpPr txBox="1"/>
          <p:nvPr/>
        </p:nvSpPr>
        <p:spPr>
          <a:xfrm>
            <a:off x="16936755" y="5489430"/>
            <a:ext cx="1749198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03</a:t>
            </a:r>
          </a:p>
        </p:txBody>
      </p:sp>
      <p:sp>
        <p:nvSpPr>
          <p:cNvPr id="61" name="Subtitle 2">
            <a:extLst>
              <a:ext uri="{FF2B5EF4-FFF2-40B4-BE49-F238E27FC236}">
                <a16:creationId xmlns:a16="http://schemas.microsoft.com/office/drawing/2014/main" id="{32403EB2-A35E-4B43-869A-0EC9BF598750}"/>
              </a:ext>
            </a:extLst>
          </p:cNvPr>
          <p:cNvSpPr txBox="1">
            <a:spLocks/>
          </p:cNvSpPr>
          <p:nvPr/>
        </p:nvSpPr>
        <p:spPr>
          <a:xfrm>
            <a:off x="15735421" y="6173256"/>
            <a:ext cx="4151868" cy="13963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procuram.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C35BED8-EB01-5646-9F76-34FACECFB7E9}"/>
              </a:ext>
            </a:extLst>
          </p:cNvPr>
          <p:cNvSpPr txBox="1"/>
          <p:nvPr/>
        </p:nvSpPr>
        <p:spPr>
          <a:xfrm>
            <a:off x="6329691" y="3567297"/>
            <a:ext cx="473206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EE92524-5BB9-CD4D-B416-27CD77659997}"/>
              </a:ext>
            </a:extLst>
          </p:cNvPr>
          <p:cNvSpPr txBox="1"/>
          <p:nvPr/>
        </p:nvSpPr>
        <p:spPr>
          <a:xfrm>
            <a:off x="11876879" y="3567297"/>
            <a:ext cx="623889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2ACA523-A480-144D-9990-3BC0777124A7}"/>
              </a:ext>
            </a:extLst>
          </p:cNvPr>
          <p:cNvSpPr txBox="1"/>
          <p:nvPr/>
        </p:nvSpPr>
        <p:spPr>
          <a:xfrm>
            <a:off x="17486586" y="3567297"/>
            <a:ext cx="649537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F8AB5EA-558D-4D4A-87CB-8872B052A140}"/>
              </a:ext>
            </a:extLst>
          </p:cNvPr>
          <p:cNvSpPr txBox="1"/>
          <p:nvPr/>
        </p:nvSpPr>
        <p:spPr>
          <a:xfrm>
            <a:off x="20482570" y="8985322"/>
            <a:ext cx="596638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D4C4D60-57BB-4E45-8E34-F684E7932CA1}"/>
              </a:ext>
            </a:extLst>
          </p:cNvPr>
          <p:cNvSpPr txBox="1"/>
          <p:nvPr/>
        </p:nvSpPr>
        <p:spPr>
          <a:xfrm>
            <a:off x="14757460" y="8985322"/>
            <a:ext cx="675185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C59C42C-695A-3740-B403-3E70054E445F}"/>
              </a:ext>
            </a:extLst>
          </p:cNvPr>
          <p:cNvSpPr txBox="1"/>
          <p:nvPr/>
        </p:nvSpPr>
        <p:spPr>
          <a:xfrm>
            <a:off x="9066811" y="8985322"/>
            <a:ext cx="684804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545F235-DCC6-F643-8D99-3FE369DDFA66}"/>
              </a:ext>
            </a:extLst>
          </p:cNvPr>
          <p:cNvSpPr txBox="1"/>
          <p:nvPr/>
        </p:nvSpPr>
        <p:spPr>
          <a:xfrm>
            <a:off x="3370552" y="8985322"/>
            <a:ext cx="705642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06587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C8135C-0C29-0749-A2DA-8A0F4AC26754}"/>
              </a:ext>
            </a:extLst>
          </p:cNvPr>
          <p:cNvSpPr txBox="1"/>
          <p:nvPr/>
        </p:nvSpPr>
        <p:spPr>
          <a:xfrm>
            <a:off x="9232018" y="612372"/>
            <a:ext cx="5913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SLIDE DE 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3B09CE-1E32-584D-8940-E408D2A94621}"/>
              </a:ext>
            </a:extLst>
          </p:cNvPr>
          <p:cNvSpPr txBox="1"/>
          <p:nvPr/>
        </p:nvSpPr>
        <p:spPr>
          <a:xfrm>
            <a:off x="9666948" y="1575186"/>
            <a:ext cx="5043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ESCREVA SEU SUBTITULO AQUI</a:t>
            </a: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07F64CA1-D62D-444A-ADF0-6AC9D4647C08}"/>
              </a:ext>
            </a:extLst>
          </p:cNvPr>
          <p:cNvSpPr/>
          <p:nvPr/>
        </p:nvSpPr>
        <p:spPr>
          <a:xfrm>
            <a:off x="2693774" y="3015041"/>
            <a:ext cx="2372497" cy="2372497"/>
          </a:xfrm>
          <a:prstGeom prst="halfFrame">
            <a:avLst>
              <a:gd name="adj1" fmla="val 11527"/>
              <a:gd name="adj2" fmla="val 111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B5E8C852-B1A9-9B4A-84C6-DD29823CFE8C}"/>
              </a:ext>
            </a:extLst>
          </p:cNvPr>
          <p:cNvSpPr/>
          <p:nvPr/>
        </p:nvSpPr>
        <p:spPr>
          <a:xfrm>
            <a:off x="9279925" y="3015041"/>
            <a:ext cx="2372497" cy="2372497"/>
          </a:xfrm>
          <a:prstGeom prst="halfFrame">
            <a:avLst>
              <a:gd name="adj1" fmla="val 11527"/>
              <a:gd name="adj2" fmla="val 111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3A73D747-EA3A-2D49-8E8C-32B6F78C8297}"/>
              </a:ext>
            </a:extLst>
          </p:cNvPr>
          <p:cNvSpPr/>
          <p:nvPr/>
        </p:nvSpPr>
        <p:spPr>
          <a:xfrm>
            <a:off x="15866077" y="3015041"/>
            <a:ext cx="2372497" cy="2372497"/>
          </a:xfrm>
          <a:prstGeom prst="halfFrame">
            <a:avLst>
              <a:gd name="adj1" fmla="val 11527"/>
              <a:gd name="adj2" fmla="val 1119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BAA90A85-0A64-764C-B667-FD124F4B695F}"/>
              </a:ext>
            </a:extLst>
          </p:cNvPr>
          <p:cNvSpPr/>
          <p:nvPr/>
        </p:nvSpPr>
        <p:spPr>
          <a:xfrm>
            <a:off x="6153671" y="8402589"/>
            <a:ext cx="2372497" cy="2372497"/>
          </a:xfrm>
          <a:prstGeom prst="halfFrame">
            <a:avLst>
              <a:gd name="adj1" fmla="val 11527"/>
              <a:gd name="adj2" fmla="val 111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3C960447-1BE1-E74C-994C-F72DD423E568}"/>
              </a:ext>
            </a:extLst>
          </p:cNvPr>
          <p:cNvSpPr/>
          <p:nvPr/>
        </p:nvSpPr>
        <p:spPr>
          <a:xfrm>
            <a:off x="12739822" y="8402589"/>
            <a:ext cx="2372497" cy="2372497"/>
          </a:xfrm>
          <a:prstGeom prst="halfFrame">
            <a:avLst>
              <a:gd name="adj1" fmla="val 11527"/>
              <a:gd name="adj2" fmla="val 1119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80F54D06-F2C3-B84E-B434-C61CAFD5FD43}"/>
              </a:ext>
            </a:extLst>
          </p:cNvPr>
          <p:cNvSpPr/>
          <p:nvPr/>
        </p:nvSpPr>
        <p:spPr>
          <a:xfrm>
            <a:off x="19325974" y="8402589"/>
            <a:ext cx="2372497" cy="2372497"/>
          </a:xfrm>
          <a:prstGeom prst="halfFrame">
            <a:avLst>
              <a:gd name="adj1" fmla="val 11527"/>
              <a:gd name="adj2" fmla="val 1119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C41DCC-8CE5-FD42-B678-10D070C7A578}"/>
              </a:ext>
            </a:extLst>
          </p:cNvPr>
          <p:cNvSpPr txBox="1"/>
          <p:nvPr/>
        </p:nvSpPr>
        <p:spPr>
          <a:xfrm>
            <a:off x="3052711" y="5662417"/>
            <a:ext cx="165462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01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821AD1D-E454-C34C-BBFE-B7398787FF57}"/>
              </a:ext>
            </a:extLst>
          </p:cNvPr>
          <p:cNvSpPr txBox="1">
            <a:spLocks/>
          </p:cNvSpPr>
          <p:nvPr/>
        </p:nvSpPr>
        <p:spPr>
          <a:xfrm>
            <a:off x="1804088" y="6346243"/>
            <a:ext cx="4151868" cy="13963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procuram.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D34ED9-4460-7740-82B1-F3249AB844BF}"/>
              </a:ext>
            </a:extLst>
          </p:cNvPr>
          <p:cNvSpPr txBox="1"/>
          <p:nvPr/>
        </p:nvSpPr>
        <p:spPr>
          <a:xfrm>
            <a:off x="9598787" y="5662417"/>
            <a:ext cx="173477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02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86B9A65-A50C-164B-8815-3384A0768F7D}"/>
              </a:ext>
            </a:extLst>
          </p:cNvPr>
          <p:cNvSpPr txBox="1">
            <a:spLocks/>
          </p:cNvSpPr>
          <p:nvPr/>
        </p:nvSpPr>
        <p:spPr>
          <a:xfrm>
            <a:off x="8390239" y="6346243"/>
            <a:ext cx="4151868" cy="13963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procuram.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E7E346-00CE-0C4B-8EEC-15694DBB6A97}"/>
              </a:ext>
            </a:extLst>
          </p:cNvPr>
          <p:cNvSpPr txBox="1"/>
          <p:nvPr/>
        </p:nvSpPr>
        <p:spPr>
          <a:xfrm>
            <a:off x="16177726" y="5662417"/>
            <a:ext cx="1749198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03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7E5D323-EDF7-C646-BDCA-C7F00708EBD9}"/>
              </a:ext>
            </a:extLst>
          </p:cNvPr>
          <p:cNvSpPr txBox="1">
            <a:spLocks/>
          </p:cNvSpPr>
          <p:nvPr/>
        </p:nvSpPr>
        <p:spPr>
          <a:xfrm>
            <a:off x="14976391" y="6346243"/>
            <a:ext cx="4151868" cy="13963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procuram.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9E0724-8F39-954F-8D63-B4CDAFCDC8FC}"/>
              </a:ext>
            </a:extLst>
          </p:cNvPr>
          <p:cNvSpPr txBox="1"/>
          <p:nvPr/>
        </p:nvSpPr>
        <p:spPr>
          <a:xfrm>
            <a:off x="6450892" y="11055379"/>
            <a:ext cx="1778051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04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4690B866-B192-D946-9567-BF7F170D4B9E}"/>
              </a:ext>
            </a:extLst>
          </p:cNvPr>
          <p:cNvSpPr txBox="1">
            <a:spLocks/>
          </p:cNvSpPr>
          <p:nvPr/>
        </p:nvSpPr>
        <p:spPr>
          <a:xfrm>
            <a:off x="5263985" y="11739205"/>
            <a:ext cx="4151868" cy="13963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procuram.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C75438-0B48-EE47-BF7B-B5EE10800184}"/>
              </a:ext>
            </a:extLst>
          </p:cNvPr>
          <p:cNvSpPr txBox="1"/>
          <p:nvPr/>
        </p:nvSpPr>
        <p:spPr>
          <a:xfrm>
            <a:off x="13042654" y="11055379"/>
            <a:ext cx="176683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05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DD60804-36CF-0F45-AB6A-B60E8553D035}"/>
              </a:ext>
            </a:extLst>
          </p:cNvPr>
          <p:cNvSpPr txBox="1">
            <a:spLocks/>
          </p:cNvSpPr>
          <p:nvPr/>
        </p:nvSpPr>
        <p:spPr>
          <a:xfrm>
            <a:off x="11850136" y="11739205"/>
            <a:ext cx="4151868" cy="13963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procuram.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492D08-5B77-6B4B-B6A2-4CC88CEB4064}"/>
              </a:ext>
            </a:extLst>
          </p:cNvPr>
          <p:cNvSpPr txBox="1"/>
          <p:nvPr/>
        </p:nvSpPr>
        <p:spPr>
          <a:xfrm>
            <a:off x="19631210" y="11055379"/>
            <a:ext cx="176202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06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502B025-3A93-044D-A8B7-41672CA4B6D1}"/>
              </a:ext>
            </a:extLst>
          </p:cNvPr>
          <p:cNvSpPr txBox="1">
            <a:spLocks/>
          </p:cNvSpPr>
          <p:nvPr/>
        </p:nvSpPr>
        <p:spPr>
          <a:xfrm>
            <a:off x="18436288" y="11739205"/>
            <a:ext cx="4151868" cy="13963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procuram.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B43B84-5DC2-9541-B59B-A4BD520F2DB8}"/>
              </a:ext>
            </a:extLst>
          </p:cNvPr>
          <p:cNvSpPr txBox="1"/>
          <p:nvPr/>
        </p:nvSpPr>
        <p:spPr>
          <a:xfrm>
            <a:off x="3383200" y="3693457"/>
            <a:ext cx="1191353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F426EC-ACE2-8B42-B6A5-50EB713DEE0D}"/>
              </a:ext>
            </a:extLst>
          </p:cNvPr>
          <p:cNvSpPr txBox="1"/>
          <p:nvPr/>
        </p:nvSpPr>
        <p:spPr>
          <a:xfrm>
            <a:off x="9894011" y="3693457"/>
            <a:ext cx="1342034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810628-CA79-564C-874B-4A5E09A13874}"/>
              </a:ext>
            </a:extLst>
          </p:cNvPr>
          <p:cNvSpPr txBox="1"/>
          <p:nvPr/>
        </p:nvSpPr>
        <p:spPr>
          <a:xfrm>
            <a:off x="16467340" y="3693457"/>
            <a:ext cx="1367682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5D7670F-ABAB-FF45-B6E9-CE378666B805}"/>
              </a:ext>
            </a:extLst>
          </p:cNvPr>
          <p:cNvSpPr txBox="1"/>
          <p:nvPr/>
        </p:nvSpPr>
        <p:spPr>
          <a:xfrm>
            <a:off x="19914412" y="9081005"/>
            <a:ext cx="1393330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accent6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06.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C54768A-8569-B84A-BB8C-FBB2EE89DEF8}"/>
              </a:ext>
            </a:extLst>
          </p:cNvPr>
          <p:cNvSpPr txBox="1"/>
          <p:nvPr/>
        </p:nvSpPr>
        <p:spPr>
          <a:xfrm>
            <a:off x="13323451" y="9081005"/>
            <a:ext cx="1402948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accent5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05.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8463137-D27E-2047-A040-4DA8CE787867}"/>
              </a:ext>
            </a:extLst>
          </p:cNvPr>
          <p:cNvSpPr txBox="1"/>
          <p:nvPr/>
        </p:nvSpPr>
        <p:spPr>
          <a:xfrm>
            <a:off x="6726878" y="9081005"/>
            <a:ext cx="1423788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1201249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90EB06-56C3-DE4C-9195-50E00226AB11}"/>
              </a:ext>
            </a:extLst>
          </p:cNvPr>
          <p:cNvSpPr txBox="1"/>
          <p:nvPr/>
        </p:nvSpPr>
        <p:spPr>
          <a:xfrm>
            <a:off x="9232018" y="612372"/>
            <a:ext cx="5913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SLIDE DE 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4EFD7C-7527-C949-8B6B-7923AE2AAAEE}"/>
              </a:ext>
            </a:extLst>
          </p:cNvPr>
          <p:cNvSpPr txBox="1"/>
          <p:nvPr/>
        </p:nvSpPr>
        <p:spPr>
          <a:xfrm>
            <a:off x="9666948" y="1575186"/>
            <a:ext cx="5043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ESCREVA SEU SUBTITULO AQUI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A575A9-DDF8-694D-9D20-C7F2E21BF414}"/>
              </a:ext>
            </a:extLst>
          </p:cNvPr>
          <p:cNvSpPr/>
          <p:nvPr/>
        </p:nvSpPr>
        <p:spPr>
          <a:xfrm>
            <a:off x="1560835" y="3629266"/>
            <a:ext cx="5406636" cy="3228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93706F-BD69-9A41-A191-0337AD933C49}"/>
              </a:ext>
            </a:extLst>
          </p:cNvPr>
          <p:cNvSpPr/>
          <p:nvPr/>
        </p:nvSpPr>
        <p:spPr>
          <a:xfrm>
            <a:off x="1560834" y="3629266"/>
            <a:ext cx="137160" cy="32287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F1F08F-EE9C-554F-A670-1C2EA3FCAD59}"/>
              </a:ext>
            </a:extLst>
          </p:cNvPr>
          <p:cNvSpPr txBox="1"/>
          <p:nvPr/>
        </p:nvSpPr>
        <p:spPr>
          <a:xfrm>
            <a:off x="3451687" y="4205632"/>
            <a:ext cx="165462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01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7FC62CA-58E7-4443-A500-14D4DABD918F}"/>
              </a:ext>
            </a:extLst>
          </p:cNvPr>
          <p:cNvSpPr txBox="1">
            <a:spLocks/>
          </p:cNvSpPr>
          <p:nvPr/>
        </p:nvSpPr>
        <p:spPr>
          <a:xfrm>
            <a:off x="3451688" y="4889458"/>
            <a:ext cx="3180236" cy="184518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146A1-9CBF-CB4A-8D60-552C8C87F6BF}"/>
              </a:ext>
            </a:extLst>
          </p:cNvPr>
          <p:cNvSpPr txBox="1"/>
          <p:nvPr/>
        </p:nvSpPr>
        <p:spPr>
          <a:xfrm>
            <a:off x="2147672" y="4504969"/>
            <a:ext cx="944489" cy="147732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90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12FDF8-4B39-3344-A782-1E5B5D614200}"/>
              </a:ext>
            </a:extLst>
          </p:cNvPr>
          <p:cNvSpPr/>
          <p:nvPr/>
        </p:nvSpPr>
        <p:spPr>
          <a:xfrm>
            <a:off x="1560835" y="8658466"/>
            <a:ext cx="5406636" cy="3228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E02D11-C608-ED45-8792-4410CE1E1214}"/>
              </a:ext>
            </a:extLst>
          </p:cNvPr>
          <p:cNvSpPr/>
          <p:nvPr/>
        </p:nvSpPr>
        <p:spPr>
          <a:xfrm>
            <a:off x="1560834" y="8658466"/>
            <a:ext cx="137160" cy="32287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F09A68-6E53-4C41-AE56-9202A93E3D78}"/>
              </a:ext>
            </a:extLst>
          </p:cNvPr>
          <p:cNvSpPr txBox="1"/>
          <p:nvPr/>
        </p:nvSpPr>
        <p:spPr>
          <a:xfrm>
            <a:off x="3451687" y="9234832"/>
            <a:ext cx="1778051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04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ED02702-1082-444F-A80B-BC8E4B37F491}"/>
              </a:ext>
            </a:extLst>
          </p:cNvPr>
          <p:cNvSpPr txBox="1">
            <a:spLocks/>
          </p:cNvSpPr>
          <p:nvPr/>
        </p:nvSpPr>
        <p:spPr>
          <a:xfrm>
            <a:off x="3451688" y="9918658"/>
            <a:ext cx="3180236" cy="184518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6933A3-07FB-5046-BE63-855E29EDE268}"/>
              </a:ext>
            </a:extLst>
          </p:cNvPr>
          <p:cNvSpPr txBox="1"/>
          <p:nvPr/>
        </p:nvSpPr>
        <p:spPr>
          <a:xfrm>
            <a:off x="1974546" y="9534169"/>
            <a:ext cx="1290739" cy="147732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9000" b="1" dirty="0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2B6B84-50B9-274F-81BC-B0D4CA47BF79}"/>
              </a:ext>
            </a:extLst>
          </p:cNvPr>
          <p:cNvSpPr/>
          <p:nvPr/>
        </p:nvSpPr>
        <p:spPr>
          <a:xfrm>
            <a:off x="9485508" y="3629266"/>
            <a:ext cx="5406636" cy="3228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1A76C2-4329-014C-B517-93C49068FE6E}"/>
              </a:ext>
            </a:extLst>
          </p:cNvPr>
          <p:cNvSpPr/>
          <p:nvPr/>
        </p:nvSpPr>
        <p:spPr>
          <a:xfrm>
            <a:off x="9485507" y="3629266"/>
            <a:ext cx="137160" cy="32287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F1B26C-9A81-FC4C-8AEA-84B8E8147CE3}"/>
              </a:ext>
            </a:extLst>
          </p:cNvPr>
          <p:cNvSpPr txBox="1"/>
          <p:nvPr/>
        </p:nvSpPr>
        <p:spPr>
          <a:xfrm>
            <a:off x="11376360" y="4205632"/>
            <a:ext cx="173477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02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21C5D0BD-2573-CF45-A0B6-17C9037BC00C}"/>
              </a:ext>
            </a:extLst>
          </p:cNvPr>
          <p:cNvSpPr txBox="1">
            <a:spLocks/>
          </p:cNvSpPr>
          <p:nvPr/>
        </p:nvSpPr>
        <p:spPr>
          <a:xfrm>
            <a:off x="11376361" y="4889458"/>
            <a:ext cx="3180236" cy="184518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943FDD-EC8C-194D-8618-7FC551759E72}"/>
              </a:ext>
            </a:extLst>
          </p:cNvPr>
          <p:cNvSpPr txBox="1"/>
          <p:nvPr/>
        </p:nvSpPr>
        <p:spPr>
          <a:xfrm>
            <a:off x="9960134" y="4504969"/>
            <a:ext cx="1168911" cy="147732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90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75CD65-A8C6-3641-9952-E18C39EB9EBB}"/>
              </a:ext>
            </a:extLst>
          </p:cNvPr>
          <p:cNvSpPr/>
          <p:nvPr/>
        </p:nvSpPr>
        <p:spPr>
          <a:xfrm>
            <a:off x="9485508" y="8658466"/>
            <a:ext cx="5406636" cy="3228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255B249-9849-E74A-948D-EC66D814ABEE}"/>
              </a:ext>
            </a:extLst>
          </p:cNvPr>
          <p:cNvSpPr/>
          <p:nvPr/>
        </p:nvSpPr>
        <p:spPr>
          <a:xfrm>
            <a:off x="9485507" y="8658466"/>
            <a:ext cx="137160" cy="32287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73FA0D-EAFB-E24D-AFB3-B286488E42B2}"/>
              </a:ext>
            </a:extLst>
          </p:cNvPr>
          <p:cNvSpPr txBox="1"/>
          <p:nvPr/>
        </p:nvSpPr>
        <p:spPr>
          <a:xfrm>
            <a:off x="11376360" y="9234832"/>
            <a:ext cx="176683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05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03299D72-7701-7045-9737-06E3AF0049FB}"/>
              </a:ext>
            </a:extLst>
          </p:cNvPr>
          <p:cNvSpPr txBox="1">
            <a:spLocks/>
          </p:cNvSpPr>
          <p:nvPr/>
        </p:nvSpPr>
        <p:spPr>
          <a:xfrm>
            <a:off x="11376361" y="9918658"/>
            <a:ext cx="3180236" cy="184518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DEAD9EF-75D4-374B-A551-F7A7C45187CD}"/>
              </a:ext>
            </a:extLst>
          </p:cNvPr>
          <p:cNvSpPr txBox="1"/>
          <p:nvPr/>
        </p:nvSpPr>
        <p:spPr>
          <a:xfrm>
            <a:off x="9914449" y="9534169"/>
            <a:ext cx="1260281" cy="147732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9000" b="1" dirty="0">
                <a:solidFill>
                  <a:schemeClr val="accent5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D56DF10-ACD5-984F-828A-02B14A17356C}"/>
              </a:ext>
            </a:extLst>
          </p:cNvPr>
          <p:cNvSpPr/>
          <p:nvPr/>
        </p:nvSpPr>
        <p:spPr>
          <a:xfrm>
            <a:off x="17410182" y="3629266"/>
            <a:ext cx="5406636" cy="3228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DA34CD6-DBDF-9E46-9284-5CFB876B07F6}"/>
              </a:ext>
            </a:extLst>
          </p:cNvPr>
          <p:cNvSpPr/>
          <p:nvPr/>
        </p:nvSpPr>
        <p:spPr>
          <a:xfrm>
            <a:off x="17410181" y="3629266"/>
            <a:ext cx="137160" cy="32287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65C334-044B-5C48-809E-E15548D5C6AA}"/>
              </a:ext>
            </a:extLst>
          </p:cNvPr>
          <p:cNvSpPr txBox="1"/>
          <p:nvPr/>
        </p:nvSpPr>
        <p:spPr>
          <a:xfrm>
            <a:off x="19301034" y="4205632"/>
            <a:ext cx="174919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03</a:t>
            </a: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E7218CCE-EB64-CD4A-A42A-71ABD036948B}"/>
              </a:ext>
            </a:extLst>
          </p:cNvPr>
          <p:cNvSpPr txBox="1">
            <a:spLocks/>
          </p:cNvSpPr>
          <p:nvPr/>
        </p:nvSpPr>
        <p:spPr>
          <a:xfrm>
            <a:off x="19301035" y="4889458"/>
            <a:ext cx="3180236" cy="184518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0C7CC85-7D0F-C343-A5DB-346E5328B0EB}"/>
              </a:ext>
            </a:extLst>
          </p:cNvPr>
          <p:cNvSpPr txBox="1"/>
          <p:nvPr/>
        </p:nvSpPr>
        <p:spPr>
          <a:xfrm>
            <a:off x="17864771" y="4504969"/>
            <a:ext cx="1208985" cy="147732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90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21EBA7F-E479-704F-BD38-994A31251133}"/>
              </a:ext>
            </a:extLst>
          </p:cNvPr>
          <p:cNvSpPr/>
          <p:nvPr/>
        </p:nvSpPr>
        <p:spPr>
          <a:xfrm>
            <a:off x="17410182" y="8658466"/>
            <a:ext cx="5406636" cy="3228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44E16F7-A325-C346-BA3F-C0E6FDF9C5A0}"/>
              </a:ext>
            </a:extLst>
          </p:cNvPr>
          <p:cNvSpPr/>
          <p:nvPr/>
        </p:nvSpPr>
        <p:spPr>
          <a:xfrm>
            <a:off x="17410181" y="8658466"/>
            <a:ext cx="137160" cy="32287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3A744CA-653E-2C4C-8246-4F12FAC5D7C7}"/>
              </a:ext>
            </a:extLst>
          </p:cNvPr>
          <p:cNvSpPr txBox="1"/>
          <p:nvPr/>
        </p:nvSpPr>
        <p:spPr>
          <a:xfrm>
            <a:off x="19301034" y="9234832"/>
            <a:ext cx="1762021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06</a:t>
            </a:r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id="{0259EBD7-1490-2C49-BC6F-45E4F65F8E6B}"/>
              </a:ext>
            </a:extLst>
          </p:cNvPr>
          <p:cNvSpPr txBox="1">
            <a:spLocks/>
          </p:cNvSpPr>
          <p:nvPr/>
        </p:nvSpPr>
        <p:spPr>
          <a:xfrm>
            <a:off x="19301035" y="9918658"/>
            <a:ext cx="3180236" cy="184518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685923A-FCD6-DB4B-B509-89347DD6C89D}"/>
              </a:ext>
            </a:extLst>
          </p:cNvPr>
          <p:cNvSpPr txBox="1"/>
          <p:nvPr/>
        </p:nvSpPr>
        <p:spPr>
          <a:xfrm>
            <a:off x="17846336" y="9534169"/>
            <a:ext cx="1245855" cy="147732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9000" b="1" dirty="0">
                <a:solidFill>
                  <a:schemeClr val="accent6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4220538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reeform 117">
            <a:extLst>
              <a:ext uri="{FF2B5EF4-FFF2-40B4-BE49-F238E27FC236}">
                <a16:creationId xmlns:a16="http://schemas.microsoft.com/office/drawing/2014/main" id="{9E014813-0523-F94A-BAB9-B6EB00284748}"/>
              </a:ext>
            </a:extLst>
          </p:cNvPr>
          <p:cNvSpPr/>
          <p:nvPr/>
        </p:nvSpPr>
        <p:spPr>
          <a:xfrm>
            <a:off x="1520827" y="2568172"/>
            <a:ext cx="9083675" cy="1800628"/>
          </a:xfrm>
          <a:custGeom>
            <a:avLst/>
            <a:gdLst>
              <a:gd name="connsiteX0" fmla="*/ 0 w 9083675"/>
              <a:gd name="connsiteY0" fmla="*/ 0 h 1800628"/>
              <a:gd name="connsiteX1" fmla="*/ 8633518 w 9083675"/>
              <a:gd name="connsiteY1" fmla="*/ 0 h 1800628"/>
              <a:gd name="connsiteX2" fmla="*/ 9083675 w 9083675"/>
              <a:gd name="connsiteY2" fmla="*/ 1800628 h 1800628"/>
              <a:gd name="connsiteX3" fmla="*/ 450154 w 9083675"/>
              <a:gd name="connsiteY3" fmla="*/ 1800628 h 1800628"/>
              <a:gd name="connsiteX4" fmla="*/ 0 w 9083675"/>
              <a:gd name="connsiteY4" fmla="*/ 9 h 180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3675" h="1800628">
                <a:moveTo>
                  <a:pt x="0" y="0"/>
                </a:moveTo>
                <a:lnTo>
                  <a:pt x="8633518" y="0"/>
                </a:lnTo>
                <a:lnTo>
                  <a:pt x="9083675" y="1800628"/>
                </a:lnTo>
                <a:lnTo>
                  <a:pt x="450154" y="1800628"/>
                </a:lnTo>
                <a:lnTo>
                  <a:pt x="0" y="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BC2196-AAAB-4047-98A6-7172447B0CB9}"/>
              </a:ext>
            </a:extLst>
          </p:cNvPr>
          <p:cNvSpPr txBox="1"/>
          <p:nvPr/>
        </p:nvSpPr>
        <p:spPr>
          <a:xfrm>
            <a:off x="9232018" y="612372"/>
            <a:ext cx="5913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SLIDE DE 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E0879D-6FE4-E146-B2E8-81F60A8344A7}"/>
              </a:ext>
            </a:extLst>
          </p:cNvPr>
          <p:cNvSpPr txBox="1"/>
          <p:nvPr/>
        </p:nvSpPr>
        <p:spPr>
          <a:xfrm>
            <a:off x="9666948" y="1575186"/>
            <a:ext cx="5043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ESCREVA SEU SUBTITULO AQUI</a:t>
            </a:r>
          </a:p>
        </p:txBody>
      </p:sp>
      <p:sp>
        <p:nvSpPr>
          <p:cNvPr id="125" name="Freeform 124">
            <a:extLst>
              <a:ext uri="{FF2B5EF4-FFF2-40B4-BE49-F238E27FC236}">
                <a16:creationId xmlns:a16="http://schemas.microsoft.com/office/drawing/2014/main" id="{902CA9E2-4324-5F44-A8D7-B03C5692DE7B}"/>
              </a:ext>
            </a:extLst>
          </p:cNvPr>
          <p:cNvSpPr/>
          <p:nvPr/>
        </p:nvSpPr>
        <p:spPr>
          <a:xfrm>
            <a:off x="2057398" y="4714472"/>
            <a:ext cx="9083678" cy="1800628"/>
          </a:xfrm>
          <a:custGeom>
            <a:avLst/>
            <a:gdLst>
              <a:gd name="connsiteX0" fmla="*/ 0 w 9083678"/>
              <a:gd name="connsiteY0" fmla="*/ 0 h 1800628"/>
              <a:gd name="connsiteX1" fmla="*/ 8633521 w 9083678"/>
              <a:gd name="connsiteY1" fmla="*/ 0 h 1800628"/>
              <a:gd name="connsiteX2" fmla="*/ 9083678 w 9083678"/>
              <a:gd name="connsiteY2" fmla="*/ 1800628 h 1800628"/>
              <a:gd name="connsiteX3" fmla="*/ 450157 w 9083678"/>
              <a:gd name="connsiteY3" fmla="*/ 1800628 h 180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83678" h="1800628">
                <a:moveTo>
                  <a:pt x="0" y="0"/>
                </a:moveTo>
                <a:lnTo>
                  <a:pt x="8633521" y="0"/>
                </a:lnTo>
                <a:lnTo>
                  <a:pt x="9083678" y="1800628"/>
                </a:lnTo>
                <a:lnTo>
                  <a:pt x="450157" y="18006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>
            <a:extLst>
              <a:ext uri="{FF2B5EF4-FFF2-40B4-BE49-F238E27FC236}">
                <a16:creationId xmlns:a16="http://schemas.microsoft.com/office/drawing/2014/main" id="{A081FEF7-2BE5-4641-950E-838EECD72DD6}"/>
              </a:ext>
            </a:extLst>
          </p:cNvPr>
          <p:cNvSpPr/>
          <p:nvPr/>
        </p:nvSpPr>
        <p:spPr>
          <a:xfrm>
            <a:off x="2593973" y="6860772"/>
            <a:ext cx="9083678" cy="1800628"/>
          </a:xfrm>
          <a:custGeom>
            <a:avLst/>
            <a:gdLst>
              <a:gd name="connsiteX0" fmla="*/ 0 w 9083678"/>
              <a:gd name="connsiteY0" fmla="*/ 0 h 1800628"/>
              <a:gd name="connsiteX1" fmla="*/ 8633521 w 9083678"/>
              <a:gd name="connsiteY1" fmla="*/ 0 h 1800628"/>
              <a:gd name="connsiteX2" fmla="*/ 9083678 w 9083678"/>
              <a:gd name="connsiteY2" fmla="*/ 1800628 h 1800628"/>
              <a:gd name="connsiteX3" fmla="*/ 450157 w 9083678"/>
              <a:gd name="connsiteY3" fmla="*/ 1800628 h 180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83678" h="1800628">
                <a:moveTo>
                  <a:pt x="0" y="0"/>
                </a:moveTo>
                <a:lnTo>
                  <a:pt x="8633521" y="0"/>
                </a:lnTo>
                <a:lnTo>
                  <a:pt x="9083678" y="1800628"/>
                </a:lnTo>
                <a:lnTo>
                  <a:pt x="450157" y="18006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>
            <a:extLst>
              <a:ext uri="{FF2B5EF4-FFF2-40B4-BE49-F238E27FC236}">
                <a16:creationId xmlns:a16="http://schemas.microsoft.com/office/drawing/2014/main" id="{A7074EAF-1484-524E-87F9-6F6AA04AA055}"/>
              </a:ext>
            </a:extLst>
          </p:cNvPr>
          <p:cNvSpPr/>
          <p:nvPr/>
        </p:nvSpPr>
        <p:spPr>
          <a:xfrm>
            <a:off x="13236572" y="9007072"/>
            <a:ext cx="9083678" cy="1800628"/>
          </a:xfrm>
          <a:custGeom>
            <a:avLst/>
            <a:gdLst>
              <a:gd name="connsiteX0" fmla="*/ 0 w 9083678"/>
              <a:gd name="connsiteY0" fmla="*/ 0 h 1800628"/>
              <a:gd name="connsiteX1" fmla="*/ 8633520 w 9083678"/>
              <a:gd name="connsiteY1" fmla="*/ 0 h 1800628"/>
              <a:gd name="connsiteX2" fmla="*/ 9083678 w 9083678"/>
              <a:gd name="connsiteY2" fmla="*/ 1800628 h 1800628"/>
              <a:gd name="connsiteX3" fmla="*/ 450157 w 9083678"/>
              <a:gd name="connsiteY3" fmla="*/ 1800628 h 180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83678" h="1800628">
                <a:moveTo>
                  <a:pt x="0" y="0"/>
                </a:moveTo>
                <a:lnTo>
                  <a:pt x="8633520" y="0"/>
                </a:lnTo>
                <a:lnTo>
                  <a:pt x="9083678" y="1800628"/>
                </a:lnTo>
                <a:lnTo>
                  <a:pt x="450157" y="180062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>
            <a:extLst>
              <a:ext uri="{FF2B5EF4-FFF2-40B4-BE49-F238E27FC236}">
                <a16:creationId xmlns:a16="http://schemas.microsoft.com/office/drawing/2014/main" id="{E5DF7897-3700-3644-B8F0-7D163C720D8A}"/>
              </a:ext>
            </a:extLst>
          </p:cNvPr>
          <p:cNvSpPr/>
          <p:nvPr/>
        </p:nvSpPr>
        <p:spPr>
          <a:xfrm>
            <a:off x="3667125" y="11153372"/>
            <a:ext cx="9083677" cy="1800628"/>
          </a:xfrm>
          <a:custGeom>
            <a:avLst/>
            <a:gdLst>
              <a:gd name="connsiteX0" fmla="*/ 0 w 9083677"/>
              <a:gd name="connsiteY0" fmla="*/ 0 h 1800628"/>
              <a:gd name="connsiteX1" fmla="*/ 8633520 w 9083677"/>
              <a:gd name="connsiteY1" fmla="*/ 0 h 1800628"/>
              <a:gd name="connsiteX2" fmla="*/ 9083677 w 9083677"/>
              <a:gd name="connsiteY2" fmla="*/ 1800628 h 1800628"/>
              <a:gd name="connsiteX3" fmla="*/ 450157 w 9083677"/>
              <a:gd name="connsiteY3" fmla="*/ 1800628 h 180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83677" h="1800628">
                <a:moveTo>
                  <a:pt x="0" y="0"/>
                </a:moveTo>
                <a:lnTo>
                  <a:pt x="8633520" y="0"/>
                </a:lnTo>
                <a:lnTo>
                  <a:pt x="9083677" y="1800628"/>
                </a:lnTo>
                <a:lnTo>
                  <a:pt x="450157" y="180062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>
            <a:extLst>
              <a:ext uri="{FF2B5EF4-FFF2-40B4-BE49-F238E27FC236}">
                <a16:creationId xmlns:a16="http://schemas.microsoft.com/office/drawing/2014/main" id="{A960BE3E-1604-4C4A-A06E-EA3D65881D7E}"/>
              </a:ext>
            </a:extLst>
          </p:cNvPr>
          <p:cNvSpPr/>
          <p:nvPr/>
        </p:nvSpPr>
        <p:spPr>
          <a:xfrm>
            <a:off x="11626848" y="2568172"/>
            <a:ext cx="9083677" cy="1800628"/>
          </a:xfrm>
          <a:custGeom>
            <a:avLst/>
            <a:gdLst>
              <a:gd name="connsiteX0" fmla="*/ 0 w 9083677"/>
              <a:gd name="connsiteY0" fmla="*/ 0 h 1800628"/>
              <a:gd name="connsiteX1" fmla="*/ 8633521 w 9083677"/>
              <a:gd name="connsiteY1" fmla="*/ 0 h 1800628"/>
              <a:gd name="connsiteX2" fmla="*/ 9083677 w 9083677"/>
              <a:gd name="connsiteY2" fmla="*/ 1800628 h 1800628"/>
              <a:gd name="connsiteX3" fmla="*/ 450157 w 9083677"/>
              <a:gd name="connsiteY3" fmla="*/ 1800628 h 180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83677" h="1800628">
                <a:moveTo>
                  <a:pt x="0" y="0"/>
                </a:moveTo>
                <a:lnTo>
                  <a:pt x="8633521" y="0"/>
                </a:lnTo>
                <a:lnTo>
                  <a:pt x="9083677" y="1800628"/>
                </a:lnTo>
                <a:lnTo>
                  <a:pt x="450157" y="18006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>
            <a:extLst>
              <a:ext uri="{FF2B5EF4-FFF2-40B4-BE49-F238E27FC236}">
                <a16:creationId xmlns:a16="http://schemas.microsoft.com/office/drawing/2014/main" id="{8BCA3D79-FDF5-664D-AD7A-95E2355048CF}"/>
              </a:ext>
            </a:extLst>
          </p:cNvPr>
          <p:cNvSpPr/>
          <p:nvPr/>
        </p:nvSpPr>
        <p:spPr>
          <a:xfrm>
            <a:off x="12163422" y="4714472"/>
            <a:ext cx="9083678" cy="1800628"/>
          </a:xfrm>
          <a:custGeom>
            <a:avLst/>
            <a:gdLst>
              <a:gd name="connsiteX0" fmla="*/ 0 w 9083678"/>
              <a:gd name="connsiteY0" fmla="*/ 0 h 1800628"/>
              <a:gd name="connsiteX1" fmla="*/ 8633520 w 9083678"/>
              <a:gd name="connsiteY1" fmla="*/ 0 h 1800628"/>
              <a:gd name="connsiteX2" fmla="*/ 9083678 w 9083678"/>
              <a:gd name="connsiteY2" fmla="*/ 1800628 h 1800628"/>
              <a:gd name="connsiteX3" fmla="*/ 450157 w 9083678"/>
              <a:gd name="connsiteY3" fmla="*/ 1800628 h 180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83678" h="1800628">
                <a:moveTo>
                  <a:pt x="0" y="0"/>
                </a:moveTo>
                <a:lnTo>
                  <a:pt x="8633520" y="0"/>
                </a:lnTo>
                <a:lnTo>
                  <a:pt x="9083678" y="1800628"/>
                </a:lnTo>
                <a:lnTo>
                  <a:pt x="450157" y="18006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>
            <a:extLst>
              <a:ext uri="{FF2B5EF4-FFF2-40B4-BE49-F238E27FC236}">
                <a16:creationId xmlns:a16="http://schemas.microsoft.com/office/drawing/2014/main" id="{5AC0EE19-FC61-A746-AE42-DCAAF7674EF5}"/>
              </a:ext>
            </a:extLst>
          </p:cNvPr>
          <p:cNvSpPr/>
          <p:nvPr/>
        </p:nvSpPr>
        <p:spPr>
          <a:xfrm>
            <a:off x="12699998" y="6860772"/>
            <a:ext cx="9083677" cy="1800628"/>
          </a:xfrm>
          <a:custGeom>
            <a:avLst/>
            <a:gdLst>
              <a:gd name="connsiteX0" fmla="*/ 0 w 9083677"/>
              <a:gd name="connsiteY0" fmla="*/ 0 h 1800628"/>
              <a:gd name="connsiteX1" fmla="*/ 8633521 w 9083677"/>
              <a:gd name="connsiteY1" fmla="*/ 0 h 1800628"/>
              <a:gd name="connsiteX2" fmla="*/ 9083677 w 9083677"/>
              <a:gd name="connsiteY2" fmla="*/ 1800628 h 1800628"/>
              <a:gd name="connsiteX3" fmla="*/ 450157 w 9083677"/>
              <a:gd name="connsiteY3" fmla="*/ 1800628 h 180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83677" h="1800628">
                <a:moveTo>
                  <a:pt x="0" y="0"/>
                </a:moveTo>
                <a:lnTo>
                  <a:pt x="8633521" y="0"/>
                </a:lnTo>
                <a:lnTo>
                  <a:pt x="9083677" y="1800628"/>
                </a:lnTo>
                <a:lnTo>
                  <a:pt x="450157" y="18006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5">
            <a:extLst>
              <a:ext uri="{FF2B5EF4-FFF2-40B4-BE49-F238E27FC236}">
                <a16:creationId xmlns:a16="http://schemas.microsoft.com/office/drawing/2014/main" id="{80EF0FB1-3BB0-4040-843E-65E89F32EA5B}"/>
              </a:ext>
            </a:extLst>
          </p:cNvPr>
          <p:cNvSpPr/>
          <p:nvPr/>
        </p:nvSpPr>
        <p:spPr>
          <a:xfrm>
            <a:off x="3130548" y="9007072"/>
            <a:ext cx="9083678" cy="1800628"/>
          </a:xfrm>
          <a:custGeom>
            <a:avLst/>
            <a:gdLst>
              <a:gd name="connsiteX0" fmla="*/ 0 w 9083678"/>
              <a:gd name="connsiteY0" fmla="*/ 0 h 1800628"/>
              <a:gd name="connsiteX1" fmla="*/ 8633521 w 9083678"/>
              <a:gd name="connsiteY1" fmla="*/ 0 h 1800628"/>
              <a:gd name="connsiteX2" fmla="*/ 9083678 w 9083678"/>
              <a:gd name="connsiteY2" fmla="*/ 1800628 h 1800628"/>
              <a:gd name="connsiteX3" fmla="*/ 450158 w 9083678"/>
              <a:gd name="connsiteY3" fmla="*/ 1800628 h 180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83678" h="1800628">
                <a:moveTo>
                  <a:pt x="0" y="0"/>
                </a:moveTo>
                <a:lnTo>
                  <a:pt x="8633521" y="0"/>
                </a:lnTo>
                <a:lnTo>
                  <a:pt x="9083678" y="1800628"/>
                </a:lnTo>
                <a:lnTo>
                  <a:pt x="450158" y="180062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>
            <a:extLst>
              <a:ext uri="{FF2B5EF4-FFF2-40B4-BE49-F238E27FC236}">
                <a16:creationId xmlns:a16="http://schemas.microsoft.com/office/drawing/2014/main" id="{2A537B0C-65C4-7B4F-988F-D8519CEC8C01}"/>
              </a:ext>
            </a:extLst>
          </p:cNvPr>
          <p:cNvSpPr/>
          <p:nvPr/>
        </p:nvSpPr>
        <p:spPr>
          <a:xfrm>
            <a:off x="13773148" y="11153372"/>
            <a:ext cx="9083677" cy="1800628"/>
          </a:xfrm>
          <a:custGeom>
            <a:avLst/>
            <a:gdLst>
              <a:gd name="connsiteX0" fmla="*/ 0 w 9083677"/>
              <a:gd name="connsiteY0" fmla="*/ 0 h 1800628"/>
              <a:gd name="connsiteX1" fmla="*/ 8633521 w 9083677"/>
              <a:gd name="connsiteY1" fmla="*/ 0 h 1800628"/>
              <a:gd name="connsiteX2" fmla="*/ 9083677 w 9083677"/>
              <a:gd name="connsiteY2" fmla="*/ 1800628 h 1800628"/>
              <a:gd name="connsiteX3" fmla="*/ 450157 w 9083677"/>
              <a:gd name="connsiteY3" fmla="*/ 1800628 h 180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83677" h="1800628">
                <a:moveTo>
                  <a:pt x="0" y="0"/>
                </a:moveTo>
                <a:lnTo>
                  <a:pt x="8633521" y="0"/>
                </a:lnTo>
                <a:lnTo>
                  <a:pt x="9083677" y="1800628"/>
                </a:lnTo>
                <a:lnTo>
                  <a:pt x="450157" y="180062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A93D7B3-DDC0-4B4F-8780-EFD86BC9F9F2}"/>
              </a:ext>
            </a:extLst>
          </p:cNvPr>
          <p:cNvSpPr txBox="1"/>
          <p:nvPr/>
        </p:nvSpPr>
        <p:spPr>
          <a:xfrm>
            <a:off x="3355570" y="2893708"/>
            <a:ext cx="348845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01</a:t>
            </a:r>
          </a:p>
        </p:txBody>
      </p:sp>
      <p:sp>
        <p:nvSpPr>
          <p:cNvPr id="157" name="Subtitle 2">
            <a:extLst>
              <a:ext uri="{FF2B5EF4-FFF2-40B4-BE49-F238E27FC236}">
                <a16:creationId xmlns:a16="http://schemas.microsoft.com/office/drawing/2014/main" id="{4DFD5BE9-003E-A944-BFDE-DC0320F15D80}"/>
              </a:ext>
            </a:extLst>
          </p:cNvPr>
          <p:cNvSpPr txBox="1">
            <a:spLocks/>
          </p:cNvSpPr>
          <p:nvPr/>
        </p:nvSpPr>
        <p:spPr>
          <a:xfrm>
            <a:off x="3355569" y="3396370"/>
            <a:ext cx="6825316" cy="94750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empresas.</a:t>
            </a:r>
            <a:endParaRPr lang="en-US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0CAA0030-4B75-DF4E-997E-D84595D8D3E0}"/>
              </a:ext>
            </a:extLst>
          </p:cNvPr>
          <p:cNvSpPr txBox="1"/>
          <p:nvPr/>
        </p:nvSpPr>
        <p:spPr>
          <a:xfrm>
            <a:off x="2235394" y="2960655"/>
            <a:ext cx="689612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E81C139-C647-784A-80FB-0C0DB2C078B1}"/>
              </a:ext>
            </a:extLst>
          </p:cNvPr>
          <p:cNvSpPr txBox="1"/>
          <p:nvPr/>
        </p:nvSpPr>
        <p:spPr>
          <a:xfrm>
            <a:off x="3892145" y="5040008"/>
            <a:ext cx="358303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03</a:t>
            </a:r>
          </a:p>
        </p:txBody>
      </p:sp>
      <p:sp>
        <p:nvSpPr>
          <p:cNvPr id="166" name="Subtitle 2">
            <a:extLst>
              <a:ext uri="{FF2B5EF4-FFF2-40B4-BE49-F238E27FC236}">
                <a16:creationId xmlns:a16="http://schemas.microsoft.com/office/drawing/2014/main" id="{91DADED9-4961-814F-9141-CF47F91886CA}"/>
              </a:ext>
            </a:extLst>
          </p:cNvPr>
          <p:cNvSpPr txBox="1">
            <a:spLocks/>
          </p:cNvSpPr>
          <p:nvPr/>
        </p:nvSpPr>
        <p:spPr>
          <a:xfrm>
            <a:off x="3892144" y="5542670"/>
            <a:ext cx="6825316" cy="94750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empresas.</a:t>
            </a:r>
            <a:endParaRPr lang="en-US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0306ED7E-7297-F54B-9EA4-1279F55C80B7}"/>
              </a:ext>
            </a:extLst>
          </p:cNvPr>
          <p:cNvSpPr txBox="1"/>
          <p:nvPr/>
        </p:nvSpPr>
        <p:spPr>
          <a:xfrm>
            <a:off x="2683804" y="5106955"/>
            <a:ext cx="865943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CD93167-5CD1-FD43-96E0-46D75DBE607A}"/>
              </a:ext>
            </a:extLst>
          </p:cNvPr>
          <p:cNvSpPr txBox="1"/>
          <p:nvPr/>
        </p:nvSpPr>
        <p:spPr>
          <a:xfrm>
            <a:off x="4428720" y="7186308"/>
            <a:ext cx="36006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05</a:t>
            </a:r>
          </a:p>
        </p:txBody>
      </p:sp>
      <p:sp>
        <p:nvSpPr>
          <p:cNvPr id="171" name="Subtitle 2">
            <a:extLst>
              <a:ext uri="{FF2B5EF4-FFF2-40B4-BE49-F238E27FC236}">
                <a16:creationId xmlns:a16="http://schemas.microsoft.com/office/drawing/2014/main" id="{D4C85A71-71C5-6D46-AB83-CCD58C08D38B}"/>
              </a:ext>
            </a:extLst>
          </p:cNvPr>
          <p:cNvSpPr txBox="1">
            <a:spLocks/>
          </p:cNvSpPr>
          <p:nvPr/>
        </p:nvSpPr>
        <p:spPr>
          <a:xfrm>
            <a:off x="4428719" y="7688970"/>
            <a:ext cx="6825316" cy="94750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empresas.</a:t>
            </a:r>
            <a:endParaRPr lang="en-US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443024E4-183B-3F49-86B1-18A4D249AFF2}"/>
              </a:ext>
            </a:extLst>
          </p:cNvPr>
          <p:cNvSpPr txBox="1"/>
          <p:nvPr/>
        </p:nvSpPr>
        <p:spPr>
          <a:xfrm>
            <a:off x="3202746" y="7253255"/>
            <a:ext cx="901209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5.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B18588EA-8053-FA4C-9C91-0AF173985650}"/>
              </a:ext>
            </a:extLst>
          </p:cNvPr>
          <p:cNvSpPr txBox="1"/>
          <p:nvPr/>
        </p:nvSpPr>
        <p:spPr>
          <a:xfrm>
            <a:off x="4965295" y="9332608"/>
            <a:ext cx="3554178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07</a:t>
            </a:r>
          </a:p>
        </p:txBody>
      </p:sp>
      <p:sp>
        <p:nvSpPr>
          <p:cNvPr id="176" name="Subtitle 2">
            <a:extLst>
              <a:ext uri="{FF2B5EF4-FFF2-40B4-BE49-F238E27FC236}">
                <a16:creationId xmlns:a16="http://schemas.microsoft.com/office/drawing/2014/main" id="{91D2FC88-98DA-7342-8FBA-659E3AA960B5}"/>
              </a:ext>
            </a:extLst>
          </p:cNvPr>
          <p:cNvSpPr txBox="1">
            <a:spLocks/>
          </p:cNvSpPr>
          <p:nvPr/>
        </p:nvSpPr>
        <p:spPr>
          <a:xfrm>
            <a:off x="4965294" y="9835270"/>
            <a:ext cx="6825316" cy="94750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empresas.</a:t>
            </a:r>
            <a:endParaRPr lang="en-US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C71B9195-F9B4-6846-8258-E457250C6C7B}"/>
              </a:ext>
            </a:extLst>
          </p:cNvPr>
          <p:cNvSpPr txBox="1"/>
          <p:nvPr/>
        </p:nvSpPr>
        <p:spPr>
          <a:xfrm>
            <a:off x="3783403" y="9399555"/>
            <a:ext cx="813043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7.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087A3031-1DEA-214A-B924-2C7AE9AF2F35}"/>
              </a:ext>
            </a:extLst>
          </p:cNvPr>
          <p:cNvSpPr txBox="1"/>
          <p:nvPr/>
        </p:nvSpPr>
        <p:spPr>
          <a:xfrm>
            <a:off x="5501869" y="11478908"/>
            <a:ext cx="3586238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09</a:t>
            </a:r>
          </a:p>
        </p:txBody>
      </p:sp>
      <p:sp>
        <p:nvSpPr>
          <p:cNvPr id="181" name="Subtitle 2">
            <a:extLst>
              <a:ext uri="{FF2B5EF4-FFF2-40B4-BE49-F238E27FC236}">
                <a16:creationId xmlns:a16="http://schemas.microsoft.com/office/drawing/2014/main" id="{11970AE4-F12E-0E48-B27C-7B08968DB6D2}"/>
              </a:ext>
            </a:extLst>
          </p:cNvPr>
          <p:cNvSpPr txBox="1">
            <a:spLocks/>
          </p:cNvSpPr>
          <p:nvPr/>
        </p:nvSpPr>
        <p:spPr>
          <a:xfrm>
            <a:off x="5501868" y="11981570"/>
            <a:ext cx="6825316" cy="94750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empresas.</a:t>
            </a:r>
            <a:endParaRPr lang="en-US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50EC25F1-3391-1242-8BBB-FC2C4180A59D}"/>
              </a:ext>
            </a:extLst>
          </p:cNvPr>
          <p:cNvSpPr txBox="1"/>
          <p:nvPr/>
        </p:nvSpPr>
        <p:spPr>
          <a:xfrm>
            <a:off x="4289520" y="11545855"/>
            <a:ext cx="873958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9.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BC8C9D04-BB60-7843-A965-7D1DE2B178CE}"/>
              </a:ext>
            </a:extLst>
          </p:cNvPr>
          <p:cNvSpPr txBox="1"/>
          <p:nvPr/>
        </p:nvSpPr>
        <p:spPr>
          <a:xfrm>
            <a:off x="13461592" y="2893708"/>
            <a:ext cx="356860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02</a:t>
            </a:r>
          </a:p>
        </p:txBody>
      </p:sp>
      <p:sp>
        <p:nvSpPr>
          <p:cNvPr id="186" name="Subtitle 2">
            <a:extLst>
              <a:ext uri="{FF2B5EF4-FFF2-40B4-BE49-F238E27FC236}">
                <a16:creationId xmlns:a16="http://schemas.microsoft.com/office/drawing/2014/main" id="{433590D4-7E52-0F4F-821E-8EDC6768BCD3}"/>
              </a:ext>
            </a:extLst>
          </p:cNvPr>
          <p:cNvSpPr txBox="1">
            <a:spLocks/>
          </p:cNvSpPr>
          <p:nvPr/>
        </p:nvSpPr>
        <p:spPr>
          <a:xfrm>
            <a:off x="13461591" y="3396370"/>
            <a:ext cx="6825316" cy="94750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empresas.</a:t>
            </a:r>
            <a:endParaRPr lang="en-US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7E2F9813-2E02-2E4C-B593-FD5A67FA534E}"/>
              </a:ext>
            </a:extLst>
          </p:cNvPr>
          <p:cNvSpPr txBox="1"/>
          <p:nvPr/>
        </p:nvSpPr>
        <p:spPr>
          <a:xfrm>
            <a:off x="12266075" y="2960655"/>
            <a:ext cx="840295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2.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05018A8F-42C5-5E42-ADBE-4A9979296876}"/>
              </a:ext>
            </a:extLst>
          </p:cNvPr>
          <p:cNvSpPr txBox="1"/>
          <p:nvPr/>
        </p:nvSpPr>
        <p:spPr>
          <a:xfrm>
            <a:off x="13998167" y="5040008"/>
            <a:ext cx="361188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04</a:t>
            </a:r>
          </a:p>
        </p:txBody>
      </p:sp>
      <p:sp>
        <p:nvSpPr>
          <p:cNvPr id="191" name="Subtitle 2">
            <a:extLst>
              <a:ext uri="{FF2B5EF4-FFF2-40B4-BE49-F238E27FC236}">
                <a16:creationId xmlns:a16="http://schemas.microsoft.com/office/drawing/2014/main" id="{C42E850D-288A-284C-A68E-A9DEB509FD29}"/>
              </a:ext>
            </a:extLst>
          </p:cNvPr>
          <p:cNvSpPr txBox="1">
            <a:spLocks/>
          </p:cNvSpPr>
          <p:nvPr/>
        </p:nvSpPr>
        <p:spPr>
          <a:xfrm>
            <a:off x="13998166" y="5542670"/>
            <a:ext cx="6825316" cy="94750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empresas.</a:t>
            </a:r>
            <a:endParaRPr lang="en-US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B9F9D415-2DC5-5945-AF38-2D9DF65EF147}"/>
              </a:ext>
            </a:extLst>
          </p:cNvPr>
          <p:cNvSpPr txBox="1"/>
          <p:nvPr/>
        </p:nvSpPr>
        <p:spPr>
          <a:xfrm>
            <a:off x="12761773" y="5106955"/>
            <a:ext cx="922048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4.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003825E2-9B74-2F4D-B1C2-33B70488E80C}"/>
              </a:ext>
            </a:extLst>
          </p:cNvPr>
          <p:cNvSpPr txBox="1"/>
          <p:nvPr/>
        </p:nvSpPr>
        <p:spPr>
          <a:xfrm>
            <a:off x="14534742" y="7186308"/>
            <a:ext cx="359585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06</a:t>
            </a:r>
          </a:p>
        </p:txBody>
      </p:sp>
      <p:sp>
        <p:nvSpPr>
          <p:cNvPr id="196" name="Subtitle 2">
            <a:extLst>
              <a:ext uri="{FF2B5EF4-FFF2-40B4-BE49-F238E27FC236}">
                <a16:creationId xmlns:a16="http://schemas.microsoft.com/office/drawing/2014/main" id="{68066746-BA7C-AB41-A4FA-9D68DB3AB1C5}"/>
              </a:ext>
            </a:extLst>
          </p:cNvPr>
          <p:cNvSpPr txBox="1">
            <a:spLocks/>
          </p:cNvSpPr>
          <p:nvPr/>
        </p:nvSpPr>
        <p:spPr>
          <a:xfrm>
            <a:off x="14534741" y="7688970"/>
            <a:ext cx="6825316" cy="94750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empresas.</a:t>
            </a:r>
            <a:endParaRPr lang="en-US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935FD693-A914-E54D-847A-C963C4C5EA41}"/>
              </a:ext>
            </a:extLst>
          </p:cNvPr>
          <p:cNvSpPr txBox="1"/>
          <p:nvPr/>
        </p:nvSpPr>
        <p:spPr>
          <a:xfrm>
            <a:off x="13313577" y="7253255"/>
            <a:ext cx="891591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6.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3CC5D4CE-9B27-EF4A-AD20-5393175C6F93}"/>
              </a:ext>
            </a:extLst>
          </p:cNvPr>
          <p:cNvSpPr txBox="1"/>
          <p:nvPr/>
        </p:nvSpPr>
        <p:spPr>
          <a:xfrm>
            <a:off x="15071317" y="9332608"/>
            <a:ext cx="36006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08</a:t>
            </a:r>
          </a:p>
        </p:txBody>
      </p:sp>
      <p:sp>
        <p:nvSpPr>
          <p:cNvPr id="201" name="Subtitle 2">
            <a:extLst>
              <a:ext uri="{FF2B5EF4-FFF2-40B4-BE49-F238E27FC236}">
                <a16:creationId xmlns:a16="http://schemas.microsoft.com/office/drawing/2014/main" id="{244E1B0F-365D-614D-B3CA-FF976800927E}"/>
              </a:ext>
            </a:extLst>
          </p:cNvPr>
          <p:cNvSpPr txBox="1">
            <a:spLocks/>
          </p:cNvSpPr>
          <p:nvPr/>
        </p:nvSpPr>
        <p:spPr>
          <a:xfrm>
            <a:off x="15071316" y="9835270"/>
            <a:ext cx="6825316" cy="94750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empresas.</a:t>
            </a:r>
            <a:endParaRPr lang="en-US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938A6320-7EC3-254A-8E54-E815586D11D4}"/>
              </a:ext>
            </a:extLst>
          </p:cNvPr>
          <p:cNvSpPr txBox="1"/>
          <p:nvPr/>
        </p:nvSpPr>
        <p:spPr>
          <a:xfrm>
            <a:off x="13846144" y="9399555"/>
            <a:ext cx="899606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8.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609434AD-C168-C14A-B312-B735E8480A10}"/>
              </a:ext>
            </a:extLst>
          </p:cNvPr>
          <p:cNvSpPr txBox="1"/>
          <p:nvPr/>
        </p:nvSpPr>
        <p:spPr>
          <a:xfrm>
            <a:off x="15607892" y="11478908"/>
            <a:ext cx="348845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10</a:t>
            </a:r>
          </a:p>
        </p:txBody>
      </p:sp>
      <p:sp>
        <p:nvSpPr>
          <p:cNvPr id="206" name="Subtitle 2">
            <a:extLst>
              <a:ext uri="{FF2B5EF4-FFF2-40B4-BE49-F238E27FC236}">
                <a16:creationId xmlns:a16="http://schemas.microsoft.com/office/drawing/2014/main" id="{24E1A796-61DD-5F49-99B4-DBB61E831908}"/>
              </a:ext>
            </a:extLst>
          </p:cNvPr>
          <p:cNvSpPr txBox="1">
            <a:spLocks/>
          </p:cNvSpPr>
          <p:nvPr/>
        </p:nvSpPr>
        <p:spPr>
          <a:xfrm>
            <a:off x="15607891" y="11981570"/>
            <a:ext cx="6825316" cy="94750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empresas.</a:t>
            </a:r>
            <a:endParaRPr lang="en-US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EE2E1C06-A61E-3740-8439-216F21C5597E}"/>
              </a:ext>
            </a:extLst>
          </p:cNvPr>
          <p:cNvSpPr txBox="1"/>
          <p:nvPr/>
        </p:nvSpPr>
        <p:spPr>
          <a:xfrm>
            <a:off x="14236845" y="11545855"/>
            <a:ext cx="1191353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10.</a:t>
            </a:r>
          </a:p>
        </p:txBody>
      </p:sp>
    </p:spTree>
    <p:extLst>
      <p:ext uri="{BB962C8B-B14F-4D97-AF65-F5344CB8AC3E}">
        <p14:creationId xmlns:p14="http://schemas.microsoft.com/office/powerpoint/2010/main" val="2990043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2DFA1F-1539-7A4D-8618-10D55898A70C}"/>
              </a:ext>
            </a:extLst>
          </p:cNvPr>
          <p:cNvSpPr txBox="1"/>
          <p:nvPr/>
        </p:nvSpPr>
        <p:spPr>
          <a:xfrm>
            <a:off x="9232018" y="612372"/>
            <a:ext cx="5913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SLIDE DE 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A98955-9EDF-6F43-B5B5-56AFF9315882}"/>
              </a:ext>
            </a:extLst>
          </p:cNvPr>
          <p:cNvSpPr txBox="1"/>
          <p:nvPr/>
        </p:nvSpPr>
        <p:spPr>
          <a:xfrm>
            <a:off x="9666948" y="1575186"/>
            <a:ext cx="5043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ESCREVA SEU SUBTITULO AQUI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3996D78A-955D-844C-93CA-CF602F57F875}"/>
              </a:ext>
            </a:extLst>
          </p:cNvPr>
          <p:cNvSpPr/>
          <p:nvPr/>
        </p:nvSpPr>
        <p:spPr>
          <a:xfrm>
            <a:off x="2362602" y="3163328"/>
            <a:ext cx="2606332" cy="1754659"/>
          </a:xfrm>
          <a:prstGeom prst="homePlate">
            <a:avLst>
              <a:gd name="adj" fmla="val 260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27D659-611C-9A4A-BA07-99369EA46213}"/>
              </a:ext>
            </a:extLst>
          </p:cNvPr>
          <p:cNvSpPr txBox="1"/>
          <p:nvPr/>
        </p:nvSpPr>
        <p:spPr>
          <a:xfrm>
            <a:off x="2980583" y="3532826"/>
            <a:ext cx="974947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393B9FBF-B46D-E44E-8AE2-8CB48BB0642C}"/>
              </a:ext>
            </a:extLst>
          </p:cNvPr>
          <p:cNvSpPr/>
          <p:nvPr/>
        </p:nvSpPr>
        <p:spPr>
          <a:xfrm>
            <a:off x="2362602" y="5725296"/>
            <a:ext cx="2606332" cy="1754659"/>
          </a:xfrm>
          <a:prstGeom prst="homePlate">
            <a:avLst>
              <a:gd name="adj" fmla="val 2605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9A2C5C-A4A3-0F41-AFF7-145D54DFB15E}"/>
              </a:ext>
            </a:extLst>
          </p:cNvPr>
          <p:cNvSpPr txBox="1"/>
          <p:nvPr/>
        </p:nvSpPr>
        <p:spPr>
          <a:xfrm>
            <a:off x="2905243" y="6094794"/>
            <a:ext cx="1125629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8E66C177-9FBA-2543-AEDB-FB95A50D37A9}"/>
              </a:ext>
            </a:extLst>
          </p:cNvPr>
          <p:cNvSpPr/>
          <p:nvPr/>
        </p:nvSpPr>
        <p:spPr>
          <a:xfrm>
            <a:off x="2362602" y="8287264"/>
            <a:ext cx="2606332" cy="1754659"/>
          </a:xfrm>
          <a:prstGeom prst="homePlate">
            <a:avLst>
              <a:gd name="adj" fmla="val 2605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14E45C-0DEE-994D-9942-2F87AFB198A3}"/>
              </a:ext>
            </a:extLst>
          </p:cNvPr>
          <p:cNvSpPr txBox="1"/>
          <p:nvPr/>
        </p:nvSpPr>
        <p:spPr>
          <a:xfrm>
            <a:off x="2892418" y="8656762"/>
            <a:ext cx="1151277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14" name="Pentagon 13">
            <a:extLst>
              <a:ext uri="{FF2B5EF4-FFF2-40B4-BE49-F238E27FC236}">
                <a16:creationId xmlns:a16="http://schemas.microsoft.com/office/drawing/2014/main" id="{E30B43AA-3479-5C40-B992-20C7FD121AEA}"/>
              </a:ext>
            </a:extLst>
          </p:cNvPr>
          <p:cNvSpPr/>
          <p:nvPr/>
        </p:nvSpPr>
        <p:spPr>
          <a:xfrm>
            <a:off x="2362602" y="10849232"/>
            <a:ext cx="2606332" cy="1754659"/>
          </a:xfrm>
          <a:prstGeom prst="homePlate">
            <a:avLst>
              <a:gd name="adj" fmla="val 2605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C76324-FB2A-4B41-A31E-92D06C5954B7}"/>
              </a:ext>
            </a:extLst>
          </p:cNvPr>
          <p:cNvSpPr txBox="1"/>
          <p:nvPr/>
        </p:nvSpPr>
        <p:spPr>
          <a:xfrm>
            <a:off x="2864365" y="11218730"/>
            <a:ext cx="1207382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2D6540-FEF3-D14D-AE44-2414E4E59754}"/>
              </a:ext>
            </a:extLst>
          </p:cNvPr>
          <p:cNvSpPr txBox="1"/>
          <p:nvPr/>
        </p:nvSpPr>
        <p:spPr>
          <a:xfrm>
            <a:off x="5586915" y="3227076"/>
            <a:ext cx="348845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01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61B7AA36-773F-034C-B76F-48B15B30C02F}"/>
              </a:ext>
            </a:extLst>
          </p:cNvPr>
          <p:cNvSpPr txBox="1">
            <a:spLocks/>
          </p:cNvSpPr>
          <p:nvPr/>
        </p:nvSpPr>
        <p:spPr>
          <a:xfrm>
            <a:off x="5586915" y="3910902"/>
            <a:ext cx="5697833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D1F719-D7F3-C445-A801-04A49D003E3E}"/>
              </a:ext>
            </a:extLst>
          </p:cNvPr>
          <p:cNvSpPr txBox="1"/>
          <p:nvPr/>
        </p:nvSpPr>
        <p:spPr>
          <a:xfrm>
            <a:off x="5586915" y="5789044"/>
            <a:ext cx="356860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02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397CDFE-8F5C-6C47-BC24-857E13873088}"/>
              </a:ext>
            </a:extLst>
          </p:cNvPr>
          <p:cNvSpPr txBox="1">
            <a:spLocks/>
          </p:cNvSpPr>
          <p:nvPr/>
        </p:nvSpPr>
        <p:spPr>
          <a:xfrm>
            <a:off x="5586915" y="6472870"/>
            <a:ext cx="5697833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A6C3B3-2D03-D943-B0CC-1C0DF7785684}"/>
              </a:ext>
            </a:extLst>
          </p:cNvPr>
          <p:cNvSpPr txBox="1"/>
          <p:nvPr/>
        </p:nvSpPr>
        <p:spPr>
          <a:xfrm>
            <a:off x="5586915" y="8351012"/>
            <a:ext cx="358303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03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A83E213A-74D0-724D-A93C-4075A52F23D3}"/>
              </a:ext>
            </a:extLst>
          </p:cNvPr>
          <p:cNvSpPr txBox="1">
            <a:spLocks/>
          </p:cNvSpPr>
          <p:nvPr/>
        </p:nvSpPr>
        <p:spPr>
          <a:xfrm>
            <a:off x="5586915" y="9034838"/>
            <a:ext cx="5697833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17177E-A2A1-4C41-B146-7DA6CB9B9587}"/>
              </a:ext>
            </a:extLst>
          </p:cNvPr>
          <p:cNvSpPr txBox="1"/>
          <p:nvPr/>
        </p:nvSpPr>
        <p:spPr>
          <a:xfrm>
            <a:off x="5586915" y="10912980"/>
            <a:ext cx="361188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04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EE0B0ED-BC61-0A4A-A626-5BF4902F9A02}"/>
              </a:ext>
            </a:extLst>
          </p:cNvPr>
          <p:cNvSpPr txBox="1">
            <a:spLocks/>
          </p:cNvSpPr>
          <p:nvPr/>
        </p:nvSpPr>
        <p:spPr>
          <a:xfrm>
            <a:off x="5586915" y="11596806"/>
            <a:ext cx="5697833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9" name="Pentagon 28">
            <a:extLst>
              <a:ext uri="{FF2B5EF4-FFF2-40B4-BE49-F238E27FC236}">
                <a16:creationId xmlns:a16="http://schemas.microsoft.com/office/drawing/2014/main" id="{34550F90-49E2-D640-A121-35847D165EAF}"/>
              </a:ext>
            </a:extLst>
          </p:cNvPr>
          <p:cNvSpPr/>
          <p:nvPr/>
        </p:nvSpPr>
        <p:spPr>
          <a:xfrm>
            <a:off x="13092902" y="3163328"/>
            <a:ext cx="2606332" cy="1754659"/>
          </a:xfrm>
          <a:prstGeom prst="homePlate">
            <a:avLst>
              <a:gd name="adj" fmla="val 260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2BCFBB-7B8E-274E-A457-AC9BD5A71497}"/>
              </a:ext>
            </a:extLst>
          </p:cNvPr>
          <p:cNvSpPr txBox="1"/>
          <p:nvPr/>
        </p:nvSpPr>
        <p:spPr>
          <a:xfrm>
            <a:off x="13605085" y="3532826"/>
            <a:ext cx="1186543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05</a:t>
            </a:r>
          </a:p>
        </p:txBody>
      </p:sp>
      <p:sp>
        <p:nvSpPr>
          <p:cNvPr id="32" name="Pentagon 31">
            <a:extLst>
              <a:ext uri="{FF2B5EF4-FFF2-40B4-BE49-F238E27FC236}">
                <a16:creationId xmlns:a16="http://schemas.microsoft.com/office/drawing/2014/main" id="{9A0B86CC-A522-8A41-AFE0-2CBE7D21BB3F}"/>
              </a:ext>
            </a:extLst>
          </p:cNvPr>
          <p:cNvSpPr/>
          <p:nvPr/>
        </p:nvSpPr>
        <p:spPr>
          <a:xfrm>
            <a:off x="13092902" y="5725296"/>
            <a:ext cx="2606332" cy="1754659"/>
          </a:xfrm>
          <a:prstGeom prst="homePlate">
            <a:avLst>
              <a:gd name="adj" fmla="val 2605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AF5F8CA-74A5-3B43-AFF7-653B31A994F9}"/>
              </a:ext>
            </a:extLst>
          </p:cNvPr>
          <p:cNvSpPr txBox="1"/>
          <p:nvPr/>
        </p:nvSpPr>
        <p:spPr>
          <a:xfrm>
            <a:off x="13609896" y="6094794"/>
            <a:ext cx="1176925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06</a:t>
            </a:r>
          </a:p>
        </p:txBody>
      </p:sp>
      <p:sp>
        <p:nvSpPr>
          <p:cNvPr id="35" name="Pentagon 34">
            <a:extLst>
              <a:ext uri="{FF2B5EF4-FFF2-40B4-BE49-F238E27FC236}">
                <a16:creationId xmlns:a16="http://schemas.microsoft.com/office/drawing/2014/main" id="{B55D73A0-2928-5C4D-895E-FE7D13B717C9}"/>
              </a:ext>
            </a:extLst>
          </p:cNvPr>
          <p:cNvSpPr/>
          <p:nvPr/>
        </p:nvSpPr>
        <p:spPr>
          <a:xfrm>
            <a:off x="13092902" y="8287264"/>
            <a:ext cx="2606332" cy="1754659"/>
          </a:xfrm>
          <a:prstGeom prst="homePlate">
            <a:avLst>
              <a:gd name="adj" fmla="val 2605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38D83F-B915-2444-89A7-ED30D970C9D0}"/>
              </a:ext>
            </a:extLst>
          </p:cNvPr>
          <p:cNvSpPr txBox="1"/>
          <p:nvPr/>
        </p:nvSpPr>
        <p:spPr>
          <a:xfrm>
            <a:off x="13649167" y="8656762"/>
            <a:ext cx="1098378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07</a:t>
            </a:r>
          </a:p>
        </p:txBody>
      </p:sp>
      <p:sp>
        <p:nvSpPr>
          <p:cNvPr id="38" name="Pentagon 37">
            <a:extLst>
              <a:ext uri="{FF2B5EF4-FFF2-40B4-BE49-F238E27FC236}">
                <a16:creationId xmlns:a16="http://schemas.microsoft.com/office/drawing/2014/main" id="{63071D5F-7D8B-7A49-8AB8-66969B47EE75}"/>
              </a:ext>
            </a:extLst>
          </p:cNvPr>
          <p:cNvSpPr/>
          <p:nvPr/>
        </p:nvSpPr>
        <p:spPr>
          <a:xfrm>
            <a:off x="13092902" y="10849232"/>
            <a:ext cx="2606332" cy="1754659"/>
          </a:xfrm>
          <a:prstGeom prst="homePlate">
            <a:avLst>
              <a:gd name="adj" fmla="val 2605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8EA20F-9E3D-1147-A0DF-EE7B8E08E7BB}"/>
              </a:ext>
            </a:extLst>
          </p:cNvPr>
          <p:cNvSpPr txBox="1"/>
          <p:nvPr/>
        </p:nvSpPr>
        <p:spPr>
          <a:xfrm>
            <a:off x="13605886" y="11218730"/>
            <a:ext cx="1184941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509A3DA-7B44-6740-961F-D2AA3AB08FF1}"/>
              </a:ext>
            </a:extLst>
          </p:cNvPr>
          <p:cNvSpPr txBox="1"/>
          <p:nvPr/>
        </p:nvSpPr>
        <p:spPr>
          <a:xfrm>
            <a:off x="16317215" y="3227076"/>
            <a:ext cx="36006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05</a:t>
            </a: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B4BE47DA-A876-3A48-BF6C-F013B2E40039}"/>
              </a:ext>
            </a:extLst>
          </p:cNvPr>
          <p:cNvSpPr txBox="1">
            <a:spLocks/>
          </p:cNvSpPr>
          <p:nvPr/>
        </p:nvSpPr>
        <p:spPr>
          <a:xfrm>
            <a:off x="16317215" y="3910902"/>
            <a:ext cx="5697833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B725414-EBFD-DE4A-AA12-48D724BD8D33}"/>
              </a:ext>
            </a:extLst>
          </p:cNvPr>
          <p:cNvSpPr txBox="1"/>
          <p:nvPr/>
        </p:nvSpPr>
        <p:spPr>
          <a:xfrm>
            <a:off x="16317215" y="5789044"/>
            <a:ext cx="359585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06</a:t>
            </a: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8E4C5D82-3084-9048-8070-8B46BC9C4D1D}"/>
              </a:ext>
            </a:extLst>
          </p:cNvPr>
          <p:cNvSpPr txBox="1">
            <a:spLocks/>
          </p:cNvSpPr>
          <p:nvPr/>
        </p:nvSpPr>
        <p:spPr>
          <a:xfrm>
            <a:off x="16317215" y="6472870"/>
            <a:ext cx="5697833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857E75C-4145-784B-8089-E34BEBE1408F}"/>
              </a:ext>
            </a:extLst>
          </p:cNvPr>
          <p:cNvSpPr txBox="1"/>
          <p:nvPr/>
        </p:nvSpPr>
        <p:spPr>
          <a:xfrm>
            <a:off x="16317215" y="8351012"/>
            <a:ext cx="3554178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07</a:t>
            </a:r>
          </a:p>
        </p:txBody>
      </p:sp>
      <p:sp>
        <p:nvSpPr>
          <p:cNvPr id="48" name="Subtitle 2">
            <a:extLst>
              <a:ext uri="{FF2B5EF4-FFF2-40B4-BE49-F238E27FC236}">
                <a16:creationId xmlns:a16="http://schemas.microsoft.com/office/drawing/2014/main" id="{21A64AE1-D0AB-3A44-ADF0-976FD8BC311F}"/>
              </a:ext>
            </a:extLst>
          </p:cNvPr>
          <p:cNvSpPr txBox="1">
            <a:spLocks/>
          </p:cNvSpPr>
          <p:nvPr/>
        </p:nvSpPr>
        <p:spPr>
          <a:xfrm>
            <a:off x="16317215" y="9034838"/>
            <a:ext cx="5697833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9D7C6F8-0AD2-0A4C-8B3B-7070A5A80790}"/>
              </a:ext>
            </a:extLst>
          </p:cNvPr>
          <p:cNvSpPr txBox="1"/>
          <p:nvPr/>
        </p:nvSpPr>
        <p:spPr>
          <a:xfrm>
            <a:off x="16317215" y="10912980"/>
            <a:ext cx="36006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08</a:t>
            </a: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9D7B5F70-36BA-7B49-988D-E6304877045E}"/>
              </a:ext>
            </a:extLst>
          </p:cNvPr>
          <p:cNvSpPr txBox="1">
            <a:spLocks/>
          </p:cNvSpPr>
          <p:nvPr/>
        </p:nvSpPr>
        <p:spPr>
          <a:xfrm>
            <a:off x="16317215" y="11596806"/>
            <a:ext cx="5697833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12980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3D19DB-ECEA-B54D-A36C-F9723D0C5496}"/>
              </a:ext>
            </a:extLst>
          </p:cNvPr>
          <p:cNvSpPr txBox="1"/>
          <p:nvPr/>
        </p:nvSpPr>
        <p:spPr>
          <a:xfrm>
            <a:off x="9232018" y="612372"/>
            <a:ext cx="5913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SLIDE DE 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AF7720-AE56-9744-9829-124A6CAC8DA6}"/>
              </a:ext>
            </a:extLst>
          </p:cNvPr>
          <p:cNvSpPr txBox="1"/>
          <p:nvPr/>
        </p:nvSpPr>
        <p:spPr>
          <a:xfrm>
            <a:off x="9666948" y="1575186"/>
            <a:ext cx="5043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ESCREVA SEU SUBTITULO AQUI</a:t>
            </a:r>
          </a:p>
        </p:txBody>
      </p:sp>
      <p:sp>
        <p:nvSpPr>
          <p:cNvPr id="4" name="Striped Right Arrow 3">
            <a:extLst>
              <a:ext uri="{FF2B5EF4-FFF2-40B4-BE49-F238E27FC236}">
                <a16:creationId xmlns:a16="http://schemas.microsoft.com/office/drawing/2014/main" id="{E5B11ADE-5B82-B543-A98C-90B4382373AD}"/>
              </a:ext>
            </a:extLst>
          </p:cNvPr>
          <p:cNvSpPr/>
          <p:nvPr/>
        </p:nvSpPr>
        <p:spPr>
          <a:xfrm>
            <a:off x="1520825" y="3096676"/>
            <a:ext cx="2853467" cy="2224025"/>
          </a:xfrm>
          <a:prstGeom prst="stripedRightArrow">
            <a:avLst>
              <a:gd name="adj1" fmla="val 68868"/>
              <a:gd name="adj2" fmla="val 4056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0F289-6442-D946-8E32-D1F0D157415E}"/>
              </a:ext>
            </a:extLst>
          </p:cNvPr>
          <p:cNvSpPr txBox="1"/>
          <p:nvPr/>
        </p:nvSpPr>
        <p:spPr>
          <a:xfrm>
            <a:off x="2361228" y="3700856"/>
            <a:ext cx="974947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5CB60E-91F8-744D-A15E-88B9DB9E4A03}"/>
              </a:ext>
            </a:extLst>
          </p:cNvPr>
          <p:cNvSpPr txBox="1"/>
          <p:nvPr/>
        </p:nvSpPr>
        <p:spPr>
          <a:xfrm>
            <a:off x="4698256" y="3170686"/>
            <a:ext cx="165462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01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76733AF-BE23-474C-929D-1845903E30DB}"/>
              </a:ext>
            </a:extLst>
          </p:cNvPr>
          <p:cNvSpPr txBox="1">
            <a:spLocks/>
          </p:cNvSpPr>
          <p:nvPr/>
        </p:nvSpPr>
        <p:spPr>
          <a:xfrm>
            <a:off x="4698257" y="3854512"/>
            <a:ext cx="3160640" cy="184518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5" name="Striped Right Arrow 4">
            <a:extLst>
              <a:ext uri="{FF2B5EF4-FFF2-40B4-BE49-F238E27FC236}">
                <a16:creationId xmlns:a16="http://schemas.microsoft.com/office/drawing/2014/main" id="{E33ECC10-E5B6-C74E-86F5-C7F9D4AA4C02}"/>
              </a:ext>
            </a:extLst>
          </p:cNvPr>
          <p:cNvSpPr/>
          <p:nvPr/>
        </p:nvSpPr>
        <p:spPr>
          <a:xfrm>
            <a:off x="1520825" y="6828465"/>
            <a:ext cx="2853467" cy="2224025"/>
          </a:xfrm>
          <a:prstGeom prst="stripedRightArrow">
            <a:avLst>
              <a:gd name="adj1" fmla="val 68868"/>
              <a:gd name="adj2" fmla="val 4056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EAB16C-B27B-3242-9473-5DD16A3A7B3A}"/>
              </a:ext>
            </a:extLst>
          </p:cNvPr>
          <p:cNvSpPr txBox="1"/>
          <p:nvPr/>
        </p:nvSpPr>
        <p:spPr>
          <a:xfrm>
            <a:off x="2245010" y="7432645"/>
            <a:ext cx="1207382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578599-B618-9E4E-8DDB-C1CA7CBFA28A}"/>
              </a:ext>
            </a:extLst>
          </p:cNvPr>
          <p:cNvSpPr txBox="1"/>
          <p:nvPr/>
        </p:nvSpPr>
        <p:spPr>
          <a:xfrm>
            <a:off x="4698256" y="6902475"/>
            <a:ext cx="1778051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1027187-6F4C-B040-B098-5632C201E278}"/>
              </a:ext>
            </a:extLst>
          </p:cNvPr>
          <p:cNvSpPr txBox="1">
            <a:spLocks/>
          </p:cNvSpPr>
          <p:nvPr/>
        </p:nvSpPr>
        <p:spPr>
          <a:xfrm>
            <a:off x="4698257" y="7586301"/>
            <a:ext cx="3160640" cy="184518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6" name="Striped Right Arrow 5">
            <a:extLst>
              <a:ext uri="{FF2B5EF4-FFF2-40B4-BE49-F238E27FC236}">
                <a16:creationId xmlns:a16="http://schemas.microsoft.com/office/drawing/2014/main" id="{2D37BE7E-7BE7-0445-83C3-BB8F6E8EBF81}"/>
              </a:ext>
            </a:extLst>
          </p:cNvPr>
          <p:cNvSpPr/>
          <p:nvPr/>
        </p:nvSpPr>
        <p:spPr>
          <a:xfrm>
            <a:off x="1520825" y="10560253"/>
            <a:ext cx="2853467" cy="2224025"/>
          </a:xfrm>
          <a:prstGeom prst="stripedRightArrow">
            <a:avLst>
              <a:gd name="adj1" fmla="val 68868"/>
              <a:gd name="adj2" fmla="val 4056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9D2CF9-5E38-844C-8445-17FD8317C613}"/>
              </a:ext>
            </a:extLst>
          </p:cNvPr>
          <p:cNvSpPr txBox="1"/>
          <p:nvPr/>
        </p:nvSpPr>
        <p:spPr>
          <a:xfrm>
            <a:off x="2299512" y="11164433"/>
            <a:ext cx="1098378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539EFF-06E0-BA42-9A0E-D2ADA7FDE1E5}"/>
              </a:ext>
            </a:extLst>
          </p:cNvPr>
          <p:cNvSpPr txBox="1"/>
          <p:nvPr/>
        </p:nvSpPr>
        <p:spPr>
          <a:xfrm>
            <a:off x="4698256" y="10634263"/>
            <a:ext cx="172034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07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165E045-77E9-D44E-8411-6D869051E060}"/>
              </a:ext>
            </a:extLst>
          </p:cNvPr>
          <p:cNvSpPr txBox="1">
            <a:spLocks/>
          </p:cNvSpPr>
          <p:nvPr/>
        </p:nvSpPr>
        <p:spPr>
          <a:xfrm>
            <a:off x="4698257" y="11318089"/>
            <a:ext cx="3160640" cy="184518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9" name="Striped Right Arrow 28">
            <a:extLst>
              <a:ext uri="{FF2B5EF4-FFF2-40B4-BE49-F238E27FC236}">
                <a16:creationId xmlns:a16="http://schemas.microsoft.com/office/drawing/2014/main" id="{04E9F17E-4752-1849-A873-45FA8F90307B}"/>
              </a:ext>
            </a:extLst>
          </p:cNvPr>
          <p:cNvSpPr/>
          <p:nvPr/>
        </p:nvSpPr>
        <p:spPr>
          <a:xfrm>
            <a:off x="9019789" y="3096676"/>
            <a:ext cx="2853467" cy="2224025"/>
          </a:xfrm>
          <a:prstGeom prst="stripedRightArrow">
            <a:avLst>
              <a:gd name="adj1" fmla="val 68868"/>
              <a:gd name="adj2" fmla="val 4056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53E85A-2933-764D-BEAD-7D17D55AB8E0}"/>
              </a:ext>
            </a:extLst>
          </p:cNvPr>
          <p:cNvSpPr txBox="1"/>
          <p:nvPr/>
        </p:nvSpPr>
        <p:spPr>
          <a:xfrm>
            <a:off x="9784851" y="3700856"/>
            <a:ext cx="1125629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1D237E-087F-4542-8BC6-6BDFB2B72C33}"/>
              </a:ext>
            </a:extLst>
          </p:cNvPr>
          <p:cNvSpPr txBox="1"/>
          <p:nvPr/>
        </p:nvSpPr>
        <p:spPr>
          <a:xfrm>
            <a:off x="12197220" y="3170686"/>
            <a:ext cx="173477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02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88644221-301F-D841-9D83-A3B68B6CB2BE}"/>
              </a:ext>
            </a:extLst>
          </p:cNvPr>
          <p:cNvSpPr txBox="1">
            <a:spLocks/>
          </p:cNvSpPr>
          <p:nvPr/>
        </p:nvSpPr>
        <p:spPr>
          <a:xfrm>
            <a:off x="12197221" y="3854512"/>
            <a:ext cx="3160640" cy="184518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5" name="Striped Right Arrow 34">
            <a:extLst>
              <a:ext uri="{FF2B5EF4-FFF2-40B4-BE49-F238E27FC236}">
                <a16:creationId xmlns:a16="http://schemas.microsoft.com/office/drawing/2014/main" id="{64FDD874-DD04-6447-A3E8-14AD243F5C24}"/>
              </a:ext>
            </a:extLst>
          </p:cNvPr>
          <p:cNvSpPr/>
          <p:nvPr/>
        </p:nvSpPr>
        <p:spPr>
          <a:xfrm>
            <a:off x="9019789" y="6828465"/>
            <a:ext cx="2853467" cy="2224025"/>
          </a:xfrm>
          <a:prstGeom prst="stripedRightArrow">
            <a:avLst>
              <a:gd name="adj1" fmla="val 68868"/>
              <a:gd name="adj2" fmla="val 4056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06C6F0-B49B-5040-B24E-FCA198B2C1CF}"/>
              </a:ext>
            </a:extLst>
          </p:cNvPr>
          <p:cNvSpPr txBox="1"/>
          <p:nvPr/>
        </p:nvSpPr>
        <p:spPr>
          <a:xfrm>
            <a:off x="9754394" y="7432645"/>
            <a:ext cx="1186543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D041640-DA08-AA45-B7F8-B20DD6B85341}"/>
              </a:ext>
            </a:extLst>
          </p:cNvPr>
          <p:cNvSpPr txBox="1"/>
          <p:nvPr/>
        </p:nvSpPr>
        <p:spPr>
          <a:xfrm>
            <a:off x="12197220" y="6902475"/>
            <a:ext cx="176683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05</a:t>
            </a: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CBB9B27D-C3EC-714A-86D0-FE8493939CE3}"/>
              </a:ext>
            </a:extLst>
          </p:cNvPr>
          <p:cNvSpPr txBox="1">
            <a:spLocks/>
          </p:cNvSpPr>
          <p:nvPr/>
        </p:nvSpPr>
        <p:spPr>
          <a:xfrm>
            <a:off x="12197221" y="7586301"/>
            <a:ext cx="3160640" cy="184518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1" name="Striped Right Arrow 40">
            <a:extLst>
              <a:ext uri="{FF2B5EF4-FFF2-40B4-BE49-F238E27FC236}">
                <a16:creationId xmlns:a16="http://schemas.microsoft.com/office/drawing/2014/main" id="{DE94A5DA-DF39-D540-B46F-A66CB4F263D5}"/>
              </a:ext>
            </a:extLst>
          </p:cNvPr>
          <p:cNvSpPr/>
          <p:nvPr/>
        </p:nvSpPr>
        <p:spPr>
          <a:xfrm>
            <a:off x="9019789" y="10560253"/>
            <a:ext cx="2853467" cy="2224025"/>
          </a:xfrm>
          <a:prstGeom prst="stripedRightArrow">
            <a:avLst>
              <a:gd name="adj1" fmla="val 68868"/>
              <a:gd name="adj2" fmla="val 4056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2A1542C-11DA-F548-84E8-4C7BAB2987D1}"/>
              </a:ext>
            </a:extLst>
          </p:cNvPr>
          <p:cNvSpPr txBox="1"/>
          <p:nvPr/>
        </p:nvSpPr>
        <p:spPr>
          <a:xfrm>
            <a:off x="9755195" y="11164433"/>
            <a:ext cx="1184941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62821A8-9462-8A42-B49F-EDDAAC4FAC99}"/>
              </a:ext>
            </a:extLst>
          </p:cNvPr>
          <p:cNvSpPr txBox="1"/>
          <p:nvPr/>
        </p:nvSpPr>
        <p:spPr>
          <a:xfrm>
            <a:off x="12197220" y="10634263"/>
            <a:ext cx="176683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08</a:t>
            </a: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E7281488-F96E-4847-9B4F-21B7A30EE400}"/>
              </a:ext>
            </a:extLst>
          </p:cNvPr>
          <p:cNvSpPr txBox="1">
            <a:spLocks/>
          </p:cNvSpPr>
          <p:nvPr/>
        </p:nvSpPr>
        <p:spPr>
          <a:xfrm>
            <a:off x="12197221" y="11318089"/>
            <a:ext cx="3160640" cy="184518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7" name="Striped Right Arrow 46">
            <a:extLst>
              <a:ext uri="{FF2B5EF4-FFF2-40B4-BE49-F238E27FC236}">
                <a16:creationId xmlns:a16="http://schemas.microsoft.com/office/drawing/2014/main" id="{11627B89-E2EB-174F-96B8-A65A0F2D396F}"/>
              </a:ext>
            </a:extLst>
          </p:cNvPr>
          <p:cNvSpPr/>
          <p:nvPr/>
        </p:nvSpPr>
        <p:spPr>
          <a:xfrm>
            <a:off x="16518755" y="3096676"/>
            <a:ext cx="2853467" cy="2224025"/>
          </a:xfrm>
          <a:prstGeom prst="stripedRightArrow">
            <a:avLst>
              <a:gd name="adj1" fmla="val 68868"/>
              <a:gd name="adj2" fmla="val 4056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CB48E82-44DD-9749-B691-CE10F144B389}"/>
              </a:ext>
            </a:extLst>
          </p:cNvPr>
          <p:cNvSpPr txBox="1"/>
          <p:nvPr/>
        </p:nvSpPr>
        <p:spPr>
          <a:xfrm>
            <a:off x="17270993" y="3700856"/>
            <a:ext cx="1151277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A901EB0-B4D0-A248-9D44-9F759564EB49}"/>
              </a:ext>
            </a:extLst>
          </p:cNvPr>
          <p:cNvSpPr txBox="1"/>
          <p:nvPr/>
        </p:nvSpPr>
        <p:spPr>
          <a:xfrm>
            <a:off x="19696186" y="3170686"/>
            <a:ext cx="174919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03</a:t>
            </a: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769353BF-A57A-FB46-B0F3-F4B31C515A43}"/>
              </a:ext>
            </a:extLst>
          </p:cNvPr>
          <p:cNvSpPr txBox="1">
            <a:spLocks/>
          </p:cNvSpPr>
          <p:nvPr/>
        </p:nvSpPr>
        <p:spPr>
          <a:xfrm>
            <a:off x="19696187" y="3854512"/>
            <a:ext cx="3160640" cy="184518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53" name="Striped Right Arrow 52">
            <a:extLst>
              <a:ext uri="{FF2B5EF4-FFF2-40B4-BE49-F238E27FC236}">
                <a16:creationId xmlns:a16="http://schemas.microsoft.com/office/drawing/2014/main" id="{9C778E78-7169-B64A-8BD9-E8C76BA4DBD3}"/>
              </a:ext>
            </a:extLst>
          </p:cNvPr>
          <p:cNvSpPr/>
          <p:nvPr/>
        </p:nvSpPr>
        <p:spPr>
          <a:xfrm>
            <a:off x="16518755" y="6828465"/>
            <a:ext cx="2853467" cy="2224025"/>
          </a:xfrm>
          <a:prstGeom prst="stripedRightArrow">
            <a:avLst>
              <a:gd name="adj1" fmla="val 68868"/>
              <a:gd name="adj2" fmla="val 4056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28A1956-9FCA-7B4C-9766-7B649424D6EF}"/>
              </a:ext>
            </a:extLst>
          </p:cNvPr>
          <p:cNvSpPr txBox="1"/>
          <p:nvPr/>
        </p:nvSpPr>
        <p:spPr>
          <a:xfrm>
            <a:off x="17258169" y="7432645"/>
            <a:ext cx="1176925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852EF88-2BA1-6845-948C-F87948379ED5}"/>
              </a:ext>
            </a:extLst>
          </p:cNvPr>
          <p:cNvSpPr txBox="1"/>
          <p:nvPr/>
        </p:nvSpPr>
        <p:spPr>
          <a:xfrm>
            <a:off x="19696186" y="6902475"/>
            <a:ext cx="1762021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06</a:t>
            </a:r>
          </a:p>
        </p:txBody>
      </p:sp>
      <p:sp>
        <p:nvSpPr>
          <p:cNvPr id="57" name="Subtitle 2">
            <a:extLst>
              <a:ext uri="{FF2B5EF4-FFF2-40B4-BE49-F238E27FC236}">
                <a16:creationId xmlns:a16="http://schemas.microsoft.com/office/drawing/2014/main" id="{04440C26-BBE6-4B43-97FC-33A74F65C5A1}"/>
              </a:ext>
            </a:extLst>
          </p:cNvPr>
          <p:cNvSpPr txBox="1">
            <a:spLocks/>
          </p:cNvSpPr>
          <p:nvPr/>
        </p:nvSpPr>
        <p:spPr>
          <a:xfrm>
            <a:off x="19696187" y="7586301"/>
            <a:ext cx="3160640" cy="184518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59" name="Striped Right Arrow 58">
            <a:extLst>
              <a:ext uri="{FF2B5EF4-FFF2-40B4-BE49-F238E27FC236}">
                <a16:creationId xmlns:a16="http://schemas.microsoft.com/office/drawing/2014/main" id="{06DE5B06-8F03-3F4D-A364-DBCB890BD698}"/>
              </a:ext>
            </a:extLst>
          </p:cNvPr>
          <p:cNvSpPr/>
          <p:nvPr/>
        </p:nvSpPr>
        <p:spPr>
          <a:xfrm>
            <a:off x="16518755" y="10560253"/>
            <a:ext cx="2853467" cy="2224025"/>
          </a:xfrm>
          <a:prstGeom prst="stripedRightArrow">
            <a:avLst>
              <a:gd name="adj1" fmla="val 68868"/>
              <a:gd name="adj2" fmla="val 4056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CE3E7BC-1699-6544-9773-8355B42408A6}"/>
              </a:ext>
            </a:extLst>
          </p:cNvPr>
          <p:cNvSpPr txBox="1"/>
          <p:nvPr/>
        </p:nvSpPr>
        <p:spPr>
          <a:xfrm>
            <a:off x="17266985" y="11164433"/>
            <a:ext cx="1159293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B447829-363E-224D-B64B-FC700543C9B2}"/>
              </a:ext>
            </a:extLst>
          </p:cNvPr>
          <p:cNvSpPr txBox="1"/>
          <p:nvPr/>
        </p:nvSpPr>
        <p:spPr>
          <a:xfrm>
            <a:off x="19696186" y="10634263"/>
            <a:ext cx="175240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09</a:t>
            </a:r>
          </a:p>
        </p:txBody>
      </p:sp>
      <p:sp>
        <p:nvSpPr>
          <p:cNvPr id="63" name="Subtitle 2">
            <a:extLst>
              <a:ext uri="{FF2B5EF4-FFF2-40B4-BE49-F238E27FC236}">
                <a16:creationId xmlns:a16="http://schemas.microsoft.com/office/drawing/2014/main" id="{8F0F7024-B1A6-0049-AEE9-8A2C4ADFB77A}"/>
              </a:ext>
            </a:extLst>
          </p:cNvPr>
          <p:cNvSpPr txBox="1">
            <a:spLocks/>
          </p:cNvSpPr>
          <p:nvPr/>
        </p:nvSpPr>
        <p:spPr>
          <a:xfrm>
            <a:off x="19696187" y="11318089"/>
            <a:ext cx="3160640" cy="184518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27844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FCEBC9-EC99-9F4D-8964-EB6C48E650C4}"/>
              </a:ext>
            </a:extLst>
          </p:cNvPr>
          <p:cNvSpPr txBox="1"/>
          <p:nvPr/>
        </p:nvSpPr>
        <p:spPr>
          <a:xfrm>
            <a:off x="9232018" y="612372"/>
            <a:ext cx="5913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SLIDE DE 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580665-B89C-2445-9C70-9AA8759E3B89}"/>
              </a:ext>
            </a:extLst>
          </p:cNvPr>
          <p:cNvSpPr txBox="1"/>
          <p:nvPr/>
        </p:nvSpPr>
        <p:spPr>
          <a:xfrm>
            <a:off x="9666948" y="1575186"/>
            <a:ext cx="5043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ESCREVA SEU SUBTITULO AQUI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D90B29-54A5-CB42-A766-41FCD2877DF6}"/>
              </a:ext>
            </a:extLst>
          </p:cNvPr>
          <p:cNvSpPr/>
          <p:nvPr/>
        </p:nvSpPr>
        <p:spPr>
          <a:xfrm>
            <a:off x="1781974" y="4467957"/>
            <a:ext cx="4314026" cy="873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D3EA1A-14C5-364D-B2B3-DDF2F5912A26}"/>
              </a:ext>
            </a:extLst>
          </p:cNvPr>
          <p:cNvSpPr txBox="1"/>
          <p:nvPr/>
        </p:nvSpPr>
        <p:spPr>
          <a:xfrm>
            <a:off x="1918332" y="4612390"/>
            <a:ext cx="165462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01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29C7D1-33EA-7E46-8D68-A792453E9D7D}"/>
              </a:ext>
            </a:extLst>
          </p:cNvPr>
          <p:cNvSpPr txBox="1">
            <a:spLocks/>
          </p:cNvSpPr>
          <p:nvPr/>
        </p:nvSpPr>
        <p:spPr>
          <a:xfrm>
            <a:off x="1918332" y="5497515"/>
            <a:ext cx="4041310" cy="13963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procuram.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9B9665-331B-0340-A6D9-60555337A01C}"/>
              </a:ext>
            </a:extLst>
          </p:cNvPr>
          <p:cNvSpPr txBox="1"/>
          <p:nvPr/>
        </p:nvSpPr>
        <p:spPr>
          <a:xfrm>
            <a:off x="1781972" y="3427449"/>
            <a:ext cx="619080" cy="147732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90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722C85-CBE4-9B42-B2F7-A9A684688CCD}"/>
              </a:ext>
            </a:extLst>
          </p:cNvPr>
          <p:cNvSpPr/>
          <p:nvPr/>
        </p:nvSpPr>
        <p:spPr>
          <a:xfrm>
            <a:off x="1781974" y="9408926"/>
            <a:ext cx="4314026" cy="8736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8E0B78-FF0C-874C-AB50-E9464DD236B0}"/>
              </a:ext>
            </a:extLst>
          </p:cNvPr>
          <p:cNvSpPr txBox="1"/>
          <p:nvPr/>
        </p:nvSpPr>
        <p:spPr>
          <a:xfrm>
            <a:off x="1918332" y="9553359"/>
            <a:ext cx="176683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05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57E9C09-8B3C-BF42-85D0-E557547CFD30}"/>
              </a:ext>
            </a:extLst>
          </p:cNvPr>
          <p:cNvSpPr txBox="1">
            <a:spLocks/>
          </p:cNvSpPr>
          <p:nvPr/>
        </p:nvSpPr>
        <p:spPr>
          <a:xfrm>
            <a:off x="1918332" y="10438484"/>
            <a:ext cx="4041310" cy="13963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procuram.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C88B9F-086E-1341-9FB9-4625454A9F91}"/>
              </a:ext>
            </a:extLst>
          </p:cNvPr>
          <p:cNvSpPr txBox="1"/>
          <p:nvPr/>
        </p:nvSpPr>
        <p:spPr>
          <a:xfrm>
            <a:off x="1781972" y="8368418"/>
            <a:ext cx="934871" cy="147732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90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F6314B-62F1-BF4C-AF2C-FF189C7EF0E6}"/>
              </a:ext>
            </a:extLst>
          </p:cNvPr>
          <p:cNvSpPr/>
          <p:nvPr/>
        </p:nvSpPr>
        <p:spPr>
          <a:xfrm>
            <a:off x="7281867" y="4467957"/>
            <a:ext cx="4314026" cy="8736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BBC132-97E8-5845-820E-96BEB7E71E66}"/>
              </a:ext>
            </a:extLst>
          </p:cNvPr>
          <p:cNvSpPr txBox="1"/>
          <p:nvPr/>
        </p:nvSpPr>
        <p:spPr>
          <a:xfrm>
            <a:off x="7418225" y="4612390"/>
            <a:ext cx="173477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02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986A2D2-F969-D546-A216-9B6DC8C8D683}"/>
              </a:ext>
            </a:extLst>
          </p:cNvPr>
          <p:cNvSpPr txBox="1">
            <a:spLocks/>
          </p:cNvSpPr>
          <p:nvPr/>
        </p:nvSpPr>
        <p:spPr>
          <a:xfrm>
            <a:off x="7418225" y="5497515"/>
            <a:ext cx="4041310" cy="13963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procuram.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E7F6D3-5F72-D64E-94C1-FA5B5C88EA0A}"/>
              </a:ext>
            </a:extLst>
          </p:cNvPr>
          <p:cNvSpPr txBox="1"/>
          <p:nvPr/>
        </p:nvSpPr>
        <p:spPr>
          <a:xfrm>
            <a:off x="7281865" y="3427449"/>
            <a:ext cx="843501" cy="147732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90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33976C-FC90-BC42-AC10-309422EE591C}"/>
              </a:ext>
            </a:extLst>
          </p:cNvPr>
          <p:cNvSpPr/>
          <p:nvPr/>
        </p:nvSpPr>
        <p:spPr>
          <a:xfrm>
            <a:off x="7281867" y="9408926"/>
            <a:ext cx="4314026" cy="8736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E785B4-82FB-9B4A-BE17-BE204561ADD3}"/>
              </a:ext>
            </a:extLst>
          </p:cNvPr>
          <p:cNvSpPr txBox="1"/>
          <p:nvPr/>
        </p:nvSpPr>
        <p:spPr>
          <a:xfrm>
            <a:off x="7418225" y="9553359"/>
            <a:ext cx="1762021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06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40B9683-1E43-BC4F-8B34-B0D24C94081D}"/>
              </a:ext>
            </a:extLst>
          </p:cNvPr>
          <p:cNvSpPr txBox="1">
            <a:spLocks/>
          </p:cNvSpPr>
          <p:nvPr/>
        </p:nvSpPr>
        <p:spPr>
          <a:xfrm>
            <a:off x="7418225" y="10438484"/>
            <a:ext cx="4041310" cy="13963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procuram.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851A4C-8B78-0345-A1D0-880569846D6A}"/>
              </a:ext>
            </a:extLst>
          </p:cNvPr>
          <p:cNvSpPr txBox="1"/>
          <p:nvPr/>
        </p:nvSpPr>
        <p:spPr>
          <a:xfrm>
            <a:off x="7281865" y="8368418"/>
            <a:ext cx="920445" cy="147732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9000" b="1" dirty="0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7F2FD11-2282-EE4A-B3A6-F428E284A7CD}"/>
              </a:ext>
            </a:extLst>
          </p:cNvPr>
          <p:cNvSpPr/>
          <p:nvPr/>
        </p:nvSpPr>
        <p:spPr>
          <a:xfrm>
            <a:off x="12781760" y="4467957"/>
            <a:ext cx="4314026" cy="8736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BDD69E-EF71-8244-8255-3BA99F1C9F23}"/>
              </a:ext>
            </a:extLst>
          </p:cNvPr>
          <p:cNvSpPr txBox="1"/>
          <p:nvPr/>
        </p:nvSpPr>
        <p:spPr>
          <a:xfrm>
            <a:off x="12918118" y="4612390"/>
            <a:ext cx="174919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03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0CDADB8D-3463-D740-A038-2A44791E83EA}"/>
              </a:ext>
            </a:extLst>
          </p:cNvPr>
          <p:cNvSpPr txBox="1">
            <a:spLocks/>
          </p:cNvSpPr>
          <p:nvPr/>
        </p:nvSpPr>
        <p:spPr>
          <a:xfrm>
            <a:off x="12918118" y="5497515"/>
            <a:ext cx="4041310" cy="13963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procuram.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12F097-5CD0-2141-ADD5-8953766C1129}"/>
              </a:ext>
            </a:extLst>
          </p:cNvPr>
          <p:cNvSpPr txBox="1"/>
          <p:nvPr/>
        </p:nvSpPr>
        <p:spPr>
          <a:xfrm>
            <a:off x="12781758" y="3427449"/>
            <a:ext cx="883575" cy="147732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90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856BEFD-154F-DD40-B9CF-9269B8A896C8}"/>
              </a:ext>
            </a:extLst>
          </p:cNvPr>
          <p:cNvSpPr/>
          <p:nvPr/>
        </p:nvSpPr>
        <p:spPr>
          <a:xfrm>
            <a:off x="12781760" y="9408926"/>
            <a:ext cx="4314026" cy="8736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423B68-B0F5-7D47-B4C1-8337619BCFCD}"/>
              </a:ext>
            </a:extLst>
          </p:cNvPr>
          <p:cNvSpPr txBox="1"/>
          <p:nvPr/>
        </p:nvSpPr>
        <p:spPr>
          <a:xfrm>
            <a:off x="12918118" y="9553359"/>
            <a:ext cx="172034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07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F1844E89-6D07-7147-A733-F2A681929374}"/>
              </a:ext>
            </a:extLst>
          </p:cNvPr>
          <p:cNvSpPr txBox="1">
            <a:spLocks/>
          </p:cNvSpPr>
          <p:nvPr/>
        </p:nvSpPr>
        <p:spPr>
          <a:xfrm>
            <a:off x="12918118" y="10438484"/>
            <a:ext cx="4041310" cy="13963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procuram.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B735F3-E9C8-074F-B162-96F2B8C483FE}"/>
              </a:ext>
            </a:extLst>
          </p:cNvPr>
          <p:cNvSpPr txBox="1"/>
          <p:nvPr/>
        </p:nvSpPr>
        <p:spPr>
          <a:xfrm>
            <a:off x="12781758" y="8368418"/>
            <a:ext cx="801823" cy="147732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9000" b="1" dirty="0">
                <a:solidFill>
                  <a:schemeClr val="accent5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17A90D8-2B90-3B47-8112-FFEF63C18B03}"/>
              </a:ext>
            </a:extLst>
          </p:cNvPr>
          <p:cNvSpPr/>
          <p:nvPr/>
        </p:nvSpPr>
        <p:spPr>
          <a:xfrm>
            <a:off x="18281654" y="4467957"/>
            <a:ext cx="4314026" cy="8736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86846D9-4CAE-F24F-9900-65D8F7D23AB3}"/>
              </a:ext>
            </a:extLst>
          </p:cNvPr>
          <p:cNvSpPr txBox="1"/>
          <p:nvPr/>
        </p:nvSpPr>
        <p:spPr>
          <a:xfrm>
            <a:off x="18418012" y="4612390"/>
            <a:ext cx="1778051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04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46D72137-C388-5E4D-B8DF-D7F67CAEE22D}"/>
              </a:ext>
            </a:extLst>
          </p:cNvPr>
          <p:cNvSpPr txBox="1">
            <a:spLocks/>
          </p:cNvSpPr>
          <p:nvPr/>
        </p:nvSpPr>
        <p:spPr>
          <a:xfrm>
            <a:off x="18418012" y="5497515"/>
            <a:ext cx="4041310" cy="13963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procuram.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0C5C731-1512-1149-A115-51BCE37F9F33}"/>
              </a:ext>
            </a:extLst>
          </p:cNvPr>
          <p:cNvSpPr txBox="1"/>
          <p:nvPr/>
        </p:nvSpPr>
        <p:spPr>
          <a:xfrm>
            <a:off x="18281652" y="3427449"/>
            <a:ext cx="965329" cy="147732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9000" b="1" dirty="0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0A4879D-E5E8-C148-BAC8-58BFF88EB13B}"/>
              </a:ext>
            </a:extLst>
          </p:cNvPr>
          <p:cNvSpPr/>
          <p:nvPr/>
        </p:nvSpPr>
        <p:spPr>
          <a:xfrm>
            <a:off x="18281654" y="9408926"/>
            <a:ext cx="4314026" cy="8736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AD6D75F-2E5C-5940-A9E4-B3CFCB99647E}"/>
              </a:ext>
            </a:extLst>
          </p:cNvPr>
          <p:cNvSpPr txBox="1"/>
          <p:nvPr/>
        </p:nvSpPr>
        <p:spPr>
          <a:xfrm>
            <a:off x="18418012" y="9553359"/>
            <a:ext cx="176683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08</a:t>
            </a: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C52B6BA0-5962-7A41-A54D-81BF08DE4F51}"/>
              </a:ext>
            </a:extLst>
          </p:cNvPr>
          <p:cNvSpPr txBox="1">
            <a:spLocks/>
          </p:cNvSpPr>
          <p:nvPr/>
        </p:nvSpPr>
        <p:spPr>
          <a:xfrm>
            <a:off x="18418012" y="10438484"/>
            <a:ext cx="4041310" cy="13963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procuram.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02AF292-8868-3548-80C7-0BAE9B4D6041}"/>
              </a:ext>
            </a:extLst>
          </p:cNvPr>
          <p:cNvSpPr txBox="1"/>
          <p:nvPr/>
        </p:nvSpPr>
        <p:spPr>
          <a:xfrm>
            <a:off x="18281652" y="8368418"/>
            <a:ext cx="933269" cy="147732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9000" b="1" dirty="0">
                <a:solidFill>
                  <a:schemeClr val="accent6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11722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0E945C-CBEA-364E-84B8-7A06B03A5EBE}"/>
              </a:ext>
            </a:extLst>
          </p:cNvPr>
          <p:cNvSpPr txBox="1"/>
          <p:nvPr/>
        </p:nvSpPr>
        <p:spPr>
          <a:xfrm>
            <a:off x="9232018" y="612372"/>
            <a:ext cx="5913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SLIDE DE 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DF579E-E0DE-EB40-B71E-B9058A347912}"/>
              </a:ext>
            </a:extLst>
          </p:cNvPr>
          <p:cNvSpPr txBox="1"/>
          <p:nvPr/>
        </p:nvSpPr>
        <p:spPr>
          <a:xfrm>
            <a:off x="9666948" y="1575186"/>
            <a:ext cx="5043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ESCREVA SEU SUBTITULO AQUI</a:t>
            </a:r>
          </a:p>
        </p:txBody>
      </p:sp>
      <p:sp>
        <p:nvSpPr>
          <p:cNvPr id="4" name="Folded Corner 3">
            <a:extLst>
              <a:ext uri="{FF2B5EF4-FFF2-40B4-BE49-F238E27FC236}">
                <a16:creationId xmlns:a16="http://schemas.microsoft.com/office/drawing/2014/main" id="{453CCD40-5E09-EE4A-8C7C-8DF927C0286B}"/>
              </a:ext>
            </a:extLst>
          </p:cNvPr>
          <p:cNvSpPr/>
          <p:nvPr/>
        </p:nvSpPr>
        <p:spPr>
          <a:xfrm>
            <a:off x="1520824" y="3161212"/>
            <a:ext cx="6578147" cy="2612571"/>
          </a:xfrm>
          <a:prstGeom prst="foldedCorner">
            <a:avLst>
              <a:gd name="adj" fmla="val 257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lded Corner 4">
            <a:extLst>
              <a:ext uri="{FF2B5EF4-FFF2-40B4-BE49-F238E27FC236}">
                <a16:creationId xmlns:a16="http://schemas.microsoft.com/office/drawing/2014/main" id="{254C6546-BB85-2743-BDC4-457FBD23A76C}"/>
              </a:ext>
            </a:extLst>
          </p:cNvPr>
          <p:cNvSpPr/>
          <p:nvPr/>
        </p:nvSpPr>
        <p:spPr>
          <a:xfrm>
            <a:off x="8899751" y="3161212"/>
            <a:ext cx="6578147" cy="2612571"/>
          </a:xfrm>
          <a:prstGeom prst="foldedCorner">
            <a:avLst>
              <a:gd name="adj" fmla="val 2575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lded Corner 5">
            <a:extLst>
              <a:ext uri="{FF2B5EF4-FFF2-40B4-BE49-F238E27FC236}">
                <a16:creationId xmlns:a16="http://schemas.microsoft.com/office/drawing/2014/main" id="{85518384-B9F9-4F4A-B6FF-C13417E4FA52}"/>
              </a:ext>
            </a:extLst>
          </p:cNvPr>
          <p:cNvSpPr/>
          <p:nvPr/>
        </p:nvSpPr>
        <p:spPr>
          <a:xfrm>
            <a:off x="16278681" y="3161212"/>
            <a:ext cx="6578147" cy="2612571"/>
          </a:xfrm>
          <a:prstGeom prst="foldedCorner">
            <a:avLst>
              <a:gd name="adj" fmla="val 2575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lded Corner 6">
            <a:extLst>
              <a:ext uri="{FF2B5EF4-FFF2-40B4-BE49-F238E27FC236}">
                <a16:creationId xmlns:a16="http://schemas.microsoft.com/office/drawing/2014/main" id="{D524FE74-F154-2940-A9F6-B0F2EEB052A3}"/>
              </a:ext>
            </a:extLst>
          </p:cNvPr>
          <p:cNvSpPr/>
          <p:nvPr/>
        </p:nvSpPr>
        <p:spPr>
          <a:xfrm>
            <a:off x="1520824" y="6751320"/>
            <a:ext cx="6578147" cy="2612571"/>
          </a:xfrm>
          <a:prstGeom prst="foldedCorner">
            <a:avLst>
              <a:gd name="adj" fmla="val 2575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ded Corner 7">
            <a:extLst>
              <a:ext uri="{FF2B5EF4-FFF2-40B4-BE49-F238E27FC236}">
                <a16:creationId xmlns:a16="http://schemas.microsoft.com/office/drawing/2014/main" id="{6ADF0CC1-C750-8C44-BA79-83B4F07963AA}"/>
              </a:ext>
            </a:extLst>
          </p:cNvPr>
          <p:cNvSpPr/>
          <p:nvPr/>
        </p:nvSpPr>
        <p:spPr>
          <a:xfrm>
            <a:off x="8899751" y="6751320"/>
            <a:ext cx="6578147" cy="2612571"/>
          </a:xfrm>
          <a:prstGeom prst="foldedCorner">
            <a:avLst>
              <a:gd name="adj" fmla="val 2575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lded Corner 8">
            <a:extLst>
              <a:ext uri="{FF2B5EF4-FFF2-40B4-BE49-F238E27FC236}">
                <a16:creationId xmlns:a16="http://schemas.microsoft.com/office/drawing/2014/main" id="{8BE031E1-EA8D-EB42-A359-3742AE72A277}"/>
              </a:ext>
            </a:extLst>
          </p:cNvPr>
          <p:cNvSpPr/>
          <p:nvPr/>
        </p:nvSpPr>
        <p:spPr>
          <a:xfrm>
            <a:off x="16278681" y="6751319"/>
            <a:ext cx="6578147" cy="2612571"/>
          </a:xfrm>
          <a:prstGeom prst="foldedCorner">
            <a:avLst>
              <a:gd name="adj" fmla="val 2575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lded Corner 9">
            <a:extLst>
              <a:ext uri="{FF2B5EF4-FFF2-40B4-BE49-F238E27FC236}">
                <a16:creationId xmlns:a16="http://schemas.microsoft.com/office/drawing/2014/main" id="{D0D754F3-5B68-7D43-8E8D-FF704A6D44D5}"/>
              </a:ext>
            </a:extLst>
          </p:cNvPr>
          <p:cNvSpPr/>
          <p:nvPr/>
        </p:nvSpPr>
        <p:spPr>
          <a:xfrm>
            <a:off x="1520824" y="10341429"/>
            <a:ext cx="6578147" cy="2612571"/>
          </a:xfrm>
          <a:prstGeom prst="foldedCorner">
            <a:avLst>
              <a:gd name="adj" fmla="val 2575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lded Corner 10">
            <a:extLst>
              <a:ext uri="{FF2B5EF4-FFF2-40B4-BE49-F238E27FC236}">
                <a16:creationId xmlns:a16="http://schemas.microsoft.com/office/drawing/2014/main" id="{B2A15B60-1D31-CC4E-9BBE-A7104778D48B}"/>
              </a:ext>
            </a:extLst>
          </p:cNvPr>
          <p:cNvSpPr/>
          <p:nvPr/>
        </p:nvSpPr>
        <p:spPr>
          <a:xfrm>
            <a:off x="8899751" y="10341429"/>
            <a:ext cx="6578147" cy="2612571"/>
          </a:xfrm>
          <a:prstGeom prst="foldedCorner">
            <a:avLst>
              <a:gd name="adj" fmla="val 2575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lded Corner 11">
            <a:extLst>
              <a:ext uri="{FF2B5EF4-FFF2-40B4-BE49-F238E27FC236}">
                <a16:creationId xmlns:a16="http://schemas.microsoft.com/office/drawing/2014/main" id="{9B6FA51A-8B39-B041-A71A-9BD2A6B5DCB6}"/>
              </a:ext>
            </a:extLst>
          </p:cNvPr>
          <p:cNvSpPr/>
          <p:nvPr/>
        </p:nvSpPr>
        <p:spPr>
          <a:xfrm>
            <a:off x="16278681" y="10341429"/>
            <a:ext cx="6578147" cy="2612571"/>
          </a:xfrm>
          <a:prstGeom prst="foldedCorner">
            <a:avLst>
              <a:gd name="adj" fmla="val 2575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D0B47A-BD39-1043-93A8-1005A0A9F5D6}"/>
              </a:ext>
            </a:extLst>
          </p:cNvPr>
          <p:cNvSpPr txBox="1"/>
          <p:nvPr/>
        </p:nvSpPr>
        <p:spPr>
          <a:xfrm>
            <a:off x="3276869" y="3653917"/>
            <a:ext cx="165462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01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A013751-3681-4542-84A9-447DE9DB35C0}"/>
              </a:ext>
            </a:extLst>
          </p:cNvPr>
          <p:cNvSpPr txBox="1">
            <a:spLocks/>
          </p:cNvSpPr>
          <p:nvPr/>
        </p:nvSpPr>
        <p:spPr>
          <a:xfrm>
            <a:off x="3276870" y="4337743"/>
            <a:ext cx="4207366" cy="13963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procuram.</a:t>
            </a:r>
            <a:endParaRPr lang="en-US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A2A53A-F386-B640-A101-8442CCB1DC89}"/>
              </a:ext>
            </a:extLst>
          </p:cNvPr>
          <p:cNvSpPr txBox="1"/>
          <p:nvPr/>
        </p:nvSpPr>
        <p:spPr>
          <a:xfrm>
            <a:off x="1972854" y="3728833"/>
            <a:ext cx="944489" cy="147732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2D3EBF-76C8-0C43-8FD8-5781BFFC2911}"/>
              </a:ext>
            </a:extLst>
          </p:cNvPr>
          <p:cNvSpPr txBox="1"/>
          <p:nvPr/>
        </p:nvSpPr>
        <p:spPr>
          <a:xfrm>
            <a:off x="10655796" y="3653917"/>
            <a:ext cx="173477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02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1EF8A7BF-22D8-E146-B335-1C025BFD6E6F}"/>
              </a:ext>
            </a:extLst>
          </p:cNvPr>
          <p:cNvSpPr txBox="1">
            <a:spLocks/>
          </p:cNvSpPr>
          <p:nvPr/>
        </p:nvSpPr>
        <p:spPr>
          <a:xfrm>
            <a:off x="10655797" y="4337743"/>
            <a:ext cx="4207366" cy="13963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procuram.</a:t>
            </a:r>
            <a:endParaRPr lang="en-US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5EDA41-9027-7C4D-9521-687C35747EC9}"/>
              </a:ext>
            </a:extLst>
          </p:cNvPr>
          <p:cNvSpPr txBox="1"/>
          <p:nvPr/>
        </p:nvSpPr>
        <p:spPr>
          <a:xfrm>
            <a:off x="9239570" y="3728833"/>
            <a:ext cx="1168911" cy="147732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68977B-8FE9-AD42-BB33-401348581CAE}"/>
              </a:ext>
            </a:extLst>
          </p:cNvPr>
          <p:cNvSpPr txBox="1"/>
          <p:nvPr/>
        </p:nvSpPr>
        <p:spPr>
          <a:xfrm>
            <a:off x="18034725" y="3653917"/>
            <a:ext cx="174919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03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B9E2556-8AE1-414C-894A-E5884F102079}"/>
              </a:ext>
            </a:extLst>
          </p:cNvPr>
          <p:cNvSpPr txBox="1">
            <a:spLocks/>
          </p:cNvSpPr>
          <p:nvPr/>
        </p:nvSpPr>
        <p:spPr>
          <a:xfrm>
            <a:off x="18034726" y="4337743"/>
            <a:ext cx="4207366" cy="13963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procuram.</a:t>
            </a:r>
            <a:endParaRPr lang="en-US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32BB15-866E-2E49-A979-C2C67A332144}"/>
              </a:ext>
            </a:extLst>
          </p:cNvPr>
          <p:cNvSpPr txBox="1"/>
          <p:nvPr/>
        </p:nvSpPr>
        <p:spPr>
          <a:xfrm>
            <a:off x="16598462" y="3728833"/>
            <a:ext cx="1208985" cy="147732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C48066-752A-2142-8C32-372DBF68A3C0}"/>
              </a:ext>
            </a:extLst>
          </p:cNvPr>
          <p:cNvSpPr txBox="1"/>
          <p:nvPr/>
        </p:nvSpPr>
        <p:spPr>
          <a:xfrm>
            <a:off x="3276869" y="7244025"/>
            <a:ext cx="1778051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04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DC8D5ED5-F507-2C44-BFD4-9C79B01BBE25}"/>
              </a:ext>
            </a:extLst>
          </p:cNvPr>
          <p:cNvSpPr txBox="1">
            <a:spLocks/>
          </p:cNvSpPr>
          <p:nvPr/>
        </p:nvSpPr>
        <p:spPr>
          <a:xfrm>
            <a:off x="3276870" y="7927851"/>
            <a:ext cx="4207366" cy="13963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procuram.</a:t>
            </a:r>
            <a:endParaRPr lang="en-US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F491E2-BF3E-344C-9AF6-A2D5540CAF8D}"/>
              </a:ext>
            </a:extLst>
          </p:cNvPr>
          <p:cNvSpPr txBox="1"/>
          <p:nvPr/>
        </p:nvSpPr>
        <p:spPr>
          <a:xfrm>
            <a:off x="1799729" y="7318941"/>
            <a:ext cx="1290739" cy="147732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15D1A5-7196-5A45-AB43-1E10BAAB5B7D}"/>
              </a:ext>
            </a:extLst>
          </p:cNvPr>
          <p:cNvSpPr txBox="1"/>
          <p:nvPr/>
        </p:nvSpPr>
        <p:spPr>
          <a:xfrm>
            <a:off x="10655796" y="7244025"/>
            <a:ext cx="176683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05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8A5979FE-AD64-1249-B850-FECF7908607B}"/>
              </a:ext>
            </a:extLst>
          </p:cNvPr>
          <p:cNvSpPr txBox="1">
            <a:spLocks/>
          </p:cNvSpPr>
          <p:nvPr/>
        </p:nvSpPr>
        <p:spPr>
          <a:xfrm>
            <a:off x="10655797" y="7927851"/>
            <a:ext cx="4207366" cy="13963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procuram.</a:t>
            </a:r>
            <a:endParaRPr lang="en-US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508D20D-1745-1445-9E13-F66BFF2B3C82}"/>
              </a:ext>
            </a:extLst>
          </p:cNvPr>
          <p:cNvSpPr txBox="1"/>
          <p:nvPr/>
        </p:nvSpPr>
        <p:spPr>
          <a:xfrm>
            <a:off x="9193885" y="7318941"/>
            <a:ext cx="1260281" cy="147732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2C22777-E4A7-FD43-A4A5-0F1A62097421}"/>
              </a:ext>
            </a:extLst>
          </p:cNvPr>
          <p:cNvSpPr txBox="1"/>
          <p:nvPr/>
        </p:nvSpPr>
        <p:spPr>
          <a:xfrm>
            <a:off x="18034725" y="7244025"/>
            <a:ext cx="1762021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06</a:t>
            </a: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B3D05B33-41DE-9146-848F-A7007936010E}"/>
              </a:ext>
            </a:extLst>
          </p:cNvPr>
          <p:cNvSpPr txBox="1">
            <a:spLocks/>
          </p:cNvSpPr>
          <p:nvPr/>
        </p:nvSpPr>
        <p:spPr>
          <a:xfrm>
            <a:off x="18034726" y="7927851"/>
            <a:ext cx="4207366" cy="13963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procuram.</a:t>
            </a:r>
            <a:endParaRPr lang="en-US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3B3C74A-3A8B-8D4F-8EE0-812DB2E453CB}"/>
              </a:ext>
            </a:extLst>
          </p:cNvPr>
          <p:cNvSpPr txBox="1"/>
          <p:nvPr/>
        </p:nvSpPr>
        <p:spPr>
          <a:xfrm>
            <a:off x="16580027" y="7318941"/>
            <a:ext cx="1245855" cy="147732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3F14166-E7D8-4F4A-8693-BBC8CD21FB21}"/>
              </a:ext>
            </a:extLst>
          </p:cNvPr>
          <p:cNvSpPr txBox="1"/>
          <p:nvPr/>
        </p:nvSpPr>
        <p:spPr>
          <a:xfrm>
            <a:off x="3276869" y="10834134"/>
            <a:ext cx="172034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07</a:t>
            </a:r>
          </a:p>
        </p:txBody>
      </p:sp>
      <p:sp>
        <p:nvSpPr>
          <p:cNvPr id="48" name="Subtitle 2">
            <a:extLst>
              <a:ext uri="{FF2B5EF4-FFF2-40B4-BE49-F238E27FC236}">
                <a16:creationId xmlns:a16="http://schemas.microsoft.com/office/drawing/2014/main" id="{DF52DFB5-6CB6-0B41-995E-F2866693F35E}"/>
              </a:ext>
            </a:extLst>
          </p:cNvPr>
          <p:cNvSpPr txBox="1">
            <a:spLocks/>
          </p:cNvSpPr>
          <p:nvPr/>
        </p:nvSpPr>
        <p:spPr>
          <a:xfrm>
            <a:off x="3276870" y="11517960"/>
            <a:ext cx="4207366" cy="13963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procuram.</a:t>
            </a:r>
            <a:endParaRPr lang="en-US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8A35C4F-CE96-D14D-86E2-86873ADEC316}"/>
              </a:ext>
            </a:extLst>
          </p:cNvPr>
          <p:cNvSpPr txBox="1"/>
          <p:nvPr/>
        </p:nvSpPr>
        <p:spPr>
          <a:xfrm>
            <a:off x="1881482" y="10909050"/>
            <a:ext cx="1127233" cy="147732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B14E096-790E-3340-ADAA-894D19698702}"/>
              </a:ext>
            </a:extLst>
          </p:cNvPr>
          <p:cNvSpPr txBox="1"/>
          <p:nvPr/>
        </p:nvSpPr>
        <p:spPr>
          <a:xfrm>
            <a:off x="10655796" y="10834134"/>
            <a:ext cx="176683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08</a:t>
            </a:r>
          </a:p>
        </p:txBody>
      </p:sp>
      <p:sp>
        <p:nvSpPr>
          <p:cNvPr id="53" name="Subtitle 2">
            <a:extLst>
              <a:ext uri="{FF2B5EF4-FFF2-40B4-BE49-F238E27FC236}">
                <a16:creationId xmlns:a16="http://schemas.microsoft.com/office/drawing/2014/main" id="{FD501668-2344-BD46-AB2E-824097DB30BA}"/>
              </a:ext>
            </a:extLst>
          </p:cNvPr>
          <p:cNvSpPr txBox="1">
            <a:spLocks/>
          </p:cNvSpPr>
          <p:nvPr/>
        </p:nvSpPr>
        <p:spPr>
          <a:xfrm>
            <a:off x="10655797" y="11517960"/>
            <a:ext cx="4207366" cy="13963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procuram.</a:t>
            </a:r>
            <a:endParaRPr lang="en-US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BB5D036-873F-824D-A440-B656A4867CEA}"/>
              </a:ext>
            </a:extLst>
          </p:cNvPr>
          <p:cNvSpPr txBox="1"/>
          <p:nvPr/>
        </p:nvSpPr>
        <p:spPr>
          <a:xfrm>
            <a:off x="9194686" y="10909050"/>
            <a:ext cx="1258679" cy="147732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8.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602FFF8-FD07-8C46-84F4-AB7A3B50582C}"/>
              </a:ext>
            </a:extLst>
          </p:cNvPr>
          <p:cNvSpPr txBox="1"/>
          <p:nvPr/>
        </p:nvSpPr>
        <p:spPr>
          <a:xfrm>
            <a:off x="18034725" y="10834134"/>
            <a:ext cx="175240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09</a:t>
            </a:r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502D79E9-F451-B843-9640-78B34CF2C75B}"/>
              </a:ext>
            </a:extLst>
          </p:cNvPr>
          <p:cNvSpPr txBox="1">
            <a:spLocks/>
          </p:cNvSpPr>
          <p:nvPr/>
        </p:nvSpPr>
        <p:spPr>
          <a:xfrm>
            <a:off x="18034726" y="11517960"/>
            <a:ext cx="4207366" cy="13963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procuram.</a:t>
            </a:r>
            <a:endParaRPr lang="en-US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E66B854-4292-5C4A-A7F3-88B85404B6C3}"/>
              </a:ext>
            </a:extLst>
          </p:cNvPr>
          <p:cNvSpPr txBox="1"/>
          <p:nvPr/>
        </p:nvSpPr>
        <p:spPr>
          <a:xfrm>
            <a:off x="16592851" y="10909050"/>
            <a:ext cx="1220207" cy="147732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9.</a:t>
            </a:r>
          </a:p>
        </p:txBody>
      </p:sp>
    </p:spTree>
    <p:extLst>
      <p:ext uri="{BB962C8B-B14F-4D97-AF65-F5344CB8AC3E}">
        <p14:creationId xmlns:p14="http://schemas.microsoft.com/office/powerpoint/2010/main" val="3176134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A717D6-8142-2340-BE52-612274782C79}"/>
              </a:ext>
            </a:extLst>
          </p:cNvPr>
          <p:cNvSpPr txBox="1"/>
          <p:nvPr/>
        </p:nvSpPr>
        <p:spPr>
          <a:xfrm>
            <a:off x="9232018" y="612372"/>
            <a:ext cx="5913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SLIDE DE 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36197C-29EE-B34A-BDED-E6A2A78757D7}"/>
              </a:ext>
            </a:extLst>
          </p:cNvPr>
          <p:cNvSpPr txBox="1"/>
          <p:nvPr/>
        </p:nvSpPr>
        <p:spPr>
          <a:xfrm>
            <a:off x="9666948" y="1575186"/>
            <a:ext cx="5043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ESCREVA SEU SUBTITULO AQUI</a:t>
            </a:r>
          </a:p>
        </p:txBody>
      </p:sp>
      <p:sp>
        <p:nvSpPr>
          <p:cNvPr id="54" name="4-Point Star 53">
            <a:extLst>
              <a:ext uri="{FF2B5EF4-FFF2-40B4-BE49-F238E27FC236}">
                <a16:creationId xmlns:a16="http://schemas.microsoft.com/office/drawing/2014/main" id="{9E4904C1-0F98-B444-92C8-51C3B1A021A5}"/>
              </a:ext>
            </a:extLst>
          </p:cNvPr>
          <p:cNvSpPr/>
          <p:nvPr/>
        </p:nvSpPr>
        <p:spPr>
          <a:xfrm>
            <a:off x="1514177" y="2640853"/>
            <a:ext cx="3120880" cy="3120880"/>
          </a:xfrm>
          <a:prstGeom prst="star4">
            <a:avLst>
              <a:gd name="adj" fmla="val 225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4-Point Star 54">
            <a:extLst>
              <a:ext uri="{FF2B5EF4-FFF2-40B4-BE49-F238E27FC236}">
                <a16:creationId xmlns:a16="http://schemas.microsoft.com/office/drawing/2014/main" id="{975A9C97-E479-AE4C-970F-50DDC5A4EA2D}"/>
              </a:ext>
            </a:extLst>
          </p:cNvPr>
          <p:cNvSpPr/>
          <p:nvPr/>
        </p:nvSpPr>
        <p:spPr>
          <a:xfrm>
            <a:off x="12832966" y="2640853"/>
            <a:ext cx="3120880" cy="3120880"/>
          </a:xfrm>
          <a:prstGeom prst="star4">
            <a:avLst>
              <a:gd name="adj" fmla="val 225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4-Point Star 3">
            <a:extLst>
              <a:ext uri="{FF2B5EF4-FFF2-40B4-BE49-F238E27FC236}">
                <a16:creationId xmlns:a16="http://schemas.microsoft.com/office/drawing/2014/main" id="{1E9CF58B-786F-BE4D-B204-8C01DDE7D835}"/>
              </a:ext>
            </a:extLst>
          </p:cNvPr>
          <p:cNvSpPr/>
          <p:nvPr/>
        </p:nvSpPr>
        <p:spPr>
          <a:xfrm rot="2700000">
            <a:off x="1514177" y="2640853"/>
            <a:ext cx="3120880" cy="3120880"/>
          </a:xfrm>
          <a:prstGeom prst="star4">
            <a:avLst>
              <a:gd name="adj" fmla="val 225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4-Point Star 13">
            <a:extLst>
              <a:ext uri="{FF2B5EF4-FFF2-40B4-BE49-F238E27FC236}">
                <a16:creationId xmlns:a16="http://schemas.microsoft.com/office/drawing/2014/main" id="{60AA27C8-ED39-E348-8077-2E3D92E73AD4}"/>
              </a:ext>
            </a:extLst>
          </p:cNvPr>
          <p:cNvSpPr/>
          <p:nvPr/>
        </p:nvSpPr>
        <p:spPr>
          <a:xfrm rot="2700000">
            <a:off x="12832966" y="2640853"/>
            <a:ext cx="3120880" cy="3120880"/>
          </a:xfrm>
          <a:prstGeom prst="star4">
            <a:avLst>
              <a:gd name="adj" fmla="val 225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78B237-98DD-8341-A065-71BB2CCF8929}"/>
              </a:ext>
            </a:extLst>
          </p:cNvPr>
          <p:cNvSpPr txBox="1"/>
          <p:nvPr/>
        </p:nvSpPr>
        <p:spPr>
          <a:xfrm>
            <a:off x="2587143" y="3693461"/>
            <a:ext cx="974947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B56725-881D-9A4E-BC9B-60024A0DB9FD}"/>
              </a:ext>
            </a:extLst>
          </p:cNvPr>
          <p:cNvSpPr txBox="1"/>
          <p:nvPr/>
        </p:nvSpPr>
        <p:spPr>
          <a:xfrm>
            <a:off x="13789715" y="3693461"/>
            <a:ext cx="1207382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7B3FBE-E6CD-E44E-95B2-1D98D56090C6}"/>
              </a:ext>
            </a:extLst>
          </p:cNvPr>
          <p:cNvSpPr txBox="1"/>
          <p:nvPr/>
        </p:nvSpPr>
        <p:spPr>
          <a:xfrm>
            <a:off x="5044246" y="3387714"/>
            <a:ext cx="348845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01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0DD18181-F29A-CC4C-B640-ACBF9C3AD7C4}"/>
              </a:ext>
            </a:extLst>
          </p:cNvPr>
          <p:cNvSpPr txBox="1">
            <a:spLocks/>
          </p:cNvSpPr>
          <p:nvPr/>
        </p:nvSpPr>
        <p:spPr>
          <a:xfrm>
            <a:off x="5044246" y="4071540"/>
            <a:ext cx="5697833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A551DC0-1214-9742-88F1-DD719A6276AA}"/>
              </a:ext>
            </a:extLst>
          </p:cNvPr>
          <p:cNvSpPr txBox="1"/>
          <p:nvPr/>
        </p:nvSpPr>
        <p:spPr>
          <a:xfrm>
            <a:off x="16363035" y="3387714"/>
            <a:ext cx="361188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04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DDBBB619-B7E2-334B-A234-F54FB903E0B8}"/>
              </a:ext>
            </a:extLst>
          </p:cNvPr>
          <p:cNvSpPr txBox="1">
            <a:spLocks/>
          </p:cNvSpPr>
          <p:nvPr/>
        </p:nvSpPr>
        <p:spPr>
          <a:xfrm>
            <a:off x="16363035" y="4071540"/>
            <a:ext cx="5697833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56" name="4-Point Star 55">
            <a:extLst>
              <a:ext uri="{FF2B5EF4-FFF2-40B4-BE49-F238E27FC236}">
                <a16:creationId xmlns:a16="http://schemas.microsoft.com/office/drawing/2014/main" id="{77C27192-409D-C147-88C6-130BE7BB5841}"/>
              </a:ext>
            </a:extLst>
          </p:cNvPr>
          <p:cNvSpPr/>
          <p:nvPr/>
        </p:nvSpPr>
        <p:spPr>
          <a:xfrm>
            <a:off x="1514177" y="6211958"/>
            <a:ext cx="3120880" cy="3120880"/>
          </a:xfrm>
          <a:prstGeom prst="star4">
            <a:avLst>
              <a:gd name="adj" fmla="val 225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4-Point Star 57">
            <a:extLst>
              <a:ext uri="{FF2B5EF4-FFF2-40B4-BE49-F238E27FC236}">
                <a16:creationId xmlns:a16="http://schemas.microsoft.com/office/drawing/2014/main" id="{FFFA591C-7229-254B-AB2A-7D6661026967}"/>
              </a:ext>
            </a:extLst>
          </p:cNvPr>
          <p:cNvSpPr/>
          <p:nvPr/>
        </p:nvSpPr>
        <p:spPr>
          <a:xfrm>
            <a:off x="12832966" y="6211958"/>
            <a:ext cx="3120880" cy="3120880"/>
          </a:xfrm>
          <a:prstGeom prst="star4">
            <a:avLst>
              <a:gd name="adj" fmla="val 225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4-Point Star 7">
            <a:extLst>
              <a:ext uri="{FF2B5EF4-FFF2-40B4-BE49-F238E27FC236}">
                <a16:creationId xmlns:a16="http://schemas.microsoft.com/office/drawing/2014/main" id="{C6477A78-D59A-6F4A-9D00-DE14957B21C4}"/>
              </a:ext>
            </a:extLst>
          </p:cNvPr>
          <p:cNvSpPr/>
          <p:nvPr/>
        </p:nvSpPr>
        <p:spPr>
          <a:xfrm rot="2700000">
            <a:off x="1514177" y="6211958"/>
            <a:ext cx="3120880" cy="3120880"/>
          </a:xfrm>
          <a:prstGeom prst="star4">
            <a:avLst>
              <a:gd name="adj" fmla="val 225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4-Point Star 16">
            <a:extLst>
              <a:ext uri="{FF2B5EF4-FFF2-40B4-BE49-F238E27FC236}">
                <a16:creationId xmlns:a16="http://schemas.microsoft.com/office/drawing/2014/main" id="{344B63A6-A175-B54E-A8BC-62D9CD818269}"/>
              </a:ext>
            </a:extLst>
          </p:cNvPr>
          <p:cNvSpPr/>
          <p:nvPr/>
        </p:nvSpPr>
        <p:spPr>
          <a:xfrm rot="2700000">
            <a:off x="12832966" y="6211958"/>
            <a:ext cx="3120880" cy="3120880"/>
          </a:xfrm>
          <a:prstGeom prst="star4">
            <a:avLst>
              <a:gd name="adj" fmla="val 225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B41859-A43E-294E-A0D0-AD03CF5A0C12}"/>
              </a:ext>
            </a:extLst>
          </p:cNvPr>
          <p:cNvSpPr txBox="1"/>
          <p:nvPr/>
        </p:nvSpPr>
        <p:spPr>
          <a:xfrm>
            <a:off x="2511802" y="7262663"/>
            <a:ext cx="1125629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B81A81-C0F5-3046-9952-7EEFE6050388}"/>
              </a:ext>
            </a:extLst>
          </p:cNvPr>
          <p:cNvSpPr txBox="1"/>
          <p:nvPr/>
        </p:nvSpPr>
        <p:spPr>
          <a:xfrm>
            <a:off x="13800135" y="7262663"/>
            <a:ext cx="1186543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1C3B15E-F238-C547-A490-64BE911B2892}"/>
              </a:ext>
            </a:extLst>
          </p:cNvPr>
          <p:cNvSpPr txBox="1"/>
          <p:nvPr/>
        </p:nvSpPr>
        <p:spPr>
          <a:xfrm>
            <a:off x="5044246" y="6958817"/>
            <a:ext cx="356860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02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E800BE0B-74E0-294E-9AF7-A8C3C4CFBBB2}"/>
              </a:ext>
            </a:extLst>
          </p:cNvPr>
          <p:cNvSpPr txBox="1">
            <a:spLocks/>
          </p:cNvSpPr>
          <p:nvPr/>
        </p:nvSpPr>
        <p:spPr>
          <a:xfrm>
            <a:off x="5044246" y="7642643"/>
            <a:ext cx="5697833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FF4D3A7-EC49-6844-98A1-1F233EBFE56D}"/>
              </a:ext>
            </a:extLst>
          </p:cNvPr>
          <p:cNvSpPr txBox="1"/>
          <p:nvPr/>
        </p:nvSpPr>
        <p:spPr>
          <a:xfrm>
            <a:off x="16363035" y="6958817"/>
            <a:ext cx="36006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05</a:t>
            </a:r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1FF378DF-50AE-FD45-9A00-8BE4AE142297}"/>
              </a:ext>
            </a:extLst>
          </p:cNvPr>
          <p:cNvSpPr txBox="1">
            <a:spLocks/>
          </p:cNvSpPr>
          <p:nvPr/>
        </p:nvSpPr>
        <p:spPr>
          <a:xfrm>
            <a:off x="16363035" y="7642643"/>
            <a:ext cx="5697833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57" name="4-Point Star 56">
            <a:extLst>
              <a:ext uri="{FF2B5EF4-FFF2-40B4-BE49-F238E27FC236}">
                <a16:creationId xmlns:a16="http://schemas.microsoft.com/office/drawing/2014/main" id="{F5D8DFEC-3FE0-5248-8B6E-FF841150B7BB}"/>
              </a:ext>
            </a:extLst>
          </p:cNvPr>
          <p:cNvSpPr/>
          <p:nvPr/>
        </p:nvSpPr>
        <p:spPr>
          <a:xfrm>
            <a:off x="1514177" y="9783063"/>
            <a:ext cx="3120880" cy="3120880"/>
          </a:xfrm>
          <a:prstGeom prst="star4">
            <a:avLst>
              <a:gd name="adj" fmla="val 225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4-Point Star 58">
            <a:extLst>
              <a:ext uri="{FF2B5EF4-FFF2-40B4-BE49-F238E27FC236}">
                <a16:creationId xmlns:a16="http://schemas.microsoft.com/office/drawing/2014/main" id="{0A4A0407-DE35-914E-B78A-1C3D4BBF5BA7}"/>
              </a:ext>
            </a:extLst>
          </p:cNvPr>
          <p:cNvSpPr/>
          <p:nvPr/>
        </p:nvSpPr>
        <p:spPr>
          <a:xfrm>
            <a:off x="12832966" y="9783063"/>
            <a:ext cx="3120880" cy="3120880"/>
          </a:xfrm>
          <a:prstGeom prst="star4">
            <a:avLst>
              <a:gd name="adj" fmla="val 225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4-Point Star 10">
            <a:extLst>
              <a:ext uri="{FF2B5EF4-FFF2-40B4-BE49-F238E27FC236}">
                <a16:creationId xmlns:a16="http://schemas.microsoft.com/office/drawing/2014/main" id="{EFE48BF4-8C6B-B748-8105-6870DE59DBB5}"/>
              </a:ext>
            </a:extLst>
          </p:cNvPr>
          <p:cNvSpPr/>
          <p:nvPr/>
        </p:nvSpPr>
        <p:spPr>
          <a:xfrm rot="2700000">
            <a:off x="1514177" y="9783063"/>
            <a:ext cx="3120880" cy="3120880"/>
          </a:xfrm>
          <a:prstGeom prst="star4">
            <a:avLst>
              <a:gd name="adj" fmla="val 225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4-Point Star 19">
            <a:extLst>
              <a:ext uri="{FF2B5EF4-FFF2-40B4-BE49-F238E27FC236}">
                <a16:creationId xmlns:a16="http://schemas.microsoft.com/office/drawing/2014/main" id="{CB5DE734-D481-444E-9D3D-FC2C0CDFD636}"/>
              </a:ext>
            </a:extLst>
          </p:cNvPr>
          <p:cNvSpPr/>
          <p:nvPr/>
        </p:nvSpPr>
        <p:spPr>
          <a:xfrm rot="2700000">
            <a:off x="12832966" y="9783063"/>
            <a:ext cx="3120880" cy="3120880"/>
          </a:xfrm>
          <a:prstGeom prst="star4">
            <a:avLst>
              <a:gd name="adj" fmla="val 225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7933D-04B1-454C-AF07-FCB6EE453A01}"/>
              </a:ext>
            </a:extLst>
          </p:cNvPr>
          <p:cNvSpPr txBox="1"/>
          <p:nvPr/>
        </p:nvSpPr>
        <p:spPr>
          <a:xfrm>
            <a:off x="2498978" y="10835673"/>
            <a:ext cx="1151277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4B5961-02B5-864C-9037-3BAC3745F65D}"/>
              </a:ext>
            </a:extLst>
          </p:cNvPr>
          <p:cNvSpPr txBox="1"/>
          <p:nvPr/>
        </p:nvSpPr>
        <p:spPr>
          <a:xfrm>
            <a:off x="13804944" y="10835673"/>
            <a:ext cx="1176925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8ADA31-B65B-0145-A428-018B482A36D6}"/>
              </a:ext>
            </a:extLst>
          </p:cNvPr>
          <p:cNvSpPr txBox="1"/>
          <p:nvPr/>
        </p:nvSpPr>
        <p:spPr>
          <a:xfrm>
            <a:off x="5044246" y="10529922"/>
            <a:ext cx="358303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03</a:t>
            </a: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A42D13F8-CD22-0348-A7B4-AA7D19D10C7F}"/>
              </a:ext>
            </a:extLst>
          </p:cNvPr>
          <p:cNvSpPr txBox="1">
            <a:spLocks/>
          </p:cNvSpPr>
          <p:nvPr/>
        </p:nvSpPr>
        <p:spPr>
          <a:xfrm>
            <a:off x="5044246" y="11213748"/>
            <a:ext cx="5697833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F6CDBDA-41DA-034D-B29E-4E825AB5DB63}"/>
              </a:ext>
            </a:extLst>
          </p:cNvPr>
          <p:cNvSpPr txBox="1"/>
          <p:nvPr/>
        </p:nvSpPr>
        <p:spPr>
          <a:xfrm>
            <a:off x="16363035" y="10529922"/>
            <a:ext cx="359585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06</a:t>
            </a:r>
          </a:p>
        </p:txBody>
      </p:sp>
      <p:sp>
        <p:nvSpPr>
          <p:cNvPr id="53" name="Subtitle 2">
            <a:extLst>
              <a:ext uri="{FF2B5EF4-FFF2-40B4-BE49-F238E27FC236}">
                <a16:creationId xmlns:a16="http://schemas.microsoft.com/office/drawing/2014/main" id="{1FD6171D-A789-DB43-BBE6-E6F2F0BF4874}"/>
              </a:ext>
            </a:extLst>
          </p:cNvPr>
          <p:cNvSpPr txBox="1">
            <a:spLocks/>
          </p:cNvSpPr>
          <p:nvPr/>
        </p:nvSpPr>
        <p:spPr>
          <a:xfrm>
            <a:off x="16363035" y="11213748"/>
            <a:ext cx="5697833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12496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B4E7D9-BF6D-F143-A666-F3F1ACBCAEEF}"/>
              </a:ext>
            </a:extLst>
          </p:cNvPr>
          <p:cNvSpPr txBox="1"/>
          <p:nvPr/>
        </p:nvSpPr>
        <p:spPr>
          <a:xfrm>
            <a:off x="9232018" y="612372"/>
            <a:ext cx="5913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SLIDE DE 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D02341-8214-EC45-9592-6740C77132C4}"/>
              </a:ext>
            </a:extLst>
          </p:cNvPr>
          <p:cNvSpPr txBox="1"/>
          <p:nvPr/>
        </p:nvSpPr>
        <p:spPr>
          <a:xfrm>
            <a:off x="9666948" y="1575186"/>
            <a:ext cx="5043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ESCREVA SEU SUBTITULO AQUI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C500B7-6040-3D4E-A5E9-E128A5DD72DC}"/>
              </a:ext>
            </a:extLst>
          </p:cNvPr>
          <p:cNvSpPr/>
          <p:nvPr/>
        </p:nvSpPr>
        <p:spPr>
          <a:xfrm>
            <a:off x="1520825" y="3258367"/>
            <a:ext cx="3861666" cy="81716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E88055-5942-714F-A822-C8596345AB6A}"/>
              </a:ext>
            </a:extLst>
          </p:cNvPr>
          <p:cNvSpPr txBox="1"/>
          <p:nvPr/>
        </p:nvSpPr>
        <p:spPr>
          <a:xfrm>
            <a:off x="1958617" y="4619948"/>
            <a:ext cx="1348446" cy="22159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CF6C8-55FB-8842-B574-FCE24F7F5B0D}"/>
              </a:ext>
            </a:extLst>
          </p:cNvPr>
          <p:cNvSpPr txBox="1"/>
          <p:nvPr/>
        </p:nvSpPr>
        <p:spPr>
          <a:xfrm>
            <a:off x="1958617" y="7008469"/>
            <a:ext cx="165462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01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E97AF61-600E-C044-9D04-5F79C7221420}"/>
              </a:ext>
            </a:extLst>
          </p:cNvPr>
          <p:cNvSpPr txBox="1">
            <a:spLocks/>
          </p:cNvSpPr>
          <p:nvPr/>
        </p:nvSpPr>
        <p:spPr>
          <a:xfrm>
            <a:off x="1958618" y="7778560"/>
            <a:ext cx="2986082" cy="228985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 do tradicional.</a:t>
            </a:r>
            <a:endParaRPr lang="en-US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98BF6B-1B15-4B42-8651-704477AD051F}"/>
              </a:ext>
            </a:extLst>
          </p:cNvPr>
          <p:cNvSpPr/>
          <p:nvPr/>
        </p:nvSpPr>
        <p:spPr>
          <a:xfrm>
            <a:off x="10257993" y="3258367"/>
            <a:ext cx="3861666" cy="81716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FC4A0A-58D7-D04E-B594-DD15BC51BC8C}"/>
              </a:ext>
            </a:extLst>
          </p:cNvPr>
          <p:cNvSpPr txBox="1"/>
          <p:nvPr/>
        </p:nvSpPr>
        <p:spPr>
          <a:xfrm>
            <a:off x="10695785" y="4619948"/>
            <a:ext cx="1754006" cy="22159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899F46-E884-AF47-9BE1-37CFDECE12D7}"/>
              </a:ext>
            </a:extLst>
          </p:cNvPr>
          <p:cNvSpPr txBox="1"/>
          <p:nvPr/>
        </p:nvSpPr>
        <p:spPr>
          <a:xfrm>
            <a:off x="10695785" y="7008469"/>
            <a:ext cx="174919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03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876BAF9-E993-4E47-A00A-18F3127E55DC}"/>
              </a:ext>
            </a:extLst>
          </p:cNvPr>
          <p:cNvSpPr txBox="1">
            <a:spLocks/>
          </p:cNvSpPr>
          <p:nvPr/>
        </p:nvSpPr>
        <p:spPr>
          <a:xfrm>
            <a:off x="10695786" y="7778560"/>
            <a:ext cx="2986082" cy="228985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 do tradicional.</a:t>
            </a:r>
            <a:endParaRPr lang="en-US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4D595F-7C48-3747-A4C9-18F79EB3558E}"/>
              </a:ext>
            </a:extLst>
          </p:cNvPr>
          <p:cNvSpPr/>
          <p:nvPr/>
        </p:nvSpPr>
        <p:spPr>
          <a:xfrm>
            <a:off x="5889409" y="3258367"/>
            <a:ext cx="3861666" cy="81716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30A690-7461-0D4A-A4DA-03415A8DD526}"/>
              </a:ext>
            </a:extLst>
          </p:cNvPr>
          <p:cNvSpPr txBox="1"/>
          <p:nvPr/>
        </p:nvSpPr>
        <p:spPr>
          <a:xfrm>
            <a:off x="6327201" y="4619948"/>
            <a:ext cx="1693092" cy="22159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303EE0-683C-C041-9CCD-3E8DECCEDFC4}"/>
              </a:ext>
            </a:extLst>
          </p:cNvPr>
          <p:cNvSpPr txBox="1"/>
          <p:nvPr/>
        </p:nvSpPr>
        <p:spPr>
          <a:xfrm>
            <a:off x="6327201" y="7008469"/>
            <a:ext cx="173477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02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94A5D81-DD92-8B4F-897D-9D20FA37E889}"/>
              </a:ext>
            </a:extLst>
          </p:cNvPr>
          <p:cNvSpPr txBox="1">
            <a:spLocks/>
          </p:cNvSpPr>
          <p:nvPr/>
        </p:nvSpPr>
        <p:spPr>
          <a:xfrm>
            <a:off x="6327202" y="7778560"/>
            <a:ext cx="2986082" cy="228985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 do tradicional.</a:t>
            </a:r>
            <a:endParaRPr lang="en-US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82DDC5F-D942-E846-A678-143283DDE15C}"/>
              </a:ext>
            </a:extLst>
          </p:cNvPr>
          <p:cNvSpPr/>
          <p:nvPr/>
        </p:nvSpPr>
        <p:spPr>
          <a:xfrm>
            <a:off x="18995159" y="3258367"/>
            <a:ext cx="3861666" cy="81716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34326A-44DB-514F-B3EC-81508D75354B}"/>
              </a:ext>
            </a:extLst>
          </p:cNvPr>
          <p:cNvSpPr txBox="1"/>
          <p:nvPr/>
        </p:nvSpPr>
        <p:spPr>
          <a:xfrm>
            <a:off x="19432951" y="4619948"/>
            <a:ext cx="1834156" cy="22159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A7961B-5518-FB4C-9CC6-0869FAF9F56A}"/>
              </a:ext>
            </a:extLst>
          </p:cNvPr>
          <p:cNvSpPr txBox="1"/>
          <p:nvPr/>
        </p:nvSpPr>
        <p:spPr>
          <a:xfrm>
            <a:off x="19432951" y="7008469"/>
            <a:ext cx="176683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05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AAEB2622-1BB6-4342-9E98-612014C02959}"/>
              </a:ext>
            </a:extLst>
          </p:cNvPr>
          <p:cNvSpPr txBox="1">
            <a:spLocks/>
          </p:cNvSpPr>
          <p:nvPr/>
        </p:nvSpPr>
        <p:spPr>
          <a:xfrm>
            <a:off x="19432952" y="7778560"/>
            <a:ext cx="2986082" cy="228985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 do tradicional.</a:t>
            </a:r>
            <a:endParaRPr lang="en-US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342998B-1DA9-274B-980B-BAD489F1816A}"/>
              </a:ext>
            </a:extLst>
          </p:cNvPr>
          <p:cNvSpPr/>
          <p:nvPr/>
        </p:nvSpPr>
        <p:spPr>
          <a:xfrm>
            <a:off x="14626577" y="3258367"/>
            <a:ext cx="3861666" cy="81716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81DC84-E157-DA4F-9171-15B52A796B9A}"/>
              </a:ext>
            </a:extLst>
          </p:cNvPr>
          <p:cNvSpPr txBox="1"/>
          <p:nvPr/>
        </p:nvSpPr>
        <p:spPr>
          <a:xfrm>
            <a:off x="15064369" y="4619948"/>
            <a:ext cx="1880643" cy="22159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E78F31B-CB2A-D94A-A137-8E75EDA87F26}"/>
              </a:ext>
            </a:extLst>
          </p:cNvPr>
          <p:cNvSpPr txBox="1"/>
          <p:nvPr/>
        </p:nvSpPr>
        <p:spPr>
          <a:xfrm>
            <a:off x="15064369" y="7008469"/>
            <a:ext cx="1778051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04</a:t>
            </a: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DF3F719F-A814-6843-ADA3-8E491986E9E7}"/>
              </a:ext>
            </a:extLst>
          </p:cNvPr>
          <p:cNvSpPr txBox="1">
            <a:spLocks/>
          </p:cNvSpPr>
          <p:nvPr/>
        </p:nvSpPr>
        <p:spPr>
          <a:xfrm>
            <a:off x="15064370" y="7778560"/>
            <a:ext cx="2986082" cy="228985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 do tradicional.</a:t>
            </a:r>
            <a:endParaRPr lang="en-US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07470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5C0E5F-FF48-E74D-AB0A-66EF85239A9B}"/>
              </a:ext>
            </a:extLst>
          </p:cNvPr>
          <p:cNvSpPr txBox="1"/>
          <p:nvPr/>
        </p:nvSpPr>
        <p:spPr>
          <a:xfrm>
            <a:off x="9232018" y="612372"/>
            <a:ext cx="5913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SLIDE DE 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413661-07D0-EE49-9A47-7290597DB762}"/>
              </a:ext>
            </a:extLst>
          </p:cNvPr>
          <p:cNvSpPr txBox="1"/>
          <p:nvPr/>
        </p:nvSpPr>
        <p:spPr>
          <a:xfrm>
            <a:off x="9666948" y="1575186"/>
            <a:ext cx="5043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ESCREVA SEU SUBTITULO AQUI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95907EA-B7C8-424B-8565-CDC4C6704ACB}"/>
              </a:ext>
            </a:extLst>
          </p:cNvPr>
          <p:cNvSpPr/>
          <p:nvPr/>
        </p:nvSpPr>
        <p:spPr>
          <a:xfrm>
            <a:off x="2605835" y="3296231"/>
            <a:ext cx="8662737" cy="2093495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D3BA26D-915B-A047-929C-25A33DFC819D}"/>
              </a:ext>
            </a:extLst>
          </p:cNvPr>
          <p:cNvSpPr/>
          <p:nvPr/>
        </p:nvSpPr>
        <p:spPr>
          <a:xfrm>
            <a:off x="2605836" y="3296231"/>
            <a:ext cx="2093495" cy="209349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DDA9A9B-49AB-354A-B037-6E81CF2D1C5C}"/>
              </a:ext>
            </a:extLst>
          </p:cNvPr>
          <p:cNvSpPr/>
          <p:nvPr/>
        </p:nvSpPr>
        <p:spPr>
          <a:xfrm>
            <a:off x="2605835" y="6820058"/>
            <a:ext cx="8662737" cy="209349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E074DDE-56D7-9640-AAA5-364FABFBB820}"/>
              </a:ext>
            </a:extLst>
          </p:cNvPr>
          <p:cNvSpPr/>
          <p:nvPr/>
        </p:nvSpPr>
        <p:spPr>
          <a:xfrm>
            <a:off x="2605836" y="6820058"/>
            <a:ext cx="2093495" cy="209349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59C6009-D215-424F-9F78-42B9D487196F}"/>
              </a:ext>
            </a:extLst>
          </p:cNvPr>
          <p:cNvSpPr/>
          <p:nvPr/>
        </p:nvSpPr>
        <p:spPr>
          <a:xfrm>
            <a:off x="2605835" y="10343885"/>
            <a:ext cx="8662737" cy="209349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E4263B8-FFFB-7F4F-9E6F-BFC416253530}"/>
              </a:ext>
            </a:extLst>
          </p:cNvPr>
          <p:cNvSpPr/>
          <p:nvPr/>
        </p:nvSpPr>
        <p:spPr>
          <a:xfrm>
            <a:off x="2605836" y="10343885"/>
            <a:ext cx="2093495" cy="209349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9E2A90-3BB3-D84C-A550-025D74266F21}"/>
              </a:ext>
            </a:extLst>
          </p:cNvPr>
          <p:cNvSpPr txBox="1"/>
          <p:nvPr/>
        </p:nvSpPr>
        <p:spPr>
          <a:xfrm>
            <a:off x="3343042" y="3604314"/>
            <a:ext cx="619080" cy="147732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6A79C8-8B76-6B44-AA90-74D74D1EC54F}"/>
              </a:ext>
            </a:extLst>
          </p:cNvPr>
          <p:cNvSpPr txBox="1"/>
          <p:nvPr/>
        </p:nvSpPr>
        <p:spPr>
          <a:xfrm>
            <a:off x="3230832" y="7128141"/>
            <a:ext cx="843501" cy="147732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39BA41-5191-CE45-92EE-8D0B0E801C7D}"/>
              </a:ext>
            </a:extLst>
          </p:cNvPr>
          <p:cNvSpPr txBox="1"/>
          <p:nvPr/>
        </p:nvSpPr>
        <p:spPr>
          <a:xfrm>
            <a:off x="3210794" y="10651968"/>
            <a:ext cx="883576" cy="147732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9EC03F-F997-224F-B71E-CB70BB5E1DEF}"/>
              </a:ext>
            </a:extLst>
          </p:cNvPr>
          <p:cNvSpPr txBox="1"/>
          <p:nvPr/>
        </p:nvSpPr>
        <p:spPr>
          <a:xfrm>
            <a:off x="5098458" y="3529397"/>
            <a:ext cx="348845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01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29A0786-60D1-764F-A720-6A0EE513B800}"/>
              </a:ext>
            </a:extLst>
          </p:cNvPr>
          <p:cNvSpPr txBox="1">
            <a:spLocks/>
          </p:cNvSpPr>
          <p:nvPr/>
        </p:nvSpPr>
        <p:spPr>
          <a:xfrm>
            <a:off x="5098458" y="4213223"/>
            <a:ext cx="5649067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44CB0B-81D5-DC47-A813-F15F29E495D3}"/>
              </a:ext>
            </a:extLst>
          </p:cNvPr>
          <p:cNvSpPr txBox="1"/>
          <p:nvPr/>
        </p:nvSpPr>
        <p:spPr>
          <a:xfrm>
            <a:off x="5098458" y="7048793"/>
            <a:ext cx="356860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02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91DA3ED5-BD1A-6D43-818C-64F6D1E940B4}"/>
              </a:ext>
            </a:extLst>
          </p:cNvPr>
          <p:cNvSpPr txBox="1">
            <a:spLocks/>
          </p:cNvSpPr>
          <p:nvPr/>
        </p:nvSpPr>
        <p:spPr>
          <a:xfrm>
            <a:off x="5098458" y="7732619"/>
            <a:ext cx="5649067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4CDC97F-778D-824C-9778-3229CEB89EA0}"/>
              </a:ext>
            </a:extLst>
          </p:cNvPr>
          <p:cNvSpPr txBox="1"/>
          <p:nvPr/>
        </p:nvSpPr>
        <p:spPr>
          <a:xfrm>
            <a:off x="5098458" y="10577051"/>
            <a:ext cx="358303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03</a:t>
            </a: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BB13673E-8C0F-5A42-835A-BA65E64BB4C4}"/>
              </a:ext>
            </a:extLst>
          </p:cNvPr>
          <p:cNvSpPr txBox="1">
            <a:spLocks/>
          </p:cNvSpPr>
          <p:nvPr/>
        </p:nvSpPr>
        <p:spPr>
          <a:xfrm>
            <a:off x="5098458" y="11260877"/>
            <a:ext cx="5649067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DC826A5-74D5-C34B-ADC6-F0CC60FE604B}"/>
              </a:ext>
            </a:extLst>
          </p:cNvPr>
          <p:cNvSpPr/>
          <p:nvPr/>
        </p:nvSpPr>
        <p:spPr>
          <a:xfrm>
            <a:off x="13109079" y="3296231"/>
            <a:ext cx="8662737" cy="209349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761325A-CF06-FB45-A7F1-B39FD1E2B5E4}"/>
              </a:ext>
            </a:extLst>
          </p:cNvPr>
          <p:cNvSpPr/>
          <p:nvPr/>
        </p:nvSpPr>
        <p:spPr>
          <a:xfrm>
            <a:off x="13109080" y="3296231"/>
            <a:ext cx="2093495" cy="209349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4D7C2B1-1FC4-6548-A9A8-DCE95262F54F}"/>
              </a:ext>
            </a:extLst>
          </p:cNvPr>
          <p:cNvSpPr/>
          <p:nvPr/>
        </p:nvSpPr>
        <p:spPr>
          <a:xfrm>
            <a:off x="13109079" y="6820058"/>
            <a:ext cx="8662737" cy="209349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002720B-CDC6-554D-8DF0-8A458CAD43B3}"/>
              </a:ext>
            </a:extLst>
          </p:cNvPr>
          <p:cNvSpPr/>
          <p:nvPr/>
        </p:nvSpPr>
        <p:spPr>
          <a:xfrm>
            <a:off x="13109080" y="6820058"/>
            <a:ext cx="2093495" cy="209349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94049F8A-8537-574B-9548-267C312B9B6F}"/>
              </a:ext>
            </a:extLst>
          </p:cNvPr>
          <p:cNvSpPr/>
          <p:nvPr/>
        </p:nvSpPr>
        <p:spPr>
          <a:xfrm>
            <a:off x="13109079" y="10343885"/>
            <a:ext cx="8662737" cy="209349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FECC67C-D111-5740-BD73-57818F09686A}"/>
              </a:ext>
            </a:extLst>
          </p:cNvPr>
          <p:cNvSpPr/>
          <p:nvPr/>
        </p:nvSpPr>
        <p:spPr>
          <a:xfrm>
            <a:off x="13109080" y="10343885"/>
            <a:ext cx="2093495" cy="209349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96505B2-33E9-7449-AC47-057F69AB2C7B}"/>
              </a:ext>
            </a:extLst>
          </p:cNvPr>
          <p:cNvSpPr txBox="1"/>
          <p:nvPr/>
        </p:nvSpPr>
        <p:spPr>
          <a:xfrm>
            <a:off x="13673162" y="3604314"/>
            <a:ext cx="965329" cy="147732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FBC9B09-3875-C641-9B8E-DAE150A3A74C}"/>
              </a:ext>
            </a:extLst>
          </p:cNvPr>
          <p:cNvSpPr txBox="1"/>
          <p:nvPr/>
        </p:nvSpPr>
        <p:spPr>
          <a:xfrm>
            <a:off x="13688391" y="7128141"/>
            <a:ext cx="934872" cy="147732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600015C-E1A6-9B4E-BF73-45AC14962844}"/>
              </a:ext>
            </a:extLst>
          </p:cNvPr>
          <p:cNvSpPr txBox="1"/>
          <p:nvPr/>
        </p:nvSpPr>
        <p:spPr>
          <a:xfrm>
            <a:off x="13695603" y="10651968"/>
            <a:ext cx="920445" cy="147732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52EFDAC-61C8-A141-8F9A-879403EC210B}"/>
              </a:ext>
            </a:extLst>
          </p:cNvPr>
          <p:cNvSpPr txBox="1"/>
          <p:nvPr/>
        </p:nvSpPr>
        <p:spPr>
          <a:xfrm>
            <a:off x="15601702" y="3529397"/>
            <a:ext cx="361188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04</a:t>
            </a:r>
          </a:p>
        </p:txBody>
      </p:sp>
      <p:sp>
        <p:nvSpPr>
          <p:cNvPr id="53" name="Subtitle 2">
            <a:extLst>
              <a:ext uri="{FF2B5EF4-FFF2-40B4-BE49-F238E27FC236}">
                <a16:creationId xmlns:a16="http://schemas.microsoft.com/office/drawing/2014/main" id="{E83538E1-D4F4-754C-B94B-93A9923812EE}"/>
              </a:ext>
            </a:extLst>
          </p:cNvPr>
          <p:cNvSpPr txBox="1">
            <a:spLocks/>
          </p:cNvSpPr>
          <p:nvPr/>
        </p:nvSpPr>
        <p:spPr>
          <a:xfrm>
            <a:off x="15601702" y="4213223"/>
            <a:ext cx="5649067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C5F1B57-C3E5-8C4B-848E-02E0FE37952E}"/>
              </a:ext>
            </a:extLst>
          </p:cNvPr>
          <p:cNvSpPr txBox="1"/>
          <p:nvPr/>
        </p:nvSpPr>
        <p:spPr>
          <a:xfrm>
            <a:off x="15601702" y="7048793"/>
            <a:ext cx="36006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05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A272FFF9-D51E-514B-86B8-D9FE452DFF9B}"/>
              </a:ext>
            </a:extLst>
          </p:cNvPr>
          <p:cNvSpPr txBox="1">
            <a:spLocks/>
          </p:cNvSpPr>
          <p:nvPr/>
        </p:nvSpPr>
        <p:spPr>
          <a:xfrm>
            <a:off x="15601702" y="7732619"/>
            <a:ext cx="5649067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24730F8-33C3-AD4F-8D08-6A5B16C566D6}"/>
              </a:ext>
            </a:extLst>
          </p:cNvPr>
          <p:cNvSpPr txBox="1"/>
          <p:nvPr/>
        </p:nvSpPr>
        <p:spPr>
          <a:xfrm>
            <a:off x="15601702" y="10577051"/>
            <a:ext cx="359585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06</a:t>
            </a:r>
          </a:p>
        </p:txBody>
      </p:sp>
      <p:sp>
        <p:nvSpPr>
          <p:cNvPr id="57" name="Subtitle 2">
            <a:extLst>
              <a:ext uri="{FF2B5EF4-FFF2-40B4-BE49-F238E27FC236}">
                <a16:creationId xmlns:a16="http://schemas.microsoft.com/office/drawing/2014/main" id="{A383192B-2401-BD45-BE57-91DB75C4F670}"/>
              </a:ext>
            </a:extLst>
          </p:cNvPr>
          <p:cNvSpPr txBox="1">
            <a:spLocks/>
          </p:cNvSpPr>
          <p:nvPr/>
        </p:nvSpPr>
        <p:spPr>
          <a:xfrm>
            <a:off x="15601702" y="11260877"/>
            <a:ext cx="5649067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50744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6991EB-AED8-B347-9070-34E0807D6192}"/>
              </a:ext>
            </a:extLst>
          </p:cNvPr>
          <p:cNvSpPr txBox="1"/>
          <p:nvPr/>
        </p:nvSpPr>
        <p:spPr>
          <a:xfrm>
            <a:off x="9232018" y="612372"/>
            <a:ext cx="5913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SLIDE DE 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F59D8A-36E4-AC4C-AEAA-174C652F508C}"/>
              </a:ext>
            </a:extLst>
          </p:cNvPr>
          <p:cNvSpPr txBox="1"/>
          <p:nvPr/>
        </p:nvSpPr>
        <p:spPr>
          <a:xfrm>
            <a:off x="9666948" y="1575186"/>
            <a:ext cx="5043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ESCREVA SEU SUBTITULO AQUI</a:t>
            </a:r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0CB1251B-0DA4-0446-B1C0-EFFB16143521}"/>
              </a:ext>
            </a:extLst>
          </p:cNvPr>
          <p:cNvSpPr/>
          <p:nvPr/>
        </p:nvSpPr>
        <p:spPr>
          <a:xfrm rot="16200000">
            <a:off x="5528391" y="2570385"/>
            <a:ext cx="1603554" cy="201727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996958-600E-5343-BB29-2CF283C8C220}"/>
              </a:ext>
            </a:extLst>
          </p:cNvPr>
          <p:cNvSpPr txBox="1"/>
          <p:nvPr/>
        </p:nvSpPr>
        <p:spPr>
          <a:xfrm>
            <a:off x="6082714" y="3025021"/>
            <a:ext cx="742512" cy="110799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B7A11C-4EFE-0F4A-9440-AB23587103D2}"/>
              </a:ext>
            </a:extLst>
          </p:cNvPr>
          <p:cNvSpPr/>
          <p:nvPr/>
        </p:nvSpPr>
        <p:spPr>
          <a:xfrm>
            <a:off x="7453104" y="2777243"/>
            <a:ext cx="11603014" cy="1603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A16C9F-E417-3345-9677-B9CD0C14E0F7}"/>
              </a:ext>
            </a:extLst>
          </p:cNvPr>
          <p:cNvSpPr txBox="1"/>
          <p:nvPr/>
        </p:nvSpPr>
        <p:spPr>
          <a:xfrm>
            <a:off x="7815513" y="2989859"/>
            <a:ext cx="348845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01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F2B72EA-4D10-0E4D-BD49-444490BB5778}"/>
              </a:ext>
            </a:extLst>
          </p:cNvPr>
          <p:cNvSpPr txBox="1">
            <a:spLocks/>
          </p:cNvSpPr>
          <p:nvPr/>
        </p:nvSpPr>
        <p:spPr>
          <a:xfrm>
            <a:off x="7815513" y="3673685"/>
            <a:ext cx="10878197" cy="49449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0" name="Round Same Side Corner Rectangle 19">
            <a:extLst>
              <a:ext uri="{FF2B5EF4-FFF2-40B4-BE49-F238E27FC236}">
                <a16:creationId xmlns:a16="http://schemas.microsoft.com/office/drawing/2014/main" id="{22848F8D-767A-9D43-B7E2-3E702F637058}"/>
              </a:ext>
            </a:extLst>
          </p:cNvPr>
          <p:cNvSpPr/>
          <p:nvPr/>
        </p:nvSpPr>
        <p:spPr>
          <a:xfrm rot="16200000">
            <a:off x="5528391" y="4285026"/>
            <a:ext cx="1603554" cy="201727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37FF68-639C-2E4A-9992-E947E168DAAB}"/>
              </a:ext>
            </a:extLst>
          </p:cNvPr>
          <p:cNvSpPr txBox="1"/>
          <p:nvPr/>
        </p:nvSpPr>
        <p:spPr>
          <a:xfrm>
            <a:off x="6000961" y="4739662"/>
            <a:ext cx="906018" cy="110799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1E50D5-CD39-2643-B59A-A3234D2F9BDC}"/>
              </a:ext>
            </a:extLst>
          </p:cNvPr>
          <p:cNvSpPr/>
          <p:nvPr/>
        </p:nvSpPr>
        <p:spPr>
          <a:xfrm>
            <a:off x="7453104" y="4491884"/>
            <a:ext cx="11603014" cy="16035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5B1EC9-1816-E346-918C-96A87880654C}"/>
              </a:ext>
            </a:extLst>
          </p:cNvPr>
          <p:cNvSpPr txBox="1"/>
          <p:nvPr/>
        </p:nvSpPr>
        <p:spPr>
          <a:xfrm>
            <a:off x="7815513" y="4704500"/>
            <a:ext cx="356860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02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B73D089-81D5-974E-8A0E-FDF9AC34E667}"/>
              </a:ext>
            </a:extLst>
          </p:cNvPr>
          <p:cNvSpPr txBox="1">
            <a:spLocks/>
          </p:cNvSpPr>
          <p:nvPr/>
        </p:nvSpPr>
        <p:spPr>
          <a:xfrm>
            <a:off x="7815513" y="5388326"/>
            <a:ext cx="10878197" cy="49449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8" name="Round Same Side Corner Rectangle 27">
            <a:extLst>
              <a:ext uri="{FF2B5EF4-FFF2-40B4-BE49-F238E27FC236}">
                <a16:creationId xmlns:a16="http://schemas.microsoft.com/office/drawing/2014/main" id="{704EC7A9-7FF0-A64F-8285-6FA6151E62A6}"/>
              </a:ext>
            </a:extLst>
          </p:cNvPr>
          <p:cNvSpPr/>
          <p:nvPr/>
        </p:nvSpPr>
        <p:spPr>
          <a:xfrm rot="16200000">
            <a:off x="5528391" y="5999667"/>
            <a:ext cx="1603554" cy="201727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E19BF0-4E3A-9B4D-8BC7-5CD2626B94A7}"/>
              </a:ext>
            </a:extLst>
          </p:cNvPr>
          <p:cNvSpPr txBox="1"/>
          <p:nvPr/>
        </p:nvSpPr>
        <p:spPr>
          <a:xfrm>
            <a:off x="5986534" y="6454303"/>
            <a:ext cx="934871" cy="110799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3313C8-8F7E-A14F-815A-DD27198D5618}"/>
              </a:ext>
            </a:extLst>
          </p:cNvPr>
          <p:cNvSpPr/>
          <p:nvPr/>
        </p:nvSpPr>
        <p:spPr>
          <a:xfrm>
            <a:off x="7453104" y="6206525"/>
            <a:ext cx="11603014" cy="16035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7C78D1-92AF-8B49-9FAD-994E15F2E4E6}"/>
              </a:ext>
            </a:extLst>
          </p:cNvPr>
          <p:cNvSpPr txBox="1"/>
          <p:nvPr/>
        </p:nvSpPr>
        <p:spPr>
          <a:xfrm>
            <a:off x="7815513" y="6419141"/>
            <a:ext cx="358303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03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A86D8FA-593C-DA4F-B668-609FD646575F}"/>
              </a:ext>
            </a:extLst>
          </p:cNvPr>
          <p:cNvSpPr txBox="1">
            <a:spLocks/>
          </p:cNvSpPr>
          <p:nvPr/>
        </p:nvSpPr>
        <p:spPr>
          <a:xfrm>
            <a:off x="7815513" y="7102967"/>
            <a:ext cx="10878197" cy="49449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35182885-091E-8747-BCDE-CE8924278AFE}"/>
              </a:ext>
            </a:extLst>
          </p:cNvPr>
          <p:cNvSpPr/>
          <p:nvPr/>
        </p:nvSpPr>
        <p:spPr>
          <a:xfrm rot="16200000">
            <a:off x="5528391" y="7714308"/>
            <a:ext cx="1603554" cy="201727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9F9F34-C496-0941-92C4-61CAA328FBAB}"/>
              </a:ext>
            </a:extLst>
          </p:cNvPr>
          <p:cNvSpPr txBox="1"/>
          <p:nvPr/>
        </p:nvSpPr>
        <p:spPr>
          <a:xfrm>
            <a:off x="5956077" y="8168944"/>
            <a:ext cx="995786" cy="110799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AE5335-96E9-D643-994D-0316ADE35181}"/>
              </a:ext>
            </a:extLst>
          </p:cNvPr>
          <p:cNvSpPr/>
          <p:nvPr/>
        </p:nvSpPr>
        <p:spPr>
          <a:xfrm>
            <a:off x="7453104" y="7921166"/>
            <a:ext cx="11603014" cy="16035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4ADD0CD-B169-FA47-AB9D-E5915628335A}"/>
              </a:ext>
            </a:extLst>
          </p:cNvPr>
          <p:cNvSpPr txBox="1"/>
          <p:nvPr/>
        </p:nvSpPr>
        <p:spPr>
          <a:xfrm>
            <a:off x="7815513" y="8133782"/>
            <a:ext cx="361188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04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B8C32415-9ADD-7747-970C-437B3F30DE97}"/>
              </a:ext>
            </a:extLst>
          </p:cNvPr>
          <p:cNvSpPr txBox="1">
            <a:spLocks/>
          </p:cNvSpPr>
          <p:nvPr/>
        </p:nvSpPr>
        <p:spPr>
          <a:xfrm>
            <a:off x="7815513" y="8817608"/>
            <a:ext cx="10878197" cy="49449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4" name="Round Same Side Corner Rectangle 43">
            <a:extLst>
              <a:ext uri="{FF2B5EF4-FFF2-40B4-BE49-F238E27FC236}">
                <a16:creationId xmlns:a16="http://schemas.microsoft.com/office/drawing/2014/main" id="{AA0763D9-340D-5F43-9E56-BFF0F0889E69}"/>
              </a:ext>
            </a:extLst>
          </p:cNvPr>
          <p:cNvSpPr/>
          <p:nvPr/>
        </p:nvSpPr>
        <p:spPr>
          <a:xfrm rot="16200000">
            <a:off x="5528391" y="9428949"/>
            <a:ext cx="1603554" cy="201727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DFFF43-D308-BB4B-85CC-3B192A8BA96F}"/>
              </a:ext>
            </a:extLst>
          </p:cNvPr>
          <p:cNvSpPr txBox="1"/>
          <p:nvPr/>
        </p:nvSpPr>
        <p:spPr>
          <a:xfrm>
            <a:off x="5967298" y="9883585"/>
            <a:ext cx="973343" cy="110799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4E8B7D2-F812-9B48-BD46-D84AB11D10C0}"/>
              </a:ext>
            </a:extLst>
          </p:cNvPr>
          <p:cNvSpPr/>
          <p:nvPr/>
        </p:nvSpPr>
        <p:spPr>
          <a:xfrm>
            <a:off x="7453104" y="9635807"/>
            <a:ext cx="11603014" cy="16035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27A8897-577F-6145-8A02-EFC1DC8AC0D0}"/>
              </a:ext>
            </a:extLst>
          </p:cNvPr>
          <p:cNvSpPr txBox="1"/>
          <p:nvPr/>
        </p:nvSpPr>
        <p:spPr>
          <a:xfrm>
            <a:off x="7815513" y="9848423"/>
            <a:ext cx="36006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05</a:t>
            </a: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296D641E-0953-B94C-978F-404FB48308A6}"/>
              </a:ext>
            </a:extLst>
          </p:cNvPr>
          <p:cNvSpPr txBox="1">
            <a:spLocks/>
          </p:cNvSpPr>
          <p:nvPr/>
        </p:nvSpPr>
        <p:spPr>
          <a:xfrm>
            <a:off x="7815513" y="10532249"/>
            <a:ext cx="10878197" cy="49449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52" name="Round Same Side Corner Rectangle 51">
            <a:extLst>
              <a:ext uri="{FF2B5EF4-FFF2-40B4-BE49-F238E27FC236}">
                <a16:creationId xmlns:a16="http://schemas.microsoft.com/office/drawing/2014/main" id="{26DEE44F-7BF1-1F4A-AD97-0050B03A3B18}"/>
              </a:ext>
            </a:extLst>
          </p:cNvPr>
          <p:cNvSpPr/>
          <p:nvPr/>
        </p:nvSpPr>
        <p:spPr>
          <a:xfrm rot="16200000">
            <a:off x="5528391" y="11143588"/>
            <a:ext cx="1603554" cy="201727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7E538A9-AC7A-744E-B7DD-AE54D137F0C3}"/>
              </a:ext>
            </a:extLst>
          </p:cNvPr>
          <p:cNvSpPr txBox="1"/>
          <p:nvPr/>
        </p:nvSpPr>
        <p:spPr>
          <a:xfrm>
            <a:off x="5972908" y="11598224"/>
            <a:ext cx="962123" cy="110799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799515D-44DA-1D43-90B3-AD0D90E7F4E7}"/>
              </a:ext>
            </a:extLst>
          </p:cNvPr>
          <p:cNvSpPr/>
          <p:nvPr/>
        </p:nvSpPr>
        <p:spPr>
          <a:xfrm>
            <a:off x="7453104" y="11350446"/>
            <a:ext cx="11603014" cy="16035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BD6F3CC-933D-FE42-BCE1-078BBE5322E1}"/>
              </a:ext>
            </a:extLst>
          </p:cNvPr>
          <p:cNvSpPr txBox="1"/>
          <p:nvPr/>
        </p:nvSpPr>
        <p:spPr>
          <a:xfrm>
            <a:off x="7815513" y="11563062"/>
            <a:ext cx="359585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06</a:t>
            </a: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5B3ED5B0-67C8-CB4B-B8AD-E2E1D05F457D}"/>
              </a:ext>
            </a:extLst>
          </p:cNvPr>
          <p:cNvSpPr txBox="1">
            <a:spLocks/>
          </p:cNvSpPr>
          <p:nvPr/>
        </p:nvSpPr>
        <p:spPr>
          <a:xfrm>
            <a:off x="7815513" y="12246888"/>
            <a:ext cx="10878197" cy="49449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56695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881463A5-889B-024C-847C-15EF14B396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106033" cy="137160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E6BD02-ADAF-634B-8F36-58770B3B1D53}"/>
              </a:ext>
            </a:extLst>
          </p:cNvPr>
          <p:cNvSpPr/>
          <p:nvPr/>
        </p:nvSpPr>
        <p:spPr>
          <a:xfrm>
            <a:off x="0" y="0"/>
            <a:ext cx="8106033" cy="13716000"/>
          </a:xfrm>
          <a:prstGeom prst="rect">
            <a:avLst/>
          </a:prstGeom>
          <a:solidFill>
            <a:schemeClr val="accent6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CE8E20-ACA3-3A44-B5A3-DBF3E541B2B9}"/>
              </a:ext>
            </a:extLst>
          </p:cNvPr>
          <p:cNvSpPr txBox="1"/>
          <p:nvPr/>
        </p:nvSpPr>
        <p:spPr>
          <a:xfrm>
            <a:off x="9232018" y="612372"/>
            <a:ext cx="5913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SLIDE DE AGENDA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66928F-8193-7B43-A48E-C058B397FEC5}"/>
              </a:ext>
            </a:extLst>
          </p:cNvPr>
          <p:cNvSpPr txBox="1"/>
          <p:nvPr/>
        </p:nvSpPr>
        <p:spPr>
          <a:xfrm>
            <a:off x="9666948" y="1575186"/>
            <a:ext cx="5043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ESCREVA SEU SUBTITULO AQUI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D75AB539-68A9-3C4B-B57C-4B023BAA9F3A}"/>
              </a:ext>
            </a:extLst>
          </p:cNvPr>
          <p:cNvSpPr/>
          <p:nvPr/>
        </p:nvSpPr>
        <p:spPr>
          <a:xfrm>
            <a:off x="7068066" y="2987543"/>
            <a:ext cx="2075934" cy="2075934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BFCE72D1-9595-B548-9B7A-3AB6307C5326}"/>
              </a:ext>
            </a:extLst>
          </p:cNvPr>
          <p:cNvSpPr/>
          <p:nvPr/>
        </p:nvSpPr>
        <p:spPr>
          <a:xfrm>
            <a:off x="7068066" y="5608021"/>
            <a:ext cx="2075934" cy="207593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6A05D8C9-5455-EA48-8E04-21E0F5A2CAF0}"/>
              </a:ext>
            </a:extLst>
          </p:cNvPr>
          <p:cNvSpPr/>
          <p:nvPr/>
        </p:nvSpPr>
        <p:spPr>
          <a:xfrm>
            <a:off x="7068066" y="8228499"/>
            <a:ext cx="2075934" cy="2075934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4EA92EBE-3574-CF4B-A0BC-50832EA98EB8}"/>
              </a:ext>
            </a:extLst>
          </p:cNvPr>
          <p:cNvSpPr/>
          <p:nvPr/>
        </p:nvSpPr>
        <p:spPr>
          <a:xfrm>
            <a:off x="7068066" y="10848976"/>
            <a:ext cx="2075934" cy="2075934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3459D4-4AF6-6F47-8BB4-1CA1BBA68B26}"/>
              </a:ext>
            </a:extLst>
          </p:cNvPr>
          <p:cNvSpPr txBox="1"/>
          <p:nvPr/>
        </p:nvSpPr>
        <p:spPr>
          <a:xfrm>
            <a:off x="10122011" y="3211929"/>
            <a:ext cx="348845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01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57A9006D-9130-1E4E-9BCB-9B466D13EEEE}"/>
              </a:ext>
            </a:extLst>
          </p:cNvPr>
          <p:cNvSpPr txBox="1">
            <a:spLocks/>
          </p:cNvSpPr>
          <p:nvPr/>
        </p:nvSpPr>
        <p:spPr>
          <a:xfrm>
            <a:off x="10122010" y="3895755"/>
            <a:ext cx="9129817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 dos valores tradicionais de marketing.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1323FD-D35D-8B4C-A558-83041901AC81}"/>
              </a:ext>
            </a:extLst>
          </p:cNvPr>
          <p:cNvSpPr txBox="1"/>
          <p:nvPr/>
        </p:nvSpPr>
        <p:spPr>
          <a:xfrm>
            <a:off x="10122011" y="5832407"/>
            <a:ext cx="356860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02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5DCFD89A-6769-9844-BEB1-765488F6BD29}"/>
              </a:ext>
            </a:extLst>
          </p:cNvPr>
          <p:cNvSpPr txBox="1">
            <a:spLocks/>
          </p:cNvSpPr>
          <p:nvPr/>
        </p:nvSpPr>
        <p:spPr>
          <a:xfrm>
            <a:off x="10122010" y="6516233"/>
            <a:ext cx="9129817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 dos valores tradicionais de marketing.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B73627-1A60-2045-A632-2803AA27F966}"/>
              </a:ext>
            </a:extLst>
          </p:cNvPr>
          <p:cNvSpPr txBox="1"/>
          <p:nvPr/>
        </p:nvSpPr>
        <p:spPr>
          <a:xfrm>
            <a:off x="10122011" y="8452885"/>
            <a:ext cx="358303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03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5F49052D-848B-994C-896A-1E934C97EB86}"/>
              </a:ext>
            </a:extLst>
          </p:cNvPr>
          <p:cNvSpPr txBox="1">
            <a:spLocks/>
          </p:cNvSpPr>
          <p:nvPr/>
        </p:nvSpPr>
        <p:spPr>
          <a:xfrm>
            <a:off x="10122010" y="9136711"/>
            <a:ext cx="9129817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 dos valores tradicionais de marketing.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0AF846-2830-6844-9427-F751719FEB92}"/>
              </a:ext>
            </a:extLst>
          </p:cNvPr>
          <p:cNvSpPr txBox="1"/>
          <p:nvPr/>
        </p:nvSpPr>
        <p:spPr>
          <a:xfrm>
            <a:off x="10122011" y="11073362"/>
            <a:ext cx="361188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04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DDD24781-0F52-4B44-BE07-602F7E243425}"/>
              </a:ext>
            </a:extLst>
          </p:cNvPr>
          <p:cNvSpPr txBox="1">
            <a:spLocks/>
          </p:cNvSpPr>
          <p:nvPr/>
        </p:nvSpPr>
        <p:spPr>
          <a:xfrm>
            <a:off x="10122010" y="11757188"/>
            <a:ext cx="9129817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 dos valores tradicionais de marketing.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171435-CE3B-DA48-ABAF-76E18E9E7D13}"/>
              </a:ext>
            </a:extLst>
          </p:cNvPr>
          <p:cNvSpPr txBox="1"/>
          <p:nvPr/>
        </p:nvSpPr>
        <p:spPr>
          <a:xfrm>
            <a:off x="7869430" y="3517678"/>
            <a:ext cx="473206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EDFA74-273E-6741-9B19-FEDEFBFA1B5C}"/>
              </a:ext>
            </a:extLst>
          </p:cNvPr>
          <p:cNvSpPr txBox="1"/>
          <p:nvPr/>
        </p:nvSpPr>
        <p:spPr>
          <a:xfrm>
            <a:off x="7794089" y="6138156"/>
            <a:ext cx="623889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92AAC7-9301-134C-88BB-2FEEB9D9B9C1}"/>
              </a:ext>
            </a:extLst>
          </p:cNvPr>
          <p:cNvSpPr txBox="1"/>
          <p:nvPr/>
        </p:nvSpPr>
        <p:spPr>
          <a:xfrm>
            <a:off x="7781265" y="8758634"/>
            <a:ext cx="649537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ACDA49-4331-6540-A832-1EA4CFC38BA8}"/>
              </a:ext>
            </a:extLst>
          </p:cNvPr>
          <p:cNvSpPr txBox="1"/>
          <p:nvPr/>
        </p:nvSpPr>
        <p:spPr>
          <a:xfrm>
            <a:off x="7753212" y="11379111"/>
            <a:ext cx="705642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10930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Placeholder 43">
            <a:extLst>
              <a:ext uri="{FF2B5EF4-FFF2-40B4-BE49-F238E27FC236}">
                <a16:creationId xmlns:a16="http://schemas.microsoft.com/office/drawing/2014/main" id="{17587D1B-4629-4E4C-8DD3-806F2BC463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77650" cy="6858000"/>
          </a:xfr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CCCFD0A8-C5D2-B34A-9F96-2B7A7A7C947D}"/>
              </a:ext>
            </a:extLst>
          </p:cNvPr>
          <p:cNvSpPr/>
          <p:nvPr/>
        </p:nvSpPr>
        <p:spPr>
          <a:xfrm>
            <a:off x="0" y="0"/>
            <a:ext cx="24377650" cy="6858000"/>
          </a:xfrm>
          <a:prstGeom prst="rect">
            <a:avLst/>
          </a:prstGeom>
          <a:solidFill>
            <a:schemeClr val="accent6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48BD4A-F2AE-3C4F-8C1B-19494841AEC4}"/>
              </a:ext>
            </a:extLst>
          </p:cNvPr>
          <p:cNvSpPr txBox="1"/>
          <p:nvPr/>
        </p:nvSpPr>
        <p:spPr>
          <a:xfrm>
            <a:off x="9232018" y="612372"/>
            <a:ext cx="5913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SLIDE DE AGENDA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7D2EB0-BFB7-7F45-A9F2-C8F5DE21E96E}"/>
              </a:ext>
            </a:extLst>
          </p:cNvPr>
          <p:cNvSpPr txBox="1"/>
          <p:nvPr/>
        </p:nvSpPr>
        <p:spPr>
          <a:xfrm>
            <a:off x="9666948" y="1575186"/>
            <a:ext cx="5043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ESCREVA SEU SUBTITULO AQUI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A62B5974-184A-0F42-ACAC-B27F7CD2C6B1}"/>
              </a:ext>
            </a:extLst>
          </p:cNvPr>
          <p:cNvSpPr/>
          <p:nvPr/>
        </p:nvSpPr>
        <p:spPr>
          <a:xfrm rot="10800000">
            <a:off x="2760053" y="6014759"/>
            <a:ext cx="2644346" cy="227960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F5CF707-5998-0D4F-957D-AC47822309A0}"/>
              </a:ext>
            </a:extLst>
          </p:cNvPr>
          <p:cNvSpPr/>
          <p:nvPr/>
        </p:nvSpPr>
        <p:spPr>
          <a:xfrm rot="10800000">
            <a:off x="8164452" y="6014759"/>
            <a:ext cx="2644346" cy="227960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B3A3E237-5F1C-F343-AD3B-A6E44CE645B8}"/>
              </a:ext>
            </a:extLst>
          </p:cNvPr>
          <p:cNvSpPr/>
          <p:nvPr/>
        </p:nvSpPr>
        <p:spPr>
          <a:xfrm rot="10800000">
            <a:off x="13568851" y="6014759"/>
            <a:ext cx="2644346" cy="2279609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2E6A4EFE-37E1-6A45-8E90-F93E94E0982C}"/>
              </a:ext>
            </a:extLst>
          </p:cNvPr>
          <p:cNvSpPr/>
          <p:nvPr/>
        </p:nvSpPr>
        <p:spPr>
          <a:xfrm rot="10800000">
            <a:off x="18973250" y="6014759"/>
            <a:ext cx="2644346" cy="227960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A586AE-EE05-8E4B-BE7E-CFD3B5049A1D}"/>
              </a:ext>
            </a:extLst>
          </p:cNvPr>
          <p:cNvSpPr txBox="1"/>
          <p:nvPr/>
        </p:nvSpPr>
        <p:spPr>
          <a:xfrm>
            <a:off x="3845623" y="6350168"/>
            <a:ext cx="473206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AD8CBC-664F-0944-9F12-9B05130C05CD}"/>
              </a:ext>
            </a:extLst>
          </p:cNvPr>
          <p:cNvSpPr txBox="1"/>
          <p:nvPr/>
        </p:nvSpPr>
        <p:spPr>
          <a:xfrm>
            <a:off x="9174680" y="6350168"/>
            <a:ext cx="623889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F3C510-168E-2149-A827-45F2DEA04763}"/>
              </a:ext>
            </a:extLst>
          </p:cNvPr>
          <p:cNvSpPr txBox="1"/>
          <p:nvPr/>
        </p:nvSpPr>
        <p:spPr>
          <a:xfrm>
            <a:off x="14566255" y="6350168"/>
            <a:ext cx="649537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CF2C2B-7716-2C4D-9693-0BB887A3BF94}"/>
              </a:ext>
            </a:extLst>
          </p:cNvPr>
          <p:cNvSpPr txBox="1"/>
          <p:nvPr/>
        </p:nvSpPr>
        <p:spPr>
          <a:xfrm>
            <a:off x="19942601" y="6350168"/>
            <a:ext cx="705642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542718-AA00-F54B-B875-2D92F6E422AF}"/>
              </a:ext>
            </a:extLst>
          </p:cNvPr>
          <p:cNvSpPr txBox="1"/>
          <p:nvPr/>
        </p:nvSpPr>
        <p:spPr>
          <a:xfrm>
            <a:off x="2337999" y="8960621"/>
            <a:ext cx="348845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01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E1ACBB7-AE8F-1141-A0DA-FD2B714C438D}"/>
              </a:ext>
            </a:extLst>
          </p:cNvPr>
          <p:cNvSpPr txBox="1">
            <a:spLocks/>
          </p:cNvSpPr>
          <p:nvPr/>
        </p:nvSpPr>
        <p:spPr>
          <a:xfrm>
            <a:off x="1888351" y="9644447"/>
            <a:ext cx="4387750" cy="13921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CAB14A2-D5D6-1B44-8FD8-25D131C45E90}"/>
              </a:ext>
            </a:extLst>
          </p:cNvPr>
          <p:cNvSpPr txBox="1"/>
          <p:nvPr/>
        </p:nvSpPr>
        <p:spPr>
          <a:xfrm>
            <a:off x="7702322" y="8960621"/>
            <a:ext cx="356860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02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07578D5F-A8B8-6D40-BEDB-6E45F6838B1C}"/>
              </a:ext>
            </a:extLst>
          </p:cNvPr>
          <p:cNvSpPr txBox="1">
            <a:spLocks/>
          </p:cNvSpPr>
          <p:nvPr/>
        </p:nvSpPr>
        <p:spPr>
          <a:xfrm>
            <a:off x="7292749" y="9644447"/>
            <a:ext cx="4387750" cy="13921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80B16B-7E5C-BB4C-9409-9A4BC84D37CF}"/>
              </a:ext>
            </a:extLst>
          </p:cNvPr>
          <p:cNvSpPr txBox="1"/>
          <p:nvPr/>
        </p:nvSpPr>
        <p:spPr>
          <a:xfrm>
            <a:off x="13099507" y="8960621"/>
            <a:ext cx="358303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03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1A04DDBD-5A71-5B4E-AE62-E34F4EC82214}"/>
              </a:ext>
            </a:extLst>
          </p:cNvPr>
          <p:cNvSpPr txBox="1">
            <a:spLocks/>
          </p:cNvSpPr>
          <p:nvPr/>
        </p:nvSpPr>
        <p:spPr>
          <a:xfrm>
            <a:off x="12697148" y="9644447"/>
            <a:ext cx="4387750" cy="13921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9FEC99-05EE-A24D-B800-B20C3EB28B89}"/>
              </a:ext>
            </a:extLst>
          </p:cNvPr>
          <p:cNvSpPr txBox="1"/>
          <p:nvPr/>
        </p:nvSpPr>
        <p:spPr>
          <a:xfrm>
            <a:off x="18489480" y="8960621"/>
            <a:ext cx="361188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04</a:t>
            </a: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EDA082FB-FA38-3A4B-BEAA-689CF82727E5}"/>
              </a:ext>
            </a:extLst>
          </p:cNvPr>
          <p:cNvSpPr txBox="1">
            <a:spLocks/>
          </p:cNvSpPr>
          <p:nvPr/>
        </p:nvSpPr>
        <p:spPr>
          <a:xfrm>
            <a:off x="18101547" y="9644447"/>
            <a:ext cx="4387750" cy="13921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21551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529ACD8-198E-F243-B32B-B851E991CB7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934832" cy="137160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65CAA68-8FA2-314A-ADB8-4461C2E16553}"/>
              </a:ext>
            </a:extLst>
          </p:cNvPr>
          <p:cNvSpPr/>
          <p:nvPr/>
        </p:nvSpPr>
        <p:spPr>
          <a:xfrm>
            <a:off x="0" y="0"/>
            <a:ext cx="9934832" cy="13716000"/>
          </a:xfrm>
          <a:prstGeom prst="rect">
            <a:avLst/>
          </a:prstGeom>
          <a:solidFill>
            <a:schemeClr val="accent6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A9F8D3-732C-DD41-8BA0-2C3C2E90ECF3}"/>
              </a:ext>
            </a:extLst>
          </p:cNvPr>
          <p:cNvSpPr txBox="1"/>
          <p:nvPr/>
        </p:nvSpPr>
        <p:spPr>
          <a:xfrm>
            <a:off x="1951791" y="5426839"/>
            <a:ext cx="6031250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SLIDE DE AGENDA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C8DA0E-7173-A64E-A597-3A293BE2EF59}"/>
              </a:ext>
            </a:extLst>
          </p:cNvPr>
          <p:cNvSpPr txBox="1"/>
          <p:nvPr/>
        </p:nvSpPr>
        <p:spPr>
          <a:xfrm>
            <a:off x="14059886" y="1056415"/>
            <a:ext cx="348845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01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1E7D87B-19EC-DF4E-9944-5294A17D47B9}"/>
              </a:ext>
            </a:extLst>
          </p:cNvPr>
          <p:cNvSpPr txBox="1">
            <a:spLocks/>
          </p:cNvSpPr>
          <p:nvPr/>
        </p:nvSpPr>
        <p:spPr>
          <a:xfrm>
            <a:off x="14059886" y="1740241"/>
            <a:ext cx="8222173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C1CD19-B242-4241-9E8D-E52D4F20B202}"/>
              </a:ext>
            </a:extLst>
          </p:cNvPr>
          <p:cNvSpPr txBox="1"/>
          <p:nvPr/>
        </p:nvSpPr>
        <p:spPr>
          <a:xfrm>
            <a:off x="12104944" y="762000"/>
            <a:ext cx="849913" cy="22159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3800" b="1" dirty="0">
                <a:solidFill>
                  <a:schemeClr val="accent1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19466F-ACB2-8D49-B05A-4B51B5024F7C}"/>
              </a:ext>
            </a:extLst>
          </p:cNvPr>
          <p:cNvSpPr txBox="1"/>
          <p:nvPr/>
        </p:nvSpPr>
        <p:spPr>
          <a:xfrm>
            <a:off x="11979910" y="1362163"/>
            <a:ext cx="974947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0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385F0F-DE21-D94C-A12B-C9F2B781849B}"/>
              </a:ext>
            </a:extLst>
          </p:cNvPr>
          <p:cNvSpPr txBox="1"/>
          <p:nvPr/>
        </p:nvSpPr>
        <p:spPr>
          <a:xfrm>
            <a:off x="14059886" y="3550417"/>
            <a:ext cx="356860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02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8236229B-3403-DC43-9686-672FEB759155}"/>
              </a:ext>
            </a:extLst>
          </p:cNvPr>
          <p:cNvSpPr txBox="1">
            <a:spLocks/>
          </p:cNvSpPr>
          <p:nvPr/>
        </p:nvSpPr>
        <p:spPr>
          <a:xfrm>
            <a:off x="14059886" y="4234243"/>
            <a:ext cx="8222173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D06593-BEE5-1C4A-8717-41A96FDA4158}"/>
              </a:ext>
            </a:extLst>
          </p:cNvPr>
          <p:cNvSpPr txBox="1"/>
          <p:nvPr/>
        </p:nvSpPr>
        <p:spPr>
          <a:xfrm>
            <a:off x="11760298" y="3256002"/>
            <a:ext cx="1194559" cy="22159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3800" b="1" dirty="0">
                <a:solidFill>
                  <a:schemeClr val="accent2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2C15D2-5286-2B4F-9F7D-1FFCAAD39622}"/>
              </a:ext>
            </a:extLst>
          </p:cNvPr>
          <p:cNvSpPr txBox="1"/>
          <p:nvPr/>
        </p:nvSpPr>
        <p:spPr>
          <a:xfrm>
            <a:off x="11829228" y="3856165"/>
            <a:ext cx="1125629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0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135E0E-BF6D-8341-A00B-AB8BA67EE61F}"/>
              </a:ext>
            </a:extLst>
          </p:cNvPr>
          <p:cNvSpPr txBox="1"/>
          <p:nvPr/>
        </p:nvSpPr>
        <p:spPr>
          <a:xfrm>
            <a:off x="14059886" y="6044419"/>
            <a:ext cx="358303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03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04E778C1-8C28-FA43-BA87-8674335D5A31}"/>
              </a:ext>
            </a:extLst>
          </p:cNvPr>
          <p:cNvSpPr txBox="1">
            <a:spLocks/>
          </p:cNvSpPr>
          <p:nvPr/>
        </p:nvSpPr>
        <p:spPr>
          <a:xfrm>
            <a:off x="14059886" y="6728245"/>
            <a:ext cx="8222173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81B8393-7BC2-1140-8D4D-2250550A3F2A}"/>
              </a:ext>
            </a:extLst>
          </p:cNvPr>
          <p:cNvSpPr txBox="1"/>
          <p:nvPr/>
        </p:nvSpPr>
        <p:spPr>
          <a:xfrm>
            <a:off x="11699384" y="5750004"/>
            <a:ext cx="1255473" cy="22159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3800" b="1" dirty="0">
                <a:solidFill>
                  <a:schemeClr val="accent3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B43C6AF-7D12-FF42-81D1-CD4583B2A58E}"/>
              </a:ext>
            </a:extLst>
          </p:cNvPr>
          <p:cNvSpPr txBox="1"/>
          <p:nvPr/>
        </p:nvSpPr>
        <p:spPr>
          <a:xfrm>
            <a:off x="11803580" y="6350167"/>
            <a:ext cx="1151277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0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4BD51C5-0080-E74A-B81A-D196608ED14B}"/>
              </a:ext>
            </a:extLst>
          </p:cNvPr>
          <p:cNvSpPr txBox="1"/>
          <p:nvPr/>
        </p:nvSpPr>
        <p:spPr>
          <a:xfrm>
            <a:off x="14059886" y="8538421"/>
            <a:ext cx="361188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04</a:t>
            </a:r>
          </a:p>
        </p:txBody>
      </p:sp>
      <p:sp>
        <p:nvSpPr>
          <p:cNvPr id="48" name="Subtitle 2">
            <a:extLst>
              <a:ext uri="{FF2B5EF4-FFF2-40B4-BE49-F238E27FC236}">
                <a16:creationId xmlns:a16="http://schemas.microsoft.com/office/drawing/2014/main" id="{719BF284-0C92-5946-939D-B2E1E86C21BB}"/>
              </a:ext>
            </a:extLst>
          </p:cNvPr>
          <p:cNvSpPr txBox="1">
            <a:spLocks/>
          </p:cNvSpPr>
          <p:nvPr/>
        </p:nvSpPr>
        <p:spPr>
          <a:xfrm>
            <a:off x="14059886" y="9222247"/>
            <a:ext cx="8222173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42293BD-E57D-334A-9CA0-D8B758CB8403}"/>
              </a:ext>
            </a:extLst>
          </p:cNvPr>
          <p:cNvSpPr txBox="1"/>
          <p:nvPr/>
        </p:nvSpPr>
        <p:spPr>
          <a:xfrm>
            <a:off x="11572747" y="8244006"/>
            <a:ext cx="1382110" cy="22159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3800" b="1" dirty="0">
                <a:solidFill>
                  <a:schemeClr val="accent4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7E3177D-A949-6E4A-8254-F8506A387C71}"/>
              </a:ext>
            </a:extLst>
          </p:cNvPr>
          <p:cNvSpPr txBox="1"/>
          <p:nvPr/>
        </p:nvSpPr>
        <p:spPr>
          <a:xfrm>
            <a:off x="11747474" y="8844169"/>
            <a:ext cx="1207383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000" b="1" dirty="0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E2359C8-F1B7-6241-B35C-99A0EC2173C3}"/>
              </a:ext>
            </a:extLst>
          </p:cNvPr>
          <p:cNvSpPr txBox="1"/>
          <p:nvPr/>
        </p:nvSpPr>
        <p:spPr>
          <a:xfrm>
            <a:off x="14059886" y="11032424"/>
            <a:ext cx="36006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05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4BD61D5E-AAC5-2F4B-9035-D984B1A615C1}"/>
              </a:ext>
            </a:extLst>
          </p:cNvPr>
          <p:cNvSpPr txBox="1">
            <a:spLocks/>
          </p:cNvSpPr>
          <p:nvPr/>
        </p:nvSpPr>
        <p:spPr>
          <a:xfrm>
            <a:off x="14059886" y="11716250"/>
            <a:ext cx="8222173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7843923-C13C-EF40-A8AE-D434D3180793}"/>
              </a:ext>
            </a:extLst>
          </p:cNvPr>
          <p:cNvSpPr txBox="1"/>
          <p:nvPr/>
        </p:nvSpPr>
        <p:spPr>
          <a:xfrm>
            <a:off x="11619234" y="10738009"/>
            <a:ext cx="1335623" cy="22159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3800" b="1" dirty="0">
                <a:solidFill>
                  <a:schemeClr val="accent5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1BB2442-641A-754F-8859-958EF846B10B}"/>
              </a:ext>
            </a:extLst>
          </p:cNvPr>
          <p:cNvSpPr txBox="1"/>
          <p:nvPr/>
        </p:nvSpPr>
        <p:spPr>
          <a:xfrm>
            <a:off x="11768314" y="11338172"/>
            <a:ext cx="1186543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000" b="1" dirty="0">
                <a:solidFill>
                  <a:schemeClr val="accent5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89442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A2390-4B3F-C846-852A-562B4DD74053}"/>
              </a:ext>
            </a:extLst>
          </p:cNvPr>
          <p:cNvSpPr txBox="1"/>
          <p:nvPr/>
        </p:nvSpPr>
        <p:spPr>
          <a:xfrm>
            <a:off x="9232018" y="612372"/>
            <a:ext cx="5913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SLIDE DE 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63AF8-964F-E941-9F35-C48BB1A56021}"/>
              </a:ext>
            </a:extLst>
          </p:cNvPr>
          <p:cNvSpPr txBox="1"/>
          <p:nvPr/>
        </p:nvSpPr>
        <p:spPr>
          <a:xfrm>
            <a:off x="9666948" y="1575186"/>
            <a:ext cx="5043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ESCREVA SEU SUBTITULO AQUI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8CF6A47E-2BE2-FE47-BD94-9E0FA71B2D83}"/>
              </a:ext>
            </a:extLst>
          </p:cNvPr>
          <p:cNvSpPr/>
          <p:nvPr/>
        </p:nvSpPr>
        <p:spPr>
          <a:xfrm>
            <a:off x="1520826" y="3286898"/>
            <a:ext cx="8982418" cy="202650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42DC11A0-F1A4-384B-87EC-20C31F308EFA}"/>
              </a:ext>
            </a:extLst>
          </p:cNvPr>
          <p:cNvSpPr/>
          <p:nvPr/>
        </p:nvSpPr>
        <p:spPr>
          <a:xfrm>
            <a:off x="1520826" y="5833763"/>
            <a:ext cx="8982418" cy="20265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CF286625-E80B-1E43-9608-F8AE83FFC86D}"/>
              </a:ext>
            </a:extLst>
          </p:cNvPr>
          <p:cNvSpPr/>
          <p:nvPr/>
        </p:nvSpPr>
        <p:spPr>
          <a:xfrm>
            <a:off x="1520826" y="8380628"/>
            <a:ext cx="8982418" cy="2026508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96EE6861-6DA8-5F4B-89A2-9C0E55C353DB}"/>
              </a:ext>
            </a:extLst>
          </p:cNvPr>
          <p:cNvSpPr/>
          <p:nvPr/>
        </p:nvSpPr>
        <p:spPr>
          <a:xfrm>
            <a:off x="1520826" y="10927492"/>
            <a:ext cx="8982418" cy="2026508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8E87C8C5-B0D9-954F-95AC-68076DE8543F}"/>
              </a:ext>
            </a:extLst>
          </p:cNvPr>
          <p:cNvSpPr/>
          <p:nvPr/>
        </p:nvSpPr>
        <p:spPr>
          <a:xfrm rot="10800000">
            <a:off x="13874407" y="3286898"/>
            <a:ext cx="8982418" cy="2026508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71DE0C52-A509-CE44-91DF-72170FC7A767}"/>
              </a:ext>
            </a:extLst>
          </p:cNvPr>
          <p:cNvSpPr/>
          <p:nvPr/>
        </p:nvSpPr>
        <p:spPr>
          <a:xfrm rot="10800000">
            <a:off x="13874407" y="5833763"/>
            <a:ext cx="8982418" cy="2026508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7AF07F62-5917-E34C-BB26-85EA4D4E2DF1}"/>
              </a:ext>
            </a:extLst>
          </p:cNvPr>
          <p:cNvSpPr/>
          <p:nvPr/>
        </p:nvSpPr>
        <p:spPr>
          <a:xfrm rot="10800000">
            <a:off x="13874407" y="8380628"/>
            <a:ext cx="8982418" cy="2026508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31D83BAE-D4B5-4145-9ADE-A9A7C2026F16}"/>
              </a:ext>
            </a:extLst>
          </p:cNvPr>
          <p:cNvSpPr/>
          <p:nvPr/>
        </p:nvSpPr>
        <p:spPr>
          <a:xfrm rot="10800000">
            <a:off x="13874407" y="10927492"/>
            <a:ext cx="8982418" cy="2026508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342E773-106A-4245-8B5E-D19FB90E55A1}"/>
              </a:ext>
            </a:extLst>
          </p:cNvPr>
          <p:cNvSpPr/>
          <p:nvPr/>
        </p:nvSpPr>
        <p:spPr>
          <a:xfrm>
            <a:off x="8324233" y="3581264"/>
            <a:ext cx="1437776" cy="143777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734A978-BE81-B64A-A748-0C4D1F5847FF}"/>
              </a:ext>
            </a:extLst>
          </p:cNvPr>
          <p:cNvSpPr/>
          <p:nvPr/>
        </p:nvSpPr>
        <p:spPr>
          <a:xfrm>
            <a:off x="14615642" y="3581264"/>
            <a:ext cx="1437776" cy="143777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259FE4-DD78-1443-9B31-E096EDEEECBF}"/>
              </a:ext>
            </a:extLst>
          </p:cNvPr>
          <p:cNvSpPr/>
          <p:nvPr/>
        </p:nvSpPr>
        <p:spPr>
          <a:xfrm>
            <a:off x="8324233" y="6128129"/>
            <a:ext cx="1437776" cy="143777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D864902-0091-F84E-B629-BAE8F99C8035}"/>
              </a:ext>
            </a:extLst>
          </p:cNvPr>
          <p:cNvSpPr/>
          <p:nvPr/>
        </p:nvSpPr>
        <p:spPr>
          <a:xfrm>
            <a:off x="14615642" y="6128129"/>
            <a:ext cx="1437776" cy="143777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5D41E4E-9A6E-8143-B4DA-A3FC45165066}"/>
              </a:ext>
            </a:extLst>
          </p:cNvPr>
          <p:cNvSpPr/>
          <p:nvPr/>
        </p:nvSpPr>
        <p:spPr>
          <a:xfrm>
            <a:off x="8324233" y="8674994"/>
            <a:ext cx="1437776" cy="143777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85593B5-6828-2849-8D23-D98CA2E4CF71}"/>
              </a:ext>
            </a:extLst>
          </p:cNvPr>
          <p:cNvSpPr/>
          <p:nvPr/>
        </p:nvSpPr>
        <p:spPr>
          <a:xfrm>
            <a:off x="14615642" y="8674994"/>
            <a:ext cx="1437776" cy="143777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35901D9-998E-D84B-8CE3-21B8E6F93C44}"/>
              </a:ext>
            </a:extLst>
          </p:cNvPr>
          <p:cNvSpPr/>
          <p:nvPr/>
        </p:nvSpPr>
        <p:spPr>
          <a:xfrm>
            <a:off x="8324233" y="11221858"/>
            <a:ext cx="1437776" cy="143777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8DF4177-1891-D244-A8B1-2EB34D76026C}"/>
              </a:ext>
            </a:extLst>
          </p:cNvPr>
          <p:cNvSpPr/>
          <p:nvPr/>
        </p:nvSpPr>
        <p:spPr>
          <a:xfrm>
            <a:off x="14615642" y="11221858"/>
            <a:ext cx="1437776" cy="143777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472F5B-284D-2F43-8860-00B5AD657B02}"/>
              </a:ext>
            </a:extLst>
          </p:cNvPr>
          <p:cNvSpPr txBox="1"/>
          <p:nvPr/>
        </p:nvSpPr>
        <p:spPr>
          <a:xfrm>
            <a:off x="8806517" y="3792321"/>
            <a:ext cx="473206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CD1B68-377A-AC49-BC1F-F545AD1DFC70}"/>
              </a:ext>
            </a:extLst>
          </p:cNvPr>
          <p:cNvSpPr txBox="1"/>
          <p:nvPr/>
        </p:nvSpPr>
        <p:spPr>
          <a:xfrm>
            <a:off x="15022585" y="3792321"/>
            <a:ext cx="623889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BF1F56-DD55-CD45-8658-1676797469BA}"/>
              </a:ext>
            </a:extLst>
          </p:cNvPr>
          <p:cNvSpPr txBox="1"/>
          <p:nvPr/>
        </p:nvSpPr>
        <p:spPr>
          <a:xfrm>
            <a:off x="8718352" y="6339186"/>
            <a:ext cx="649537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416F0D-367B-604C-9FBA-AE0230543B2E}"/>
              </a:ext>
            </a:extLst>
          </p:cNvPr>
          <p:cNvSpPr txBox="1"/>
          <p:nvPr/>
        </p:nvSpPr>
        <p:spPr>
          <a:xfrm>
            <a:off x="14981708" y="6339186"/>
            <a:ext cx="705642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70916F-40CD-1A47-B35F-8A4347E9EA85}"/>
              </a:ext>
            </a:extLst>
          </p:cNvPr>
          <p:cNvSpPr txBox="1"/>
          <p:nvPr/>
        </p:nvSpPr>
        <p:spPr>
          <a:xfrm>
            <a:off x="8700719" y="8886051"/>
            <a:ext cx="684803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932F7B-50E2-7B41-8FC5-8B9ADBD7292E}"/>
              </a:ext>
            </a:extLst>
          </p:cNvPr>
          <p:cNvSpPr txBox="1"/>
          <p:nvPr/>
        </p:nvSpPr>
        <p:spPr>
          <a:xfrm>
            <a:off x="14996937" y="8886051"/>
            <a:ext cx="675185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6B25F0-FB8E-A242-A933-43B14428C22F}"/>
              </a:ext>
            </a:extLst>
          </p:cNvPr>
          <p:cNvSpPr txBox="1"/>
          <p:nvPr/>
        </p:nvSpPr>
        <p:spPr>
          <a:xfrm>
            <a:off x="8744801" y="11432915"/>
            <a:ext cx="596638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E64179-2091-B14A-8A26-396585D01D3A}"/>
              </a:ext>
            </a:extLst>
          </p:cNvPr>
          <p:cNvSpPr txBox="1"/>
          <p:nvPr/>
        </p:nvSpPr>
        <p:spPr>
          <a:xfrm>
            <a:off x="14992930" y="11432915"/>
            <a:ext cx="683199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002286-B018-574C-91FE-3340FDB5BE94}"/>
              </a:ext>
            </a:extLst>
          </p:cNvPr>
          <p:cNvSpPr txBox="1"/>
          <p:nvPr/>
        </p:nvSpPr>
        <p:spPr>
          <a:xfrm>
            <a:off x="4094543" y="4007765"/>
            <a:ext cx="348845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A12053-6748-9E41-9008-5DD23844F7F3}"/>
              </a:ext>
            </a:extLst>
          </p:cNvPr>
          <p:cNvSpPr txBox="1"/>
          <p:nvPr/>
        </p:nvSpPr>
        <p:spPr>
          <a:xfrm>
            <a:off x="3999965" y="6554630"/>
            <a:ext cx="3583033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FC00CC-43A9-7346-8FC4-5B3A486948DA}"/>
              </a:ext>
            </a:extLst>
          </p:cNvPr>
          <p:cNvSpPr txBox="1"/>
          <p:nvPr/>
        </p:nvSpPr>
        <p:spPr>
          <a:xfrm>
            <a:off x="3982332" y="9101495"/>
            <a:ext cx="36006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4589A3-FAA8-4A40-ABF4-C0C92ADA0D68}"/>
              </a:ext>
            </a:extLst>
          </p:cNvPr>
          <p:cNvSpPr txBox="1"/>
          <p:nvPr/>
        </p:nvSpPr>
        <p:spPr>
          <a:xfrm>
            <a:off x="4028819" y="11648359"/>
            <a:ext cx="355417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2489A7-3892-A243-905C-099B32E03FF9}"/>
              </a:ext>
            </a:extLst>
          </p:cNvPr>
          <p:cNvSpPr txBox="1"/>
          <p:nvPr/>
        </p:nvSpPr>
        <p:spPr>
          <a:xfrm>
            <a:off x="16794653" y="4007765"/>
            <a:ext cx="356860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5348939-EB60-7541-8568-6BDE5CCBB9F0}"/>
              </a:ext>
            </a:extLst>
          </p:cNvPr>
          <p:cNvSpPr txBox="1"/>
          <p:nvPr/>
        </p:nvSpPr>
        <p:spPr>
          <a:xfrm>
            <a:off x="16794653" y="6554629"/>
            <a:ext cx="361188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3C613F-6B44-544F-B225-8EB798A665C8}"/>
              </a:ext>
            </a:extLst>
          </p:cNvPr>
          <p:cNvSpPr txBox="1"/>
          <p:nvPr/>
        </p:nvSpPr>
        <p:spPr>
          <a:xfrm>
            <a:off x="16794653" y="9101494"/>
            <a:ext cx="359585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E0136A-53B1-964E-B9A5-94C9E52EC38B}"/>
              </a:ext>
            </a:extLst>
          </p:cNvPr>
          <p:cNvSpPr txBox="1"/>
          <p:nvPr/>
        </p:nvSpPr>
        <p:spPr>
          <a:xfrm>
            <a:off x="16794653" y="11648358"/>
            <a:ext cx="36006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08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B74349D-AB33-2145-8465-F37CBDFA00AE}"/>
              </a:ext>
            </a:extLst>
          </p:cNvPr>
          <p:cNvSpPr/>
          <p:nvPr/>
        </p:nvSpPr>
        <p:spPr>
          <a:xfrm>
            <a:off x="11945936" y="4057264"/>
            <a:ext cx="485775" cy="4857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6FE7085-74ED-4844-A874-1B46DBE1726A}"/>
              </a:ext>
            </a:extLst>
          </p:cNvPr>
          <p:cNvSpPr/>
          <p:nvPr/>
        </p:nvSpPr>
        <p:spPr>
          <a:xfrm>
            <a:off x="11945936" y="6604128"/>
            <a:ext cx="485775" cy="4857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D972F97-3D13-B342-B692-BFB0B56972D4}"/>
              </a:ext>
            </a:extLst>
          </p:cNvPr>
          <p:cNvSpPr/>
          <p:nvPr/>
        </p:nvSpPr>
        <p:spPr>
          <a:xfrm>
            <a:off x="11945937" y="9150992"/>
            <a:ext cx="485775" cy="4857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32962CF-8C59-6342-B521-3088C3763E48}"/>
              </a:ext>
            </a:extLst>
          </p:cNvPr>
          <p:cNvSpPr/>
          <p:nvPr/>
        </p:nvSpPr>
        <p:spPr>
          <a:xfrm>
            <a:off x="11945937" y="11697859"/>
            <a:ext cx="485775" cy="4857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4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D224995-1B79-4E48-8913-D947E1B6ED1A}"/>
              </a:ext>
            </a:extLst>
          </p:cNvPr>
          <p:cNvSpPr/>
          <p:nvPr/>
        </p:nvSpPr>
        <p:spPr>
          <a:xfrm>
            <a:off x="1520825" y="0"/>
            <a:ext cx="2899954" cy="137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28E471-0298-C440-82C7-A670C1F198D4}"/>
              </a:ext>
            </a:extLst>
          </p:cNvPr>
          <p:cNvSpPr txBox="1"/>
          <p:nvPr/>
        </p:nvSpPr>
        <p:spPr>
          <a:xfrm>
            <a:off x="2738875" y="903294"/>
            <a:ext cx="849913" cy="22159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3800" b="1" dirty="0">
                <a:solidFill>
                  <a:schemeClr val="bg1">
                    <a:alpha val="3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76F96E-6214-6542-B363-602741678652}"/>
              </a:ext>
            </a:extLst>
          </p:cNvPr>
          <p:cNvSpPr txBox="1"/>
          <p:nvPr/>
        </p:nvSpPr>
        <p:spPr>
          <a:xfrm>
            <a:off x="2613841" y="1503457"/>
            <a:ext cx="974947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CFE2E0-F817-2542-869B-273AE23897F9}"/>
              </a:ext>
            </a:extLst>
          </p:cNvPr>
          <p:cNvSpPr txBox="1"/>
          <p:nvPr/>
        </p:nvSpPr>
        <p:spPr>
          <a:xfrm>
            <a:off x="5301112" y="1197709"/>
            <a:ext cx="348845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01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3C189C5-D7CC-2849-B500-46FE2E72D2AE}"/>
              </a:ext>
            </a:extLst>
          </p:cNvPr>
          <p:cNvSpPr txBox="1">
            <a:spLocks/>
          </p:cNvSpPr>
          <p:nvPr/>
        </p:nvSpPr>
        <p:spPr>
          <a:xfrm>
            <a:off x="5301112" y="1881535"/>
            <a:ext cx="5633588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77008B-E05A-8B46-B84C-5DE3AFDEBEEF}"/>
              </a:ext>
            </a:extLst>
          </p:cNvPr>
          <p:cNvSpPr txBox="1"/>
          <p:nvPr/>
        </p:nvSpPr>
        <p:spPr>
          <a:xfrm>
            <a:off x="2394229" y="4182837"/>
            <a:ext cx="1194559" cy="22159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3800" b="1" dirty="0">
                <a:solidFill>
                  <a:schemeClr val="bg1">
                    <a:alpha val="3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4BD672-31E8-774D-B722-128B2711D82B}"/>
              </a:ext>
            </a:extLst>
          </p:cNvPr>
          <p:cNvSpPr txBox="1"/>
          <p:nvPr/>
        </p:nvSpPr>
        <p:spPr>
          <a:xfrm>
            <a:off x="2463159" y="4783000"/>
            <a:ext cx="1125629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87F4F1-0467-3D4C-AF95-24E25CFF5A64}"/>
              </a:ext>
            </a:extLst>
          </p:cNvPr>
          <p:cNvSpPr txBox="1"/>
          <p:nvPr/>
        </p:nvSpPr>
        <p:spPr>
          <a:xfrm>
            <a:off x="5301112" y="4477252"/>
            <a:ext cx="356860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02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B29F4BE-19F7-254D-90AB-95B24188D7FF}"/>
              </a:ext>
            </a:extLst>
          </p:cNvPr>
          <p:cNvSpPr txBox="1">
            <a:spLocks/>
          </p:cNvSpPr>
          <p:nvPr/>
        </p:nvSpPr>
        <p:spPr>
          <a:xfrm>
            <a:off x="5301112" y="5161078"/>
            <a:ext cx="5633588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1C1EDE-162A-454D-94A6-E545C6779E2A}"/>
              </a:ext>
            </a:extLst>
          </p:cNvPr>
          <p:cNvSpPr txBox="1"/>
          <p:nvPr/>
        </p:nvSpPr>
        <p:spPr>
          <a:xfrm>
            <a:off x="2333315" y="7462380"/>
            <a:ext cx="1255473" cy="22159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3800" b="1" dirty="0">
                <a:solidFill>
                  <a:schemeClr val="bg1">
                    <a:alpha val="3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317B8B-CD2E-F646-8F61-B19E2757DE43}"/>
              </a:ext>
            </a:extLst>
          </p:cNvPr>
          <p:cNvSpPr txBox="1"/>
          <p:nvPr/>
        </p:nvSpPr>
        <p:spPr>
          <a:xfrm>
            <a:off x="2437511" y="8062543"/>
            <a:ext cx="1151277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6D2FCF-ACC3-264B-9FF6-37D80A5AA524}"/>
              </a:ext>
            </a:extLst>
          </p:cNvPr>
          <p:cNvSpPr txBox="1"/>
          <p:nvPr/>
        </p:nvSpPr>
        <p:spPr>
          <a:xfrm>
            <a:off x="5301112" y="7756795"/>
            <a:ext cx="358303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03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7F27060-7F1B-9E45-BBA9-A385E7AE492E}"/>
              </a:ext>
            </a:extLst>
          </p:cNvPr>
          <p:cNvSpPr txBox="1">
            <a:spLocks/>
          </p:cNvSpPr>
          <p:nvPr/>
        </p:nvSpPr>
        <p:spPr>
          <a:xfrm>
            <a:off x="5301112" y="8440621"/>
            <a:ext cx="5633588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E94DCC-E420-4C46-BC8D-6F0A742324CB}"/>
              </a:ext>
            </a:extLst>
          </p:cNvPr>
          <p:cNvSpPr txBox="1"/>
          <p:nvPr/>
        </p:nvSpPr>
        <p:spPr>
          <a:xfrm>
            <a:off x="2206678" y="10741923"/>
            <a:ext cx="1382110" cy="22159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3800" b="1" dirty="0">
                <a:solidFill>
                  <a:schemeClr val="bg1">
                    <a:alpha val="3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7F1CA9-3C3F-314E-836C-AFB207169C6C}"/>
              </a:ext>
            </a:extLst>
          </p:cNvPr>
          <p:cNvSpPr txBox="1"/>
          <p:nvPr/>
        </p:nvSpPr>
        <p:spPr>
          <a:xfrm>
            <a:off x="2381405" y="11342086"/>
            <a:ext cx="1207383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0D6663-77C8-8B4B-9775-5D08D37FF299}"/>
              </a:ext>
            </a:extLst>
          </p:cNvPr>
          <p:cNvSpPr txBox="1"/>
          <p:nvPr/>
        </p:nvSpPr>
        <p:spPr>
          <a:xfrm>
            <a:off x="5301112" y="11036338"/>
            <a:ext cx="361188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04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883E221-D974-C44D-B6B6-89CB0AF7131C}"/>
              </a:ext>
            </a:extLst>
          </p:cNvPr>
          <p:cNvSpPr txBox="1">
            <a:spLocks/>
          </p:cNvSpPr>
          <p:nvPr/>
        </p:nvSpPr>
        <p:spPr>
          <a:xfrm>
            <a:off x="5301112" y="11720164"/>
            <a:ext cx="5633588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6FFAED7-C7E4-9045-87FA-212D89188E1C}"/>
              </a:ext>
            </a:extLst>
          </p:cNvPr>
          <p:cNvSpPr/>
          <p:nvPr/>
        </p:nvSpPr>
        <p:spPr>
          <a:xfrm>
            <a:off x="13442950" y="0"/>
            <a:ext cx="2899954" cy="137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79B92BC-1489-2A41-BB3A-095FB3DB957D}"/>
              </a:ext>
            </a:extLst>
          </p:cNvPr>
          <p:cNvSpPr txBox="1"/>
          <p:nvPr/>
        </p:nvSpPr>
        <p:spPr>
          <a:xfrm>
            <a:off x="14175290" y="903294"/>
            <a:ext cx="1335623" cy="22159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3800" b="1" dirty="0">
                <a:solidFill>
                  <a:schemeClr val="bg1">
                    <a:alpha val="3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3C1A213-8FF6-F841-8D18-997D53221BEF}"/>
              </a:ext>
            </a:extLst>
          </p:cNvPr>
          <p:cNvSpPr txBox="1"/>
          <p:nvPr/>
        </p:nvSpPr>
        <p:spPr>
          <a:xfrm>
            <a:off x="14324370" y="1503457"/>
            <a:ext cx="1186543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5EACFD9-5C7A-4240-BFA7-DF21B20F09DE}"/>
              </a:ext>
            </a:extLst>
          </p:cNvPr>
          <p:cNvSpPr txBox="1"/>
          <p:nvPr/>
        </p:nvSpPr>
        <p:spPr>
          <a:xfrm>
            <a:off x="17223237" y="1197709"/>
            <a:ext cx="36006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05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DFE99F94-0020-D142-AAC1-D58D6E7EF2C6}"/>
              </a:ext>
            </a:extLst>
          </p:cNvPr>
          <p:cNvSpPr txBox="1">
            <a:spLocks/>
          </p:cNvSpPr>
          <p:nvPr/>
        </p:nvSpPr>
        <p:spPr>
          <a:xfrm>
            <a:off x="17223237" y="1881535"/>
            <a:ext cx="5633588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F31B32C-5889-FD46-A2CC-7656C4BC0A91}"/>
              </a:ext>
            </a:extLst>
          </p:cNvPr>
          <p:cNvSpPr txBox="1"/>
          <p:nvPr/>
        </p:nvSpPr>
        <p:spPr>
          <a:xfrm>
            <a:off x="14199335" y="4182837"/>
            <a:ext cx="1311578" cy="22159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3800" b="1" dirty="0">
                <a:solidFill>
                  <a:schemeClr val="bg1">
                    <a:alpha val="3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E01B8BC-0612-D541-91A0-068B7004BDAB}"/>
              </a:ext>
            </a:extLst>
          </p:cNvPr>
          <p:cNvSpPr txBox="1"/>
          <p:nvPr/>
        </p:nvSpPr>
        <p:spPr>
          <a:xfrm>
            <a:off x="14333988" y="4783000"/>
            <a:ext cx="1176925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7536433-B81D-5349-A7A1-D76DD6402FFB}"/>
              </a:ext>
            </a:extLst>
          </p:cNvPr>
          <p:cNvSpPr txBox="1"/>
          <p:nvPr/>
        </p:nvSpPr>
        <p:spPr>
          <a:xfrm>
            <a:off x="17223237" y="4477252"/>
            <a:ext cx="359585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06</a:t>
            </a:r>
          </a:p>
        </p:txBody>
      </p:sp>
      <p:sp>
        <p:nvSpPr>
          <p:cNvPr id="48" name="Subtitle 2">
            <a:extLst>
              <a:ext uri="{FF2B5EF4-FFF2-40B4-BE49-F238E27FC236}">
                <a16:creationId xmlns:a16="http://schemas.microsoft.com/office/drawing/2014/main" id="{14417A7B-0C76-C84F-BFB2-317D3BA846E3}"/>
              </a:ext>
            </a:extLst>
          </p:cNvPr>
          <p:cNvSpPr txBox="1">
            <a:spLocks/>
          </p:cNvSpPr>
          <p:nvPr/>
        </p:nvSpPr>
        <p:spPr>
          <a:xfrm>
            <a:off x="17223237" y="5161078"/>
            <a:ext cx="5633588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3CA87EA-6211-5A42-807D-1B3C8144470C}"/>
              </a:ext>
            </a:extLst>
          </p:cNvPr>
          <p:cNvSpPr txBox="1"/>
          <p:nvPr/>
        </p:nvSpPr>
        <p:spPr>
          <a:xfrm>
            <a:off x="14378872" y="7462380"/>
            <a:ext cx="1132041" cy="22159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3800" b="1" dirty="0">
                <a:solidFill>
                  <a:schemeClr val="bg1">
                    <a:alpha val="3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A7A793D-60A0-0C45-8BB1-3226C223A587}"/>
              </a:ext>
            </a:extLst>
          </p:cNvPr>
          <p:cNvSpPr txBox="1"/>
          <p:nvPr/>
        </p:nvSpPr>
        <p:spPr>
          <a:xfrm>
            <a:off x="14412534" y="8062543"/>
            <a:ext cx="1098379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07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89F3D60-C0DE-6B47-817D-D4504912BFD6}"/>
              </a:ext>
            </a:extLst>
          </p:cNvPr>
          <p:cNvSpPr txBox="1"/>
          <p:nvPr/>
        </p:nvSpPr>
        <p:spPr>
          <a:xfrm>
            <a:off x="17223237" y="7756795"/>
            <a:ext cx="3554178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07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F1B8A8E5-632A-B24D-9A4A-5CD826B446A7}"/>
              </a:ext>
            </a:extLst>
          </p:cNvPr>
          <p:cNvSpPr txBox="1">
            <a:spLocks/>
          </p:cNvSpPr>
          <p:nvPr/>
        </p:nvSpPr>
        <p:spPr>
          <a:xfrm>
            <a:off x="17223237" y="8440621"/>
            <a:ext cx="5633588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12E3F51-EC96-2243-B9A1-C6309E8887AD}"/>
              </a:ext>
            </a:extLst>
          </p:cNvPr>
          <p:cNvSpPr txBox="1"/>
          <p:nvPr/>
        </p:nvSpPr>
        <p:spPr>
          <a:xfrm>
            <a:off x="14180099" y="10741923"/>
            <a:ext cx="1330814" cy="22159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3800" b="1" dirty="0">
                <a:solidFill>
                  <a:schemeClr val="bg1">
                    <a:alpha val="3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8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802EF58-746D-5447-AEB2-CA59F96FC754}"/>
              </a:ext>
            </a:extLst>
          </p:cNvPr>
          <p:cNvSpPr txBox="1"/>
          <p:nvPr/>
        </p:nvSpPr>
        <p:spPr>
          <a:xfrm>
            <a:off x="14325972" y="11342086"/>
            <a:ext cx="1184941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08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C147831-AE5D-9245-9D8B-DBC971091DFC}"/>
              </a:ext>
            </a:extLst>
          </p:cNvPr>
          <p:cNvSpPr txBox="1"/>
          <p:nvPr/>
        </p:nvSpPr>
        <p:spPr>
          <a:xfrm>
            <a:off x="17223237" y="11036338"/>
            <a:ext cx="36006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08</a:t>
            </a:r>
          </a:p>
        </p:txBody>
      </p:sp>
      <p:sp>
        <p:nvSpPr>
          <p:cNvPr id="62" name="Subtitle 2">
            <a:extLst>
              <a:ext uri="{FF2B5EF4-FFF2-40B4-BE49-F238E27FC236}">
                <a16:creationId xmlns:a16="http://schemas.microsoft.com/office/drawing/2014/main" id="{69A7BF6F-5166-184D-B6A9-E0A45780BC92}"/>
              </a:ext>
            </a:extLst>
          </p:cNvPr>
          <p:cNvSpPr txBox="1">
            <a:spLocks/>
          </p:cNvSpPr>
          <p:nvPr/>
        </p:nvSpPr>
        <p:spPr>
          <a:xfrm>
            <a:off x="17223237" y="11720164"/>
            <a:ext cx="5633588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97286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114487-23B8-F24C-AE54-BBEC30541E27}"/>
              </a:ext>
            </a:extLst>
          </p:cNvPr>
          <p:cNvSpPr txBox="1"/>
          <p:nvPr/>
        </p:nvSpPr>
        <p:spPr>
          <a:xfrm>
            <a:off x="9232018" y="612372"/>
            <a:ext cx="5913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SLIDE DE 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B0CA00-DF23-BA48-AA65-3EE07951E8B3}"/>
              </a:ext>
            </a:extLst>
          </p:cNvPr>
          <p:cNvSpPr txBox="1"/>
          <p:nvPr/>
        </p:nvSpPr>
        <p:spPr>
          <a:xfrm>
            <a:off x="9666948" y="1575186"/>
            <a:ext cx="5043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ESCREVA SEU SUBTITULO AQUI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6C5EB4-A685-8C4A-8EB3-0A0CD1E8E3F6}"/>
              </a:ext>
            </a:extLst>
          </p:cNvPr>
          <p:cNvSpPr txBox="1"/>
          <p:nvPr/>
        </p:nvSpPr>
        <p:spPr>
          <a:xfrm>
            <a:off x="1915915" y="3275832"/>
            <a:ext cx="849913" cy="22159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3800" b="1" dirty="0">
                <a:solidFill>
                  <a:schemeClr val="accent1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07ADD0-8611-F548-877A-640A430EE514}"/>
              </a:ext>
            </a:extLst>
          </p:cNvPr>
          <p:cNvSpPr txBox="1"/>
          <p:nvPr/>
        </p:nvSpPr>
        <p:spPr>
          <a:xfrm>
            <a:off x="1790881" y="3875995"/>
            <a:ext cx="974947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0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26E9C0-F6B2-9649-B01A-7AAE755751AE}"/>
              </a:ext>
            </a:extLst>
          </p:cNvPr>
          <p:cNvSpPr txBox="1"/>
          <p:nvPr/>
        </p:nvSpPr>
        <p:spPr>
          <a:xfrm>
            <a:off x="3167512" y="3570247"/>
            <a:ext cx="348845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01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0FA90E6-2F2E-8740-B1ED-21AEAE7E024D}"/>
              </a:ext>
            </a:extLst>
          </p:cNvPr>
          <p:cNvSpPr txBox="1">
            <a:spLocks/>
          </p:cNvSpPr>
          <p:nvPr/>
        </p:nvSpPr>
        <p:spPr>
          <a:xfrm>
            <a:off x="3167512" y="4254073"/>
            <a:ext cx="6944228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EB15D8-872E-9F4C-907E-CFECF2B2A514}"/>
              </a:ext>
            </a:extLst>
          </p:cNvPr>
          <p:cNvSpPr txBox="1"/>
          <p:nvPr/>
        </p:nvSpPr>
        <p:spPr>
          <a:xfrm>
            <a:off x="14128803" y="3275832"/>
            <a:ext cx="1382110" cy="22159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3800" b="1" dirty="0">
                <a:solidFill>
                  <a:schemeClr val="accent4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87F645-4BEF-D540-877F-E8DBBDF2A177}"/>
              </a:ext>
            </a:extLst>
          </p:cNvPr>
          <p:cNvSpPr txBox="1"/>
          <p:nvPr/>
        </p:nvSpPr>
        <p:spPr>
          <a:xfrm>
            <a:off x="14303530" y="3875995"/>
            <a:ext cx="1207383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000" b="1" dirty="0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D95603-A77D-1A44-812F-E4AD0E828236}"/>
              </a:ext>
            </a:extLst>
          </p:cNvPr>
          <p:cNvSpPr txBox="1"/>
          <p:nvPr/>
        </p:nvSpPr>
        <p:spPr>
          <a:xfrm>
            <a:off x="15912597" y="3570247"/>
            <a:ext cx="36006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05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ECCAAD7-628F-0343-9D8E-6904E907DB34}"/>
              </a:ext>
            </a:extLst>
          </p:cNvPr>
          <p:cNvSpPr txBox="1">
            <a:spLocks/>
          </p:cNvSpPr>
          <p:nvPr/>
        </p:nvSpPr>
        <p:spPr>
          <a:xfrm>
            <a:off x="15912597" y="4254073"/>
            <a:ext cx="6944228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11735E-B67E-BF4F-A395-3CF9E9DA1475}"/>
              </a:ext>
            </a:extLst>
          </p:cNvPr>
          <p:cNvSpPr txBox="1"/>
          <p:nvPr/>
        </p:nvSpPr>
        <p:spPr>
          <a:xfrm>
            <a:off x="1571269" y="6891621"/>
            <a:ext cx="1194559" cy="22159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3800" b="1" dirty="0">
                <a:solidFill>
                  <a:schemeClr val="accent2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6B44D4-6D04-DD43-9C15-3C68EFB59CFB}"/>
              </a:ext>
            </a:extLst>
          </p:cNvPr>
          <p:cNvSpPr txBox="1"/>
          <p:nvPr/>
        </p:nvSpPr>
        <p:spPr>
          <a:xfrm>
            <a:off x="1640199" y="7491784"/>
            <a:ext cx="1125629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0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E4F853-256B-9941-8BBA-3E48E3BD27BD}"/>
              </a:ext>
            </a:extLst>
          </p:cNvPr>
          <p:cNvSpPr txBox="1"/>
          <p:nvPr/>
        </p:nvSpPr>
        <p:spPr>
          <a:xfrm>
            <a:off x="3167512" y="7186036"/>
            <a:ext cx="356860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02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4AC1EF7-9961-6648-9F90-F5E422F04B32}"/>
              </a:ext>
            </a:extLst>
          </p:cNvPr>
          <p:cNvSpPr txBox="1">
            <a:spLocks/>
          </p:cNvSpPr>
          <p:nvPr/>
        </p:nvSpPr>
        <p:spPr>
          <a:xfrm>
            <a:off x="3167512" y="7869862"/>
            <a:ext cx="6944228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849800-EB07-3049-9FF3-2C798B26F2FA}"/>
              </a:ext>
            </a:extLst>
          </p:cNvPr>
          <p:cNvSpPr txBox="1"/>
          <p:nvPr/>
        </p:nvSpPr>
        <p:spPr>
          <a:xfrm>
            <a:off x="14175290" y="6891621"/>
            <a:ext cx="1335623" cy="22159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3800" b="1" dirty="0">
                <a:solidFill>
                  <a:schemeClr val="accent5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6DC30C-4B0F-FB49-B4B6-91E42E0E32F0}"/>
              </a:ext>
            </a:extLst>
          </p:cNvPr>
          <p:cNvSpPr txBox="1"/>
          <p:nvPr/>
        </p:nvSpPr>
        <p:spPr>
          <a:xfrm>
            <a:off x="14324370" y="7491784"/>
            <a:ext cx="1186543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000" b="1" dirty="0">
                <a:solidFill>
                  <a:schemeClr val="accent5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1F5513-009F-E242-8B32-4AE1A7665242}"/>
              </a:ext>
            </a:extLst>
          </p:cNvPr>
          <p:cNvSpPr txBox="1"/>
          <p:nvPr/>
        </p:nvSpPr>
        <p:spPr>
          <a:xfrm>
            <a:off x="15912597" y="7186036"/>
            <a:ext cx="359585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06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8C42DC3-8143-584F-A0D4-B837E7DF65D3}"/>
              </a:ext>
            </a:extLst>
          </p:cNvPr>
          <p:cNvSpPr txBox="1">
            <a:spLocks/>
          </p:cNvSpPr>
          <p:nvPr/>
        </p:nvSpPr>
        <p:spPr>
          <a:xfrm>
            <a:off x="15912597" y="7869862"/>
            <a:ext cx="6944228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2A0D21-3515-1C4A-A145-F38E9C0854CF}"/>
              </a:ext>
            </a:extLst>
          </p:cNvPr>
          <p:cNvSpPr txBox="1"/>
          <p:nvPr/>
        </p:nvSpPr>
        <p:spPr>
          <a:xfrm>
            <a:off x="1510355" y="10507409"/>
            <a:ext cx="1255473" cy="22159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3800" b="1" dirty="0">
                <a:solidFill>
                  <a:schemeClr val="accent3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45D164-B9F0-EE40-A30A-CFE28EA7C8C6}"/>
              </a:ext>
            </a:extLst>
          </p:cNvPr>
          <p:cNvSpPr txBox="1"/>
          <p:nvPr/>
        </p:nvSpPr>
        <p:spPr>
          <a:xfrm>
            <a:off x="1614551" y="11107572"/>
            <a:ext cx="1151277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0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D1941E-ABC1-9046-87F3-C09AF5C84B52}"/>
              </a:ext>
            </a:extLst>
          </p:cNvPr>
          <p:cNvSpPr txBox="1"/>
          <p:nvPr/>
        </p:nvSpPr>
        <p:spPr>
          <a:xfrm>
            <a:off x="3167512" y="10801824"/>
            <a:ext cx="358303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03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4DCEEF2-5879-E745-8244-34A632B864B3}"/>
              </a:ext>
            </a:extLst>
          </p:cNvPr>
          <p:cNvSpPr txBox="1">
            <a:spLocks/>
          </p:cNvSpPr>
          <p:nvPr/>
        </p:nvSpPr>
        <p:spPr>
          <a:xfrm>
            <a:off x="3167512" y="11485650"/>
            <a:ext cx="6944228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FEBD9B-1B0D-B541-9756-43D5C04CFAA4}"/>
              </a:ext>
            </a:extLst>
          </p:cNvPr>
          <p:cNvSpPr txBox="1"/>
          <p:nvPr/>
        </p:nvSpPr>
        <p:spPr>
          <a:xfrm>
            <a:off x="14199335" y="10507409"/>
            <a:ext cx="1311578" cy="22159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3800" b="1" dirty="0">
                <a:solidFill>
                  <a:schemeClr val="accent6"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72FBD6-BE85-4E45-A967-3EF632842DF4}"/>
              </a:ext>
            </a:extLst>
          </p:cNvPr>
          <p:cNvSpPr txBox="1"/>
          <p:nvPr/>
        </p:nvSpPr>
        <p:spPr>
          <a:xfrm>
            <a:off x="14333988" y="11107572"/>
            <a:ext cx="1176925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000" b="1" dirty="0">
                <a:solidFill>
                  <a:schemeClr val="accent6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55F3EC-8503-1D4F-811A-15D4747FB851}"/>
              </a:ext>
            </a:extLst>
          </p:cNvPr>
          <p:cNvSpPr txBox="1"/>
          <p:nvPr/>
        </p:nvSpPr>
        <p:spPr>
          <a:xfrm>
            <a:off x="15912597" y="10801824"/>
            <a:ext cx="3554178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07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605EBC6-BD7F-3240-929D-E99AA6C99AB4}"/>
              </a:ext>
            </a:extLst>
          </p:cNvPr>
          <p:cNvSpPr txBox="1">
            <a:spLocks/>
          </p:cNvSpPr>
          <p:nvPr/>
        </p:nvSpPr>
        <p:spPr>
          <a:xfrm>
            <a:off x="15912597" y="11485650"/>
            <a:ext cx="6944228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14918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113B7856-5FFB-C546-A162-7CB89281B7C6}"/>
              </a:ext>
            </a:extLst>
          </p:cNvPr>
          <p:cNvSpPr/>
          <p:nvPr/>
        </p:nvSpPr>
        <p:spPr>
          <a:xfrm flipH="1">
            <a:off x="3884763" y="0"/>
            <a:ext cx="6758202" cy="13716000"/>
          </a:xfrm>
          <a:prstGeom prst="parallelogram">
            <a:avLst>
              <a:gd name="adj" fmla="val 5179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200A45-6496-3446-BDCE-71BA14E21DDC}"/>
              </a:ext>
            </a:extLst>
          </p:cNvPr>
          <p:cNvSpPr txBox="1"/>
          <p:nvPr/>
        </p:nvSpPr>
        <p:spPr>
          <a:xfrm>
            <a:off x="5664954" y="830690"/>
            <a:ext cx="849913" cy="22159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3800" b="1" dirty="0">
                <a:solidFill>
                  <a:schemeClr val="bg1">
                    <a:alpha val="3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56CDD3-8AA1-CA4D-9A6F-A39E062A193C}"/>
              </a:ext>
            </a:extLst>
          </p:cNvPr>
          <p:cNvSpPr txBox="1"/>
          <p:nvPr/>
        </p:nvSpPr>
        <p:spPr>
          <a:xfrm>
            <a:off x="5539920" y="1430853"/>
            <a:ext cx="974947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3310B8-185B-C24B-AAD9-A7B55D3DA56D}"/>
              </a:ext>
            </a:extLst>
          </p:cNvPr>
          <p:cNvSpPr txBox="1"/>
          <p:nvPr/>
        </p:nvSpPr>
        <p:spPr>
          <a:xfrm>
            <a:off x="8747936" y="1125105"/>
            <a:ext cx="348845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01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8CD5A07-2A32-CE4E-A818-FF16E1B72C89}"/>
              </a:ext>
            </a:extLst>
          </p:cNvPr>
          <p:cNvSpPr txBox="1">
            <a:spLocks/>
          </p:cNvSpPr>
          <p:nvPr/>
        </p:nvSpPr>
        <p:spPr>
          <a:xfrm>
            <a:off x="8747935" y="1808931"/>
            <a:ext cx="9230353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 do tradicional.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3B7202-E75C-8148-974F-76D4601D7FA7}"/>
              </a:ext>
            </a:extLst>
          </p:cNvPr>
          <p:cNvSpPr txBox="1"/>
          <p:nvPr/>
        </p:nvSpPr>
        <p:spPr>
          <a:xfrm>
            <a:off x="6259432" y="4110233"/>
            <a:ext cx="1194559" cy="22159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3800" b="1" dirty="0">
                <a:solidFill>
                  <a:schemeClr val="bg1">
                    <a:alpha val="3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D1B974-2B1E-1246-9008-49076A71A887}"/>
              </a:ext>
            </a:extLst>
          </p:cNvPr>
          <p:cNvSpPr txBox="1"/>
          <p:nvPr/>
        </p:nvSpPr>
        <p:spPr>
          <a:xfrm>
            <a:off x="6328362" y="4710396"/>
            <a:ext cx="1125629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518633-A48B-F042-ADC0-14355DA75E84}"/>
              </a:ext>
            </a:extLst>
          </p:cNvPr>
          <p:cNvSpPr txBox="1"/>
          <p:nvPr/>
        </p:nvSpPr>
        <p:spPr>
          <a:xfrm>
            <a:off x="9586136" y="4404648"/>
            <a:ext cx="356860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02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262831D-5242-3641-B17C-FE3FF36D1263}"/>
              </a:ext>
            </a:extLst>
          </p:cNvPr>
          <p:cNvSpPr txBox="1">
            <a:spLocks/>
          </p:cNvSpPr>
          <p:nvPr/>
        </p:nvSpPr>
        <p:spPr>
          <a:xfrm>
            <a:off x="9586135" y="5088474"/>
            <a:ext cx="9230353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 do tradicional.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7AF0FC-BE91-A44B-AACE-9F86481E9D34}"/>
              </a:ext>
            </a:extLst>
          </p:cNvPr>
          <p:cNvSpPr txBox="1"/>
          <p:nvPr/>
        </p:nvSpPr>
        <p:spPr>
          <a:xfrm>
            <a:off x="7059933" y="7389776"/>
            <a:ext cx="1255473" cy="22159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3800" b="1" dirty="0">
                <a:solidFill>
                  <a:schemeClr val="bg1">
                    <a:alpha val="3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159945-5A02-8442-AD4D-8BD21C8DF255}"/>
              </a:ext>
            </a:extLst>
          </p:cNvPr>
          <p:cNvSpPr txBox="1"/>
          <p:nvPr/>
        </p:nvSpPr>
        <p:spPr>
          <a:xfrm>
            <a:off x="7164129" y="7989939"/>
            <a:ext cx="1151277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9754DA-9895-784B-88CE-C3B78686CCAD}"/>
              </a:ext>
            </a:extLst>
          </p:cNvPr>
          <p:cNvSpPr txBox="1"/>
          <p:nvPr/>
        </p:nvSpPr>
        <p:spPr>
          <a:xfrm>
            <a:off x="10424336" y="7684191"/>
            <a:ext cx="358303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03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50EE6726-3AC5-BC4C-9D38-D4F5ED53D2C6}"/>
              </a:ext>
            </a:extLst>
          </p:cNvPr>
          <p:cNvSpPr txBox="1">
            <a:spLocks/>
          </p:cNvSpPr>
          <p:nvPr/>
        </p:nvSpPr>
        <p:spPr>
          <a:xfrm>
            <a:off x="10424335" y="8368017"/>
            <a:ext cx="9230353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 do tradicional.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3928C3-1899-CF4B-93E0-E4040A83C759}"/>
              </a:ext>
            </a:extLst>
          </p:cNvPr>
          <p:cNvSpPr txBox="1"/>
          <p:nvPr/>
        </p:nvSpPr>
        <p:spPr>
          <a:xfrm>
            <a:off x="7826535" y="10669319"/>
            <a:ext cx="1382110" cy="22159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3800" b="1" dirty="0">
                <a:solidFill>
                  <a:schemeClr val="bg1">
                    <a:alpha val="3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22E7A9-730F-E242-A278-E1738C59C4D9}"/>
              </a:ext>
            </a:extLst>
          </p:cNvPr>
          <p:cNvSpPr txBox="1"/>
          <p:nvPr/>
        </p:nvSpPr>
        <p:spPr>
          <a:xfrm>
            <a:off x="8001262" y="11269482"/>
            <a:ext cx="1207383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5B4089-92B4-5D41-A68C-C135770EC42D}"/>
              </a:ext>
            </a:extLst>
          </p:cNvPr>
          <p:cNvSpPr txBox="1"/>
          <p:nvPr/>
        </p:nvSpPr>
        <p:spPr>
          <a:xfrm>
            <a:off x="11262535" y="10963734"/>
            <a:ext cx="361188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04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D8BF072-4C5A-FD4A-BC76-52E58BF39671}"/>
              </a:ext>
            </a:extLst>
          </p:cNvPr>
          <p:cNvSpPr txBox="1">
            <a:spLocks/>
          </p:cNvSpPr>
          <p:nvPr/>
        </p:nvSpPr>
        <p:spPr>
          <a:xfrm>
            <a:off x="11262534" y="11647560"/>
            <a:ext cx="9230353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 do tradicional.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56827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7C8677-B872-D44E-92C4-7F7043B359F0}"/>
              </a:ext>
            </a:extLst>
          </p:cNvPr>
          <p:cNvSpPr txBox="1"/>
          <p:nvPr/>
        </p:nvSpPr>
        <p:spPr>
          <a:xfrm>
            <a:off x="9232018" y="612372"/>
            <a:ext cx="5913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SLIDE DE 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3B793F-D3F3-1442-8A3A-3ACADA4059C4}"/>
              </a:ext>
            </a:extLst>
          </p:cNvPr>
          <p:cNvSpPr txBox="1"/>
          <p:nvPr/>
        </p:nvSpPr>
        <p:spPr>
          <a:xfrm>
            <a:off x="9666948" y="1575186"/>
            <a:ext cx="5043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ESCREVA SEU SUBTITULO AQUI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21D44CE-2CAE-4E44-851C-CD6570E19DED}"/>
              </a:ext>
            </a:extLst>
          </p:cNvPr>
          <p:cNvSpPr/>
          <p:nvPr/>
        </p:nvSpPr>
        <p:spPr>
          <a:xfrm>
            <a:off x="5627386" y="2817342"/>
            <a:ext cx="1729946" cy="17299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0E3D7A-AFF3-EC4C-A5AE-D0B8DA88A5DD}"/>
              </a:ext>
            </a:extLst>
          </p:cNvPr>
          <p:cNvSpPr txBox="1"/>
          <p:nvPr/>
        </p:nvSpPr>
        <p:spPr>
          <a:xfrm>
            <a:off x="6004885" y="3174483"/>
            <a:ext cx="974947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09B4AB-81C3-C64B-A635-E2DD7EAC2B3D}"/>
              </a:ext>
            </a:extLst>
          </p:cNvPr>
          <p:cNvSpPr txBox="1"/>
          <p:nvPr/>
        </p:nvSpPr>
        <p:spPr>
          <a:xfrm>
            <a:off x="7984980" y="2868733"/>
            <a:ext cx="348845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01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99C17EF-6B63-5849-9E51-63E9E99BC8DF}"/>
              </a:ext>
            </a:extLst>
          </p:cNvPr>
          <p:cNvSpPr txBox="1">
            <a:spLocks/>
          </p:cNvSpPr>
          <p:nvPr/>
        </p:nvSpPr>
        <p:spPr>
          <a:xfrm>
            <a:off x="7984979" y="3552559"/>
            <a:ext cx="10765285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 dos valores fundamentais do marketing tradicional.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3C760CB-1B62-6741-9E40-1C3CC7AF7D15}"/>
              </a:ext>
            </a:extLst>
          </p:cNvPr>
          <p:cNvSpPr/>
          <p:nvPr/>
        </p:nvSpPr>
        <p:spPr>
          <a:xfrm>
            <a:off x="5627386" y="5535173"/>
            <a:ext cx="1729946" cy="17299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3A890A-2375-C340-8418-B6E55D63F940}"/>
              </a:ext>
            </a:extLst>
          </p:cNvPr>
          <p:cNvSpPr txBox="1"/>
          <p:nvPr/>
        </p:nvSpPr>
        <p:spPr>
          <a:xfrm>
            <a:off x="5929544" y="5892314"/>
            <a:ext cx="1125629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B765B0-86F0-C546-81AC-56F23618886A}"/>
              </a:ext>
            </a:extLst>
          </p:cNvPr>
          <p:cNvSpPr txBox="1"/>
          <p:nvPr/>
        </p:nvSpPr>
        <p:spPr>
          <a:xfrm>
            <a:off x="7984980" y="5591808"/>
            <a:ext cx="356860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02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9E952BDF-324B-AD46-B1F8-B74DA187F86A}"/>
              </a:ext>
            </a:extLst>
          </p:cNvPr>
          <p:cNvSpPr txBox="1">
            <a:spLocks/>
          </p:cNvSpPr>
          <p:nvPr/>
        </p:nvSpPr>
        <p:spPr>
          <a:xfrm>
            <a:off x="7984979" y="6275634"/>
            <a:ext cx="10765285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 dos valores fundamentais do marketing tradicional.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6F6A505-6F40-2542-9A3E-6E36A8DE36FC}"/>
              </a:ext>
            </a:extLst>
          </p:cNvPr>
          <p:cNvSpPr/>
          <p:nvPr/>
        </p:nvSpPr>
        <p:spPr>
          <a:xfrm>
            <a:off x="5627386" y="8253004"/>
            <a:ext cx="1729946" cy="17299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DBF09B-DC27-7444-9F90-7739D79BFF71}"/>
              </a:ext>
            </a:extLst>
          </p:cNvPr>
          <p:cNvSpPr txBox="1"/>
          <p:nvPr/>
        </p:nvSpPr>
        <p:spPr>
          <a:xfrm>
            <a:off x="5916720" y="8610145"/>
            <a:ext cx="1151277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AB3CDF-39A2-6A44-A01D-EBEFD7AF9704}"/>
              </a:ext>
            </a:extLst>
          </p:cNvPr>
          <p:cNvSpPr txBox="1"/>
          <p:nvPr/>
        </p:nvSpPr>
        <p:spPr>
          <a:xfrm>
            <a:off x="7984980" y="8304395"/>
            <a:ext cx="358303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03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5C0A8FD5-E374-E847-B24A-40043FA94873}"/>
              </a:ext>
            </a:extLst>
          </p:cNvPr>
          <p:cNvSpPr txBox="1">
            <a:spLocks/>
          </p:cNvSpPr>
          <p:nvPr/>
        </p:nvSpPr>
        <p:spPr>
          <a:xfrm>
            <a:off x="7984979" y="8988221"/>
            <a:ext cx="10765285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 dos valores fundamentais do marketing tradicional.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D6A55D6-B746-0741-921B-ED26606154E1}"/>
              </a:ext>
            </a:extLst>
          </p:cNvPr>
          <p:cNvSpPr/>
          <p:nvPr/>
        </p:nvSpPr>
        <p:spPr>
          <a:xfrm>
            <a:off x="5627386" y="10970836"/>
            <a:ext cx="1729946" cy="17299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3FEF07-6DE1-BB43-92C6-EA4E96E61E43}"/>
              </a:ext>
            </a:extLst>
          </p:cNvPr>
          <p:cNvSpPr txBox="1"/>
          <p:nvPr/>
        </p:nvSpPr>
        <p:spPr>
          <a:xfrm>
            <a:off x="5888667" y="11327977"/>
            <a:ext cx="1207382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4140FD-E640-584B-9B33-1F8F6007B15A}"/>
              </a:ext>
            </a:extLst>
          </p:cNvPr>
          <p:cNvSpPr txBox="1"/>
          <p:nvPr/>
        </p:nvSpPr>
        <p:spPr>
          <a:xfrm>
            <a:off x="7984980" y="11022227"/>
            <a:ext cx="361188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04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BE2312CA-8C70-4D42-9CE9-3AC0C260B685}"/>
              </a:ext>
            </a:extLst>
          </p:cNvPr>
          <p:cNvSpPr txBox="1">
            <a:spLocks/>
          </p:cNvSpPr>
          <p:nvPr/>
        </p:nvSpPr>
        <p:spPr>
          <a:xfrm>
            <a:off x="7984979" y="11706053"/>
            <a:ext cx="10765285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 dos valores fundamentais do marketing tradicional.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76026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3090C6-8B56-BC47-8DF6-C8D3780C3958}"/>
              </a:ext>
            </a:extLst>
          </p:cNvPr>
          <p:cNvSpPr txBox="1"/>
          <p:nvPr/>
        </p:nvSpPr>
        <p:spPr>
          <a:xfrm>
            <a:off x="9232018" y="612372"/>
            <a:ext cx="5913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SLIDE DE 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405B59-44EB-1041-A574-3C98C2CF398B}"/>
              </a:ext>
            </a:extLst>
          </p:cNvPr>
          <p:cNvSpPr txBox="1"/>
          <p:nvPr/>
        </p:nvSpPr>
        <p:spPr>
          <a:xfrm>
            <a:off x="9666948" y="1575186"/>
            <a:ext cx="5043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ESCREVA SEU SUBTITULO AQUI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E0933C-730B-134E-93BC-F3F1809DC5D6}"/>
              </a:ext>
            </a:extLst>
          </p:cNvPr>
          <p:cNvSpPr/>
          <p:nvPr/>
        </p:nvSpPr>
        <p:spPr>
          <a:xfrm>
            <a:off x="2326960" y="3017520"/>
            <a:ext cx="9055733" cy="2011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9D60C1-2B35-5842-AFC5-6CB80EED2E2D}"/>
              </a:ext>
            </a:extLst>
          </p:cNvPr>
          <p:cNvSpPr/>
          <p:nvPr/>
        </p:nvSpPr>
        <p:spPr>
          <a:xfrm>
            <a:off x="2326960" y="3017520"/>
            <a:ext cx="213360" cy="2011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963F27-EB2E-284F-8D10-B3E39224D6AF}"/>
              </a:ext>
            </a:extLst>
          </p:cNvPr>
          <p:cNvSpPr/>
          <p:nvPr/>
        </p:nvSpPr>
        <p:spPr>
          <a:xfrm>
            <a:off x="2326960" y="5659120"/>
            <a:ext cx="9055733" cy="2011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6D64D4-C9B2-E24E-A2F7-D5D6C47C394A}"/>
              </a:ext>
            </a:extLst>
          </p:cNvPr>
          <p:cNvSpPr/>
          <p:nvPr/>
        </p:nvSpPr>
        <p:spPr>
          <a:xfrm>
            <a:off x="2326960" y="5659120"/>
            <a:ext cx="213360" cy="2011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8371CE-2710-C04C-8781-370237E90F51}"/>
              </a:ext>
            </a:extLst>
          </p:cNvPr>
          <p:cNvSpPr/>
          <p:nvPr/>
        </p:nvSpPr>
        <p:spPr>
          <a:xfrm>
            <a:off x="2326960" y="8300720"/>
            <a:ext cx="9055733" cy="2011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C96A62-31FD-3C46-94AC-259FFD2CFBE7}"/>
              </a:ext>
            </a:extLst>
          </p:cNvPr>
          <p:cNvSpPr/>
          <p:nvPr/>
        </p:nvSpPr>
        <p:spPr>
          <a:xfrm>
            <a:off x="2326960" y="8300720"/>
            <a:ext cx="213360" cy="20116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509B6F-17C4-5547-930F-B60276CD0E32}"/>
              </a:ext>
            </a:extLst>
          </p:cNvPr>
          <p:cNvSpPr/>
          <p:nvPr/>
        </p:nvSpPr>
        <p:spPr>
          <a:xfrm>
            <a:off x="2326960" y="10942320"/>
            <a:ext cx="9055733" cy="2011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E74253-5B48-D44A-9BCB-98D35DE8D49F}"/>
              </a:ext>
            </a:extLst>
          </p:cNvPr>
          <p:cNvSpPr/>
          <p:nvPr/>
        </p:nvSpPr>
        <p:spPr>
          <a:xfrm>
            <a:off x="2326960" y="10942320"/>
            <a:ext cx="213360" cy="20116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AEBDBC-C655-D944-904D-F3F47E43173E}"/>
              </a:ext>
            </a:extLst>
          </p:cNvPr>
          <p:cNvSpPr/>
          <p:nvPr/>
        </p:nvSpPr>
        <p:spPr>
          <a:xfrm>
            <a:off x="12994960" y="3017520"/>
            <a:ext cx="9055733" cy="2011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A4132A-D29A-FD4B-A8F7-A75A3CE05515}"/>
              </a:ext>
            </a:extLst>
          </p:cNvPr>
          <p:cNvSpPr/>
          <p:nvPr/>
        </p:nvSpPr>
        <p:spPr>
          <a:xfrm>
            <a:off x="12994960" y="3017520"/>
            <a:ext cx="213360" cy="20116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6D2A4F-99BA-7849-AD5E-F70A11DBFD5A}"/>
              </a:ext>
            </a:extLst>
          </p:cNvPr>
          <p:cNvSpPr/>
          <p:nvPr/>
        </p:nvSpPr>
        <p:spPr>
          <a:xfrm>
            <a:off x="12994960" y="5659120"/>
            <a:ext cx="9055733" cy="2011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C580BA-0EFB-0D46-8738-FE9719B711D1}"/>
              </a:ext>
            </a:extLst>
          </p:cNvPr>
          <p:cNvSpPr/>
          <p:nvPr/>
        </p:nvSpPr>
        <p:spPr>
          <a:xfrm>
            <a:off x="12994960" y="5659120"/>
            <a:ext cx="213360" cy="20116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DFC44C-9202-2648-BFF0-ADE5EA92CB26}"/>
              </a:ext>
            </a:extLst>
          </p:cNvPr>
          <p:cNvSpPr/>
          <p:nvPr/>
        </p:nvSpPr>
        <p:spPr>
          <a:xfrm>
            <a:off x="12994960" y="8300720"/>
            <a:ext cx="9055733" cy="2011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E33211-F490-9047-A864-73933ED5AC02}"/>
              </a:ext>
            </a:extLst>
          </p:cNvPr>
          <p:cNvSpPr/>
          <p:nvPr/>
        </p:nvSpPr>
        <p:spPr>
          <a:xfrm>
            <a:off x="12994960" y="8300720"/>
            <a:ext cx="213360" cy="20116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CBF8F5-2712-644F-9AB9-43528AC44B52}"/>
              </a:ext>
            </a:extLst>
          </p:cNvPr>
          <p:cNvSpPr/>
          <p:nvPr/>
        </p:nvSpPr>
        <p:spPr>
          <a:xfrm>
            <a:off x="12994960" y="10942320"/>
            <a:ext cx="9055733" cy="2011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E74D86-C365-9746-B05E-38F227DB4361}"/>
              </a:ext>
            </a:extLst>
          </p:cNvPr>
          <p:cNvSpPr/>
          <p:nvPr/>
        </p:nvSpPr>
        <p:spPr>
          <a:xfrm>
            <a:off x="12994960" y="10942320"/>
            <a:ext cx="213360" cy="20116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CE4E5F-27C1-A743-8058-463CE2E25E8C}"/>
              </a:ext>
            </a:extLst>
          </p:cNvPr>
          <p:cNvSpPr txBox="1"/>
          <p:nvPr/>
        </p:nvSpPr>
        <p:spPr>
          <a:xfrm>
            <a:off x="5044246" y="3209779"/>
            <a:ext cx="348845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01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4087EA86-A9D0-5B43-B610-6937598860E0}"/>
              </a:ext>
            </a:extLst>
          </p:cNvPr>
          <p:cNvSpPr txBox="1">
            <a:spLocks/>
          </p:cNvSpPr>
          <p:nvPr/>
        </p:nvSpPr>
        <p:spPr>
          <a:xfrm>
            <a:off x="5044246" y="3893605"/>
            <a:ext cx="5697833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010922-A32C-0041-BC78-7D9528E8E59F}"/>
              </a:ext>
            </a:extLst>
          </p:cNvPr>
          <p:cNvSpPr txBox="1"/>
          <p:nvPr/>
        </p:nvSpPr>
        <p:spPr>
          <a:xfrm>
            <a:off x="5044246" y="5851379"/>
            <a:ext cx="3583032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03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9038B488-F6E0-A043-BC64-1F5698EEAC8B}"/>
              </a:ext>
            </a:extLst>
          </p:cNvPr>
          <p:cNvSpPr txBox="1">
            <a:spLocks/>
          </p:cNvSpPr>
          <p:nvPr/>
        </p:nvSpPr>
        <p:spPr>
          <a:xfrm>
            <a:off x="5044246" y="6535205"/>
            <a:ext cx="5697833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5EADA0-511C-5C46-A9B5-198F0F946519}"/>
              </a:ext>
            </a:extLst>
          </p:cNvPr>
          <p:cNvSpPr txBox="1"/>
          <p:nvPr/>
        </p:nvSpPr>
        <p:spPr>
          <a:xfrm>
            <a:off x="5044246" y="8492979"/>
            <a:ext cx="36006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05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967650EF-EDA8-0E44-BE38-27F3335D9F38}"/>
              </a:ext>
            </a:extLst>
          </p:cNvPr>
          <p:cNvSpPr txBox="1">
            <a:spLocks/>
          </p:cNvSpPr>
          <p:nvPr/>
        </p:nvSpPr>
        <p:spPr>
          <a:xfrm>
            <a:off x="5044246" y="9176805"/>
            <a:ext cx="5697833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020B1E2-A084-6C42-A3FE-AE12B75DAFBC}"/>
              </a:ext>
            </a:extLst>
          </p:cNvPr>
          <p:cNvSpPr txBox="1"/>
          <p:nvPr/>
        </p:nvSpPr>
        <p:spPr>
          <a:xfrm>
            <a:off x="5044246" y="11134579"/>
            <a:ext cx="3554178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07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3639E950-B8E4-0647-92C1-BEFF194F4F4B}"/>
              </a:ext>
            </a:extLst>
          </p:cNvPr>
          <p:cNvSpPr txBox="1">
            <a:spLocks/>
          </p:cNvSpPr>
          <p:nvPr/>
        </p:nvSpPr>
        <p:spPr>
          <a:xfrm>
            <a:off x="5044246" y="11818405"/>
            <a:ext cx="5697833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B19635-C2B9-6B48-9D36-8101FC031C87}"/>
              </a:ext>
            </a:extLst>
          </p:cNvPr>
          <p:cNvSpPr txBox="1"/>
          <p:nvPr/>
        </p:nvSpPr>
        <p:spPr>
          <a:xfrm>
            <a:off x="15671056" y="3209779"/>
            <a:ext cx="356860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02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86F9C560-072D-6F43-8DE7-C0D1506B32CF}"/>
              </a:ext>
            </a:extLst>
          </p:cNvPr>
          <p:cNvSpPr txBox="1">
            <a:spLocks/>
          </p:cNvSpPr>
          <p:nvPr/>
        </p:nvSpPr>
        <p:spPr>
          <a:xfrm>
            <a:off x="15671056" y="3893605"/>
            <a:ext cx="5697833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45FD60B-7342-9B4F-B46C-1BF37DB200D7}"/>
              </a:ext>
            </a:extLst>
          </p:cNvPr>
          <p:cNvSpPr txBox="1"/>
          <p:nvPr/>
        </p:nvSpPr>
        <p:spPr>
          <a:xfrm>
            <a:off x="15671056" y="5851379"/>
            <a:ext cx="361188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04</a:t>
            </a: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13B74239-0226-7948-8D12-128A52FE5D9C}"/>
              </a:ext>
            </a:extLst>
          </p:cNvPr>
          <p:cNvSpPr txBox="1">
            <a:spLocks/>
          </p:cNvSpPr>
          <p:nvPr/>
        </p:nvSpPr>
        <p:spPr>
          <a:xfrm>
            <a:off x="15671056" y="6535205"/>
            <a:ext cx="5697833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36BF0C5-601C-9A40-97BE-0BFFC5D9ADA9}"/>
              </a:ext>
            </a:extLst>
          </p:cNvPr>
          <p:cNvSpPr txBox="1"/>
          <p:nvPr/>
        </p:nvSpPr>
        <p:spPr>
          <a:xfrm>
            <a:off x="15671056" y="8492979"/>
            <a:ext cx="359585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06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4A61F084-524F-7C4A-9C08-3DE3417853A8}"/>
              </a:ext>
            </a:extLst>
          </p:cNvPr>
          <p:cNvSpPr txBox="1">
            <a:spLocks/>
          </p:cNvSpPr>
          <p:nvPr/>
        </p:nvSpPr>
        <p:spPr>
          <a:xfrm>
            <a:off x="15671056" y="9176805"/>
            <a:ext cx="5697833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F8A340E-DAFC-4641-99FF-F49E04426629}"/>
              </a:ext>
            </a:extLst>
          </p:cNvPr>
          <p:cNvSpPr txBox="1"/>
          <p:nvPr/>
        </p:nvSpPr>
        <p:spPr>
          <a:xfrm>
            <a:off x="15671056" y="11134579"/>
            <a:ext cx="36006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AGENDA ITEM 08</a:t>
            </a:r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7987E57C-C031-6F4B-AF29-3D420CB32BCD}"/>
              </a:ext>
            </a:extLst>
          </p:cNvPr>
          <p:cNvSpPr txBox="1">
            <a:spLocks/>
          </p:cNvSpPr>
          <p:nvPr/>
        </p:nvSpPr>
        <p:spPr>
          <a:xfrm>
            <a:off x="15671056" y="11818405"/>
            <a:ext cx="5697833" cy="9433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 além.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5AFFAC4-0981-DD4F-9BB4-0B7561B8157F}"/>
              </a:ext>
            </a:extLst>
          </p:cNvPr>
          <p:cNvSpPr txBox="1"/>
          <p:nvPr/>
        </p:nvSpPr>
        <p:spPr>
          <a:xfrm>
            <a:off x="3196606" y="3515528"/>
            <a:ext cx="1191353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40BAA21-A40B-434E-9BFE-D373C969A63E}"/>
              </a:ext>
            </a:extLst>
          </p:cNvPr>
          <p:cNvSpPr txBox="1"/>
          <p:nvPr/>
        </p:nvSpPr>
        <p:spPr>
          <a:xfrm>
            <a:off x="3108442" y="6157128"/>
            <a:ext cx="1367682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911BDDE-2F6B-4B48-AF5D-039CAB3F1E92}"/>
              </a:ext>
            </a:extLst>
          </p:cNvPr>
          <p:cNvSpPr txBox="1"/>
          <p:nvPr/>
        </p:nvSpPr>
        <p:spPr>
          <a:xfrm>
            <a:off x="3090809" y="8798728"/>
            <a:ext cx="1402948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05.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6FCD7FD-49A6-D945-BF7A-61E542D8BC86}"/>
              </a:ext>
            </a:extLst>
          </p:cNvPr>
          <p:cNvSpPr txBox="1"/>
          <p:nvPr/>
        </p:nvSpPr>
        <p:spPr>
          <a:xfrm>
            <a:off x="3134890" y="11440328"/>
            <a:ext cx="1314784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07.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EA304F3-6D55-1A4B-B794-4A2A79050B76}"/>
              </a:ext>
            </a:extLst>
          </p:cNvPr>
          <p:cNvSpPr txBox="1"/>
          <p:nvPr/>
        </p:nvSpPr>
        <p:spPr>
          <a:xfrm>
            <a:off x="13768672" y="3515528"/>
            <a:ext cx="1342034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E1175E7-3E64-6644-AFC0-205E69F36128}"/>
              </a:ext>
            </a:extLst>
          </p:cNvPr>
          <p:cNvSpPr txBox="1"/>
          <p:nvPr/>
        </p:nvSpPr>
        <p:spPr>
          <a:xfrm>
            <a:off x="13727793" y="6157128"/>
            <a:ext cx="1423788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04.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2050EC7-A12D-844A-A685-09C3C832AD9A}"/>
              </a:ext>
            </a:extLst>
          </p:cNvPr>
          <p:cNvSpPr txBox="1"/>
          <p:nvPr/>
        </p:nvSpPr>
        <p:spPr>
          <a:xfrm>
            <a:off x="13743023" y="8798728"/>
            <a:ext cx="1393330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accent5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06.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E9A6554-1B5C-DC42-AFCB-532AC9646808}"/>
              </a:ext>
            </a:extLst>
          </p:cNvPr>
          <p:cNvSpPr txBox="1"/>
          <p:nvPr/>
        </p:nvSpPr>
        <p:spPr>
          <a:xfrm>
            <a:off x="13739015" y="11440328"/>
            <a:ext cx="1401346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accent6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08.</a:t>
            </a:r>
          </a:p>
        </p:txBody>
      </p:sp>
    </p:spTree>
    <p:extLst>
      <p:ext uri="{BB962C8B-B14F-4D97-AF65-F5344CB8AC3E}">
        <p14:creationId xmlns:p14="http://schemas.microsoft.com/office/powerpoint/2010/main" val="2903943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339AA8-7361-0E41-A283-91230C7DE69C}"/>
              </a:ext>
            </a:extLst>
          </p:cNvPr>
          <p:cNvSpPr txBox="1"/>
          <p:nvPr/>
        </p:nvSpPr>
        <p:spPr>
          <a:xfrm>
            <a:off x="9232018" y="612372"/>
            <a:ext cx="5913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SLIDE DE 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AF9F9F-BEFF-CE42-ACB4-8E1879A3E2AA}"/>
              </a:ext>
            </a:extLst>
          </p:cNvPr>
          <p:cNvSpPr txBox="1"/>
          <p:nvPr/>
        </p:nvSpPr>
        <p:spPr>
          <a:xfrm>
            <a:off x="9666948" y="1575186"/>
            <a:ext cx="5043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ESCREVA SEU SUBTITULO AQUI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F7AD9798-066A-214D-BD1B-12C4E511B271}"/>
              </a:ext>
            </a:extLst>
          </p:cNvPr>
          <p:cNvSpPr/>
          <p:nvPr/>
        </p:nvSpPr>
        <p:spPr>
          <a:xfrm>
            <a:off x="1520824" y="6123747"/>
            <a:ext cx="4596716" cy="184115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253CE652-581A-2C4C-9D1C-A060998E0409}"/>
              </a:ext>
            </a:extLst>
          </p:cNvPr>
          <p:cNvSpPr/>
          <p:nvPr/>
        </p:nvSpPr>
        <p:spPr>
          <a:xfrm>
            <a:off x="5705645" y="6123747"/>
            <a:ext cx="4596716" cy="184115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B47989A0-501E-3445-B533-5F9C4B466E8D}"/>
              </a:ext>
            </a:extLst>
          </p:cNvPr>
          <p:cNvSpPr/>
          <p:nvPr/>
        </p:nvSpPr>
        <p:spPr>
          <a:xfrm>
            <a:off x="9890466" y="6123747"/>
            <a:ext cx="4596716" cy="1841157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76E4BA27-5900-4443-A5E7-C6EAC5B98D5F}"/>
              </a:ext>
            </a:extLst>
          </p:cNvPr>
          <p:cNvSpPr/>
          <p:nvPr/>
        </p:nvSpPr>
        <p:spPr>
          <a:xfrm>
            <a:off x="14075287" y="6123747"/>
            <a:ext cx="4596716" cy="1841157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2E8E856A-116A-3D41-922B-26400389BBF8}"/>
              </a:ext>
            </a:extLst>
          </p:cNvPr>
          <p:cNvSpPr/>
          <p:nvPr/>
        </p:nvSpPr>
        <p:spPr>
          <a:xfrm>
            <a:off x="18260108" y="6123747"/>
            <a:ext cx="4596716" cy="1841157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0CD38C-3013-0540-81A3-796146A4C15D}"/>
              </a:ext>
            </a:extLst>
          </p:cNvPr>
          <p:cNvSpPr txBox="1"/>
          <p:nvPr/>
        </p:nvSpPr>
        <p:spPr>
          <a:xfrm>
            <a:off x="2991871" y="8692492"/>
            <a:ext cx="165462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01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E43D72A-1397-A049-9F49-4E43FB905FEA}"/>
              </a:ext>
            </a:extLst>
          </p:cNvPr>
          <p:cNvSpPr txBox="1">
            <a:spLocks/>
          </p:cNvSpPr>
          <p:nvPr/>
        </p:nvSpPr>
        <p:spPr>
          <a:xfrm>
            <a:off x="2163539" y="9376318"/>
            <a:ext cx="3311286" cy="13921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CE9541-E58E-A84F-A770-4F940E821713}"/>
              </a:ext>
            </a:extLst>
          </p:cNvPr>
          <p:cNvSpPr txBox="1"/>
          <p:nvPr/>
        </p:nvSpPr>
        <p:spPr>
          <a:xfrm>
            <a:off x="7136617" y="8692492"/>
            <a:ext cx="173477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02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39220894-D354-CE44-A175-1066940BDFBF}"/>
              </a:ext>
            </a:extLst>
          </p:cNvPr>
          <p:cNvSpPr txBox="1">
            <a:spLocks/>
          </p:cNvSpPr>
          <p:nvPr/>
        </p:nvSpPr>
        <p:spPr>
          <a:xfrm>
            <a:off x="6348360" y="9376318"/>
            <a:ext cx="3311286" cy="13921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3E909C-B936-7243-A21A-53B2BCA82E4E}"/>
              </a:ext>
            </a:extLst>
          </p:cNvPr>
          <p:cNvSpPr txBox="1"/>
          <p:nvPr/>
        </p:nvSpPr>
        <p:spPr>
          <a:xfrm>
            <a:off x="11314225" y="8692492"/>
            <a:ext cx="1749198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03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2CFDD2C4-5803-B24A-AD73-392DC9F277C3}"/>
              </a:ext>
            </a:extLst>
          </p:cNvPr>
          <p:cNvSpPr txBox="1">
            <a:spLocks/>
          </p:cNvSpPr>
          <p:nvPr/>
        </p:nvSpPr>
        <p:spPr>
          <a:xfrm>
            <a:off x="10533182" y="9376318"/>
            <a:ext cx="3311286" cy="13921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6310C8-DFAF-824F-90AF-9EB94AF4EB45}"/>
              </a:ext>
            </a:extLst>
          </p:cNvPr>
          <p:cNvSpPr txBox="1"/>
          <p:nvPr/>
        </p:nvSpPr>
        <p:spPr>
          <a:xfrm>
            <a:off x="15484622" y="8692492"/>
            <a:ext cx="1778051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04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91E83A3-00FB-1044-B995-C1A8850BDAF7}"/>
              </a:ext>
            </a:extLst>
          </p:cNvPr>
          <p:cNvSpPr txBox="1">
            <a:spLocks/>
          </p:cNvSpPr>
          <p:nvPr/>
        </p:nvSpPr>
        <p:spPr>
          <a:xfrm>
            <a:off x="14718006" y="9376318"/>
            <a:ext cx="3311286" cy="13921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9A6479-D228-D64D-9A84-FC06DF4C6050}"/>
              </a:ext>
            </a:extLst>
          </p:cNvPr>
          <p:cNvSpPr txBox="1"/>
          <p:nvPr/>
        </p:nvSpPr>
        <p:spPr>
          <a:xfrm>
            <a:off x="19675050" y="8692492"/>
            <a:ext cx="176683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05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833AC4C-5FC8-C344-89C6-D0492305B06D}"/>
              </a:ext>
            </a:extLst>
          </p:cNvPr>
          <p:cNvSpPr txBox="1">
            <a:spLocks/>
          </p:cNvSpPr>
          <p:nvPr/>
        </p:nvSpPr>
        <p:spPr>
          <a:xfrm>
            <a:off x="18902823" y="9376318"/>
            <a:ext cx="3311286" cy="13921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pt-BR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marketing verde é uma prática pela qual as empresas buscam ir.</a:t>
            </a:r>
            <a:endParaRPr lang="en-US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DC4508-CD0A-F245-810C-0739F0D607CE}"/>
              </a:ext>
            </a:extLst>
          </p:cNvPr>
          <p:cNvSpPr txBox="1"/>
          <p:nvPr/>
        </p:nvSpPr>
        <p:spPr>
          <a:xfrm>
            <a:off x="3331707" y="6536493"/>
            <a:ext cx="974947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4474F5-4E1A-5D45-BB2C-13546DB96F39}"/>
              </a:ext>
            </a:extLst>
          </p:cNvPr>
          <p:cNvSpPr txBox="1"/>
          <p:nvPr/>
        </p:nvSpPr>
        <p:spPr>
          <a:xfrm>
            <a:off x="7441188" y="6536493"/>
            <a:ext cx="1125629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43421B-C280-7344-ADA8-B728FE1EC0A3}"/>
              </a:ext>
            </a:extLst>
          </p:cNvPr>
          <p:cNvSpPr txBox="1"/>
          <p:nvPr/>
        </p:nvSpPr>
        <p:spPr>
          <a:xfrm>
            <a:off x="11613185" y="6536493"/>
            <a:ext cx="1151277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6336C9-CB02-8E46-8D95-5D183777B7E3}"/>
              </a:ext>
            </a:extLst>
          </p:cNvPr>
          <p:cNvSpPr txBox="1"/>
          <p:nvPr/>
        </p:nvSpPr>
        <p:spPr>
          <a:xfrm>
            <a:off x="15769953" y="6536493"/>
            <a:ext cx="1207382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50DBF4-5EC8-0245-AECC-FF883FD3FC65}"/>
              </a:ext>
            </a:extLst>
          </p:cNvPr>
          <p:cNvSpPr txBox="1"/>
          <p:nvPr/>
        </p:nvSpPr>
        <p:spPr>
          <a:xfrm>
            <a:off x="19965198" y="6536493"/>
            <a:ext cx="1186543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05</a:t>
            </a:r>
          </a:p>
        </p:txBody>
      </p:sp>
      <p:sp>
        <p:nvSpPr>
          <p:cNvPr id="33" name="Freeform 10">
            <a:extLst>
              <a:ext uri="{FF2B5EF4-FFF2-40B4-BE49-F238E27FC236}">
                <a16:creationId xmlns:a16="http://schemas.microsoft.com/office/drawing/2014/main" id="{77DF5ABB-BB29-6A41-9DA4-22822DDA37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15063" y="4718331"/>
            <a:ext cx="977878" cy="977878"/>
          </a:xfrm>
          <a:custGeom>
            <a:avLst/>
            <a:gdLst>
              <a:gd name="T0" fmla="*/ 2147483646 w 810"/>
              <a:gd name="T1" fmla="*/ 2147483646 h 810"/>
              <a:gd name="T2" fmla="*/ 2147483646 w 810"/>
              <a:gd name="T3" fmla="*/ 2147483646 h 810"/>
              <a:gd name="T4" fmla="*/ 2147483646 w 810"/>
              <a:gd name="T5" fmla="*/ 2147483646 h 810"/>
              <a:gd name="T6" fmla="*/ 2147483646 w 810"/>
              <a:gd name="T7" fmla="*/ 2147483646 h 810"/>
              <a:gd name="T8" fmla="*/ 2147483646 w 810"/>
              <a:gd name="T9" fmla="*/ 2147483646 h 810"/>
              <a:gd name="T10" fmla="*/ 2147483646 w 810"/>
              <a:gd name="T11" fmla="*/ 2147483646 h 810"/>
              <a:gd name="T12" fmla="*/ 2147483646 w 810"/>
              <a:gd name="T13" fmla="*/ 2147483646 h 810"/>
              <a:gd name="T14" fmla="*/ 2147483646 w 810"/>
              <a:gd name="T15" fmla="*/ 2147483646 h 810"/>
              <a:gd name="T16" fmla="*/ 2147483646 w 810"/>
              <a:gd name="T17" fmla="*/ 2147483646 h 810"/>
              <a:gd name="T18" fmla="*/ 2147483646 w 810"/>
              <a:gd name="T19" fmla="*/ 2147483646 h 810"/>
              <a:gd name="T20" fmla="*/ 2147483646 w 810"/>
              <a:gd name="T21" fmla="*/ 2147483646 h 810"/>
              <a:gd name="T22" fmla="*/ 2147483646 w 810"/>
              <a:gd name="T23" fmla="*/ 2147483646 h 810"/>
              <a:gd name="T24" fmla="*/ 2147483646 w 810"/>
              <a:gd name="T25" fmla="*/ 2147483646 h 810"/>
              <a:gd name="T26" fmla="*/ 2147483646 w 810"/>
              <a:gd name="T27" fmla="*/ 2147483646 h 810"/>
              <a:gd name="T28" fmla="*/ 2147483646 w 810"/>
              <a:gd name="T29" fmla="*/ 2147483646 h 810"/>
              <a:gd name="T30" fmla="*/ 2147483646 w 810"/>
              <a:gd name="T31" fmla="*/ 2147483646 h 810"/>
              <a:gd name="T32" fmla="*/ 2147483646 w 810"/>
              <a:gd name="T33" fmla="*/ 2147483646 h 810"/>
              <a:gd name="T34" fmla="*/ 2147483646 w 810"/>
              <a:gd name="T35" fmla="*/ 2147483646 h 810"/>
              <a:gd name="T36" fmla="*/ 2147483646 w 810"/>
              <a:gd name="T37" fmla="*/ 2147483646 h 810"/>
              <a:gd name="T38" fmla="*/ 2147483646 w 810"/>
              <a:gd name="T39" fmla="*/ 2147483646 h 810"/>
              <a:gd name="T40" fmla="*/ 2147483646 w 810"/>
              <a:gd name="T41" fmla="*/ 2147483646 h 810"/>
              <a:gd name="T42" fmla="*/ 2147483646 w 810"/>
              <a:gd name="T43" fmla="*/ 2147483646 h 810"/>
              <a:gd name="T44" fmla="*/ 2147483646 w 810"/>
              <a:gd name="T45" fmla="*/ 2147483646 h 810"/>
              <a:gd name="T46" fmla="*/ 2147483646 w 810"/>
              <a:gd name="T47" fmla="*/ 2147483646 h 810"/>
              <a:gd name="T48" fmla="*/ 2147483646 w 810"/>
              <a:gd name="T49" fmla="*/ 2147483646 h 810"/>
              <a:gd name="T50" fmla="*/ 2147483646 w 810"/>
              <a:gd name="T51" fmla="*/ 2147483646 h 810"/>
              <a:gd name="T52" fmla="*/ 2147483646 w 810"/>
              <a:gd name="T53" fmla="*/ 2147483646 h 810"/>
              <a:gd name="T54" fmla="*/ 2147483646 w 810"/>
              <a:gd name="T55" fmla="*/ 2147483646 h 810"/>
              <a:gd name="T56" fmla="*/ 2147483646 w 810"/>
              <a:gd name="T57" fmla="*/ 2147483646 h 810"/>
              <a:gd name="T58" fmla="*/ 2147483646 w 810"/>
              <a:gd name="T59" fmla="*/ 2147483646 h 810"/>
              <a:gd name="T60" fmla="*/ 2147483646 w 810"/>
              <a:gd name="T61" fmla="*/ 2147483646 h 810"/>
              <a:gd name="T62" fmla="*/ 2147483646 w 810"/>
              <a:gd name="T63" fmla="*/ 2147483646 h 810"/>
              <a:gd name="T64" fmla="*/ 2147483646 w 810"/>
              <a:gd name="T65" fmla="*/ 2147483646 h 810"/>
              <a:gd name="T66" fmla="*/ 2147483646 w 810"/>
              <a:gd name="T67" fmla="*/ 2147483646 h 810"/>
              <a:gd name="T68" fmla="*/ 2147483646 w 810"/>
              <a:gd name="T69" fmla="*/ 2147483646 h 810"/>
              <a:gd name="T70" fmla="*/ 2147483646 w 810"/>
              <a:gd name="T71" fmla="*/ 2147483646 h 810"/>
              <a:gd name="T72" fmla="*/ 2147483646 w 810"/>
              <a:gd name="T73" fmla="*/ 2147483646 h 810"/>
              <a:gd name="T74" fmla="*/ 2147483646 w 810"/>
              <a:gd name="T75" fmla="*/ 2147483646 h 810"/>
              <a:gd name="T76" fmla="*/ 2147483646 w 810"/>
              <a:gd name="T77" fmla="*/ 2147483646 h 810"/>
              <a:gd name="T78" fmla="*/ 2147483646 w 810"/>
              <a:gd name="T79" fmla="*/ 2147483646 h 810"/>
              <a:gd name="T80" fmla="*/ 2147483646 w 810"/>
              <a:gd name="T81" fmla="*/ 2147483646 h 810"/>
              <a:gd name="T82" fmla="*/ 2147483646 w 810"/>
              <a:gd name="T83" fmla="*/ 2147483646 h 810"/>
              <a:gd name="T84" fmla="*/ 2147483646 w 810"/>
              <a:gd name="T85" fmla="*/ 2147483646 h 810"/>
              <a:gd name="T86" fmla="*/ 2147483646 w 810"/>
              <a:gd name="T87" fmla="*/ 2147483646 h 810"/>
              <a:gd name="T88" fmla="*/ 2147483646 w 810"/>
              <a:gd name="T89" fmla="*/ 2147483646 h 810"/>
              <a:gd name="T90" fmla="*/ 2147483646 w 810"/>
              <a:gd name="T91" fmla="*/ 2147483646 h 810"/>
              <a:gd name="T92" fmla="*/ 2147483646 w 810"/>
              <a:gd name="T93" fmla="*/ 2147483646 h 810"/>
              <a:gd name="T94" fmla="*/ 2147483646 w 810"/>
              <a:gd name="T95" fmla="*/ 2147483646 h 810"/>
              <a:gd name="T96" fmla="*/ 2147483646 w 810"/>
              <a:gd name="T97" fmla="*/ 2147483646 h 810"/>
              <a:gd name="T98" fmla="*/ 2147483646 w 810"/>
              <a:gd name="T99" fmla="*/ 2147483646 h 810"/>
              <a:gd name="T100" fmla="*/ 2147483646 w 810"/>
              <a:gd name="T101" fmla="*/ 2147483646 h 810"/>
              <a:gd name="T102" fmla="*/ 2147483646 w 810"/>
              <a:gd name="T103" fmla="*/ 2147483646 h 810"/>
              <a:gd name="T104" fmla="*/ 2147483646 w 810"/>
              <a:gd name="T105" fmla="*/ 2147483646 h 810"/>
              <a:gd name="T106" fmla="*/ 2147483646 w 810"/>
              <a:gd name="T107" fmla="*/ 0 h 810"/>
              <a:gd name="T108" fmla="*/ 2147483646 w 810"/>
              <a:gd name="T109" fmla="*/ 0 h 810"/>
              <a:gd name="T110" fmla="*/ 2147483646 w 810"/>
              <a:gd name="T111" fmla="*/ 2147483646 h 810"/>
              <a:gd name="T112" fmla="*/ 2147483646 w 810"/>
              <a:gd name="T113" fmla="*/ 2147483646 h 810"/>
              <a:gd name="T114" fmla="*/ 2147483646 w 810"/>
              <a:gd name="T115" fmla="*/ 2147483646 h 810"/>
              <a:gd name="T116" fmla="*/ 0 w 810"/>
              <a:gd name="T117" fmla="*/ 2147483646 h 810"/>
              <a:gd name="T118" fmla="*/ 2147483646 w 810"/>
              <a:gd name="T119" fmla="*/ 2147483646 h 810"/>
              <a:gd name="T120" fmla="*/ 2147483646 w 810"/>
              <a:gd name="T121" fmla="*/ 2147483646 h 810"/>
              <a:gd name="T122" fmla="*/ 2147483646 w 810"/>
              <a:gd name="T123" fmla="*/ 2147483646 h 810"/>
              <a:gd name="T124" fmla="*/ 2147483646 w 810"/>
              <a:gd name="T125" fmla="*/ 2147483646 h 8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810" h="810">
                <a:moveTo>
                  <a:pt x="784" y="654"/>
                </a:moveTo>
                <a:lnTo>
                  <a:pt x="784" y="654"/>
                </a:lnTo>
                <a:cubicBezTo>
                  <a:pt x="715" y="660"/>
                  <a:pt x="660" y="715"/>
                  <a:pt x="654" y="784"/>
                </a:cubicBezTo>
                <a:lnTo>
                  <a:pt x="155" y="784"/>
                </a:lnTo>
                <a:cubicBezTo>
                  <a:pt x="149" y="715"/>
                  <a:pt x="94" y="660"/>
                  <a:pt x="25" y="654"/>
                </a:cubicBezTo>
                <a:lnTo>
                  <a:pt x="25" y="243"/>
                </a:lnTo>
                <a:lnTo>
                  <a:pt x="78" y="401"/>
                </a:lnTo>
                <a:cubicBezTo>
                  <a:pt x="91" y="440"/>
                  <a:pt x="126" y="465"/>
                  <a:pt x="166" y="465"/>
                </a:cubicBezTo>
                <a:lnTo>
                  <a:pt x="180" y="465"/>
                </a:lnTo>
                <a:lnTo>
                  <a:pt x="180" y="478"/>
                </a:lnTo>
                <a:cubicBezTo>
                  <a:pt x="180" y="512"/>
                  <a:pt x="207" y="540"/>
                  <a:pt x="241" y="540"/>
                </a:cubicBezTo>
                <a:cubicBezTo>
                  <a:pt x="275" y="540"/>
                  <a:pt x="302" y="512"/>
                  <a:pt x="302" y="478"/>
                </a:cubicBezTo>
                <a:lnTo>
                  <a:pt x="302" y="465"/>
                </a:lnTo>
                <a:lnTo>
                  <a:pt x="506" y="465"/>
                </a:lnTo>
                <a:lnTo>
                  <a:pt x="506" y="478"/>
                </a:lnTo>
                <a:cubicBezTo>
                  <a:pt x="506" y="512"/>
                  <a:pt x="534" y="540"/>
                  <a:pt x="568" y="540"/>
                </a:cubicBezTo>
                <a:cubicBezTo>
                  <a:pt x="602" y="540"/>
                  <a:pt x="629" y="512"/>
                  <a:pt x="629" y="478"/>
                </a:cubicBezTo>
                <a:lnTo>
                  <a:pt x="629" y="465"/>
                </a:lnTo>
                <a:lnTo>
                  <a:pt x="642" y="465"/>
                </a:lnTo>
                <a:cubicBezTo>
                  <a:pt x="683" y="465"/>
                  <a:pt x="718" y="440"/>
                  <a:pt x="731" y="401"/>
                </a:cubicBezTo>
                <a:lnTo>
                  <a:pt x="784" y="243"/>
                </a:lnTo>
                <a:lnTo>
                  <a:pt x="784" y="654"/>
                </a:lnTo>
                <a:close/>
                <a:moveTo>
                  <a:pt x="784" y="747"/>
                </a:moveTo>
                <a:lnTo>
                  <a:pt x="784" y="747"/>
                </a:lnTo>
                <a:cubicBezTo>
                  <a:pt x="784" y="768"/>
                  <a:pt x="768" y="784"/>
                  <a:pt x="748" y="784"/>
                </a:cubicBezTo>
                <a:lnTo>
                  <a:pt x="679" y="784"/>
                </a:lnTo>
                <a:cubicBezTo>
                  <a:pt x="684" y="729"/>
                  <a:pt x="729" y="684"/>
                  <a:pt x="784" y="679"/>
                </a:cubicBezTo>
                <a:lnTo>
                  <a:pt x="784" y="747"/>
                </a:lnTo>
                <a:close/>
                <a:moveTo>
                  <a:pt x="61" y="784"/>
                </a:moveTo>
                <a:lnTo>
                  <a:pt x="61" y="784"/>
                </a:lnTo>
                <a:cubicBezTo>
                  <a:pt x="41" y="784"/>
                  <a:pt x="25" y="768"/>
                  <a:pt x="25" y="747"/>
                </a:cubicBezTo>
                <a:lnTo>
                  <a:pt x="25" y="679"/>
                </a:lnTo>
                <a:cubicBezTo>
                  <a:pt x="80" y="684"/>
                  <a:pt x="125" y="729"/>
                  <a:pt x="130" y="784"/>
                </a:cubicBezTo>
                <a:lnTo>
                  <a:pt x="61" y="784"/>
                </a:lnTo>
                <a:close/>
                <a:moveTo>
                  <a:pt x="278" y="425"/>
                </a:moveTo>
                <a:lnTo>
                  <a:pt x="278" y="478"/>
                </a:lnTo>
                <a:cubicBezTo>
                  <a:pt x="278" y="498"/>
                  <a:pt x="261" y="515"/>
                  <a:pt x="241" y="515"/>
                </a:cubicBezTo>
                <a:cubicBezTo>
                  <a:pt x="221" y="515"/>
                  <a:pt x="205" y="498"/>
                  <a:pt x="205" y="478"/>
                </a:cubicBezTo>
                <a:lnTo>
                  <a:pt x="205" y="425"/>
                </a:lnTo>
                <a:lnTo>
                  <a:pt x="278" y="425"/>
                </a:lnTo>
                <a:close/>
                <a:moveTo>
                  <a:pt x="604" y="425"/>
                </a:moveTo>
                <a:lnTo>
                  <a:pt x="604" y="478"/>
                </a:lnTo>
                <a:cubicBezTo>
                  <a:pt x="604" y="498"/>
                  <a:pt x="588" y="515"/>
                  <a:pt x="568" y="515"/>
                </a:cubicBezTo>
                <a:cubicBezTo>
                  <a:pt x="548" y="515"/>
                  <a:pt x="531" y="498"/>
                  <a:pt x="531" y="478"/>
                </a:cubicBezTo>
                <a:lnTo>
                  <a:pt x="531" y="425"/>
                </a:lnTo>
                <a:lnTo>
                  <a:pt x="604" y="425"/>
                </a:lnTo>
                <a:close/>
                <a:moveTo>
                  <a:pt x="32" y="138"/>
                </a:moveTo>
                <a:lnTo>
                  <a:pt x="32" y="138"/>
                </a:lnTo>
                <a:cubicBezTo>
                  <a:pt x="38" y="128"/>
                  <a:pt x="49" y="123"/>
                  <a:pt x="61" y="123"/>
                </a:cubicBezTo>
                <a:lnTo>
                  <a:pt x="747" y="123"/>
                </a:lnTo>
                <a:cubicBezTo>
                  <a:pt x="760" y="123"/>
                  <a:pt x="770" y="128"/>
                  <a:pt x="777" y="138"/>
                </a:cubicBezTo>
                <a:cubicBezTo>
                  <a:pt x="784" y="148"/>
                  <a:pt x="786" y="159"/>
                  <a:pt x="783" y="171"/>
                </a:cubicBezTo>
                <a:lnTo>
                  <a:pt x="708" y="394"/>
                </a:lnTo>
                <a:cubicBezTo>
                  <a:pt x="698" y="422"/>
                  <a:pt x="672" y="441"/>
                  <a:pt x="642" y="441"/>
                </a:cubicBezTo>
                <a:lnTo>
                  <a:pt x="629" y="441"/>
                </a:lnTo>
                <a:lnTo>
                  <a:pt x="629" y="412"/>
                </a:lnTo>
                <a:cubicBezTo>
                  <a:pt x="629" y="406"/>
                  <a:pt x="624" y="400"/>
                  <a:pt x="617" y="400"/>
                </a:cubicBezTo>
                <a:lnTo>
                  <a:pt x="519" y="400"/>
                </a:lnTo>
                <a:cubicBezTo>
                  <a:pt x="512" y="400"/>
                  <a:pt x="506" y="406"/>
                  <a:pt x="506" y="412"/>
                </a:cubicBezTo>
                <a:lnTo>
                  <a:pt x="506" y="441"/>
                </a:lnTo>
                <a:lnTo>
                  <a:pt x="302" y="441"/>
                </a:lnTo>
                <a:lnTo>
                  <a:pt x="302" y="412"/>
                </a:lnTo>
                <a:cubicBezTo>
                  <a:pt x="302" y="406"/>
                  <a:pt x="297" y="400"/>
                  <a:pt x="290" y="400"/>
                </a:cubicBezTo>
                <a:lnTo>
                  <a:pt x="192" y="400"/>
                </a:lnTo>
                <a:cubicBezTo>
                  <a:pt x="185" y="400"/>
                  <a:pt x="180" y="406"/>
                  <a:pt x="180" y="412"/>
                </a:cubicBezTo>
                <a:lnTo>
                  <a:pt x="180" y="441"/>
                </a:lnTo>
                <a:lnTo>
                  <a:pt x="166" y="441"/>
                </a:lnTo>
                <a:cubicBezTo>
                  <a:pt x="137" y="441"/>
                  <a:pt x="110" y="422"/>
                  <a:pt x="101" y="394"/>
                </a:cubicBezTo>
                <a:lnTo>
                  <a:pt x="27" y="171"/>
                </a:lnTo>
                <a:cubicBezTo>
                  <a:pt x="23" y="159"/>
                  <a:pt x="25" y="148"/>
                  <a:pt x="32" y="138"/>
                </a:cubicBezTo>
                <a:close/>
                <a:moveTo>
                  <a:pt x="253" y="78"/>
                </a:moveTo>
                <a:lnTo>
                  <a:pt x="253" y="78"/>
                </a:lnTo>
                <a:cubicBezTo>
                  <a:pt x="253" y="48"/>
                  <a:pt x="277" y="24"/>
                  <a:pt x="306" y="24"/>
                </a:cubicBezTo>
                <a:lnTo>
                  <a:pt x="502" y="24"/>
                </a:lnTo>
                <a:cubicBezTo>
                  <a:pt x="532" y="24"/>
                  <a:pt x="556" y="48"/>
                  <a:pt x="556" y="78"/>
                </a:cubicBezTo>
                <a:lnTo>
                  <a:pt x="556" y="98"/>
                </a:lnTo>
                <a:lnTo>
                  <a:pt x="253" y="98"/>
                </a:lnTo>
                <a:lnTo>
                  <a:pt x="253" y="78"/>
                </a:lnTo>
                <a:close/>
                <a:moveTo>
                  <a:pt x="797" y="124"/>
                </a:moveTo>
                <a:lnTo>
                  <a:pt x="797" y="124"/>
                </a:lnTo>
                <a:cubicBezTo>
                  <a:pt x="785" y="107"/>
                  <a:pt x="767" y="98"/>
                  <a:pt x="747" y="98"/>
                </a:cubicBezTo>
                <a:lnTo>
                  <a:pt x="580" y="98"/>
                </a:lnTo>
                <a:lnTo>
                  <a:pt x="580" y="78"/>
                </a:lnTo>
                <a:cubicBezTo>
                  <a:pt x="580" y="35"/>
                  <a:pt x="545" y="0"/>
                  <a:pt x="502" y="0"/>
                </a:cubicBezTo>
                <a:lnTo>
                  <a:pt x="306" y="0"/>
                </a:lnTo>
                <a:cubicBezTo>
                  <a:pt x="264" y="0"/>
                  <a:pt x="229" y="35"/>
                  <a:pt x="229" y="78"/>
                </a:cubicBezTo>
                <a:lnTo>
                  <a:pt x="229" y="98"/>
                </a:lnTo>
                <a:lnTo>
                  <a:pt x="61" y="98"/>
                </a:lnTo>
                <a:cubicBezTo>
                  <a:pt x="41" y="98"/>
                  <a:pt x="24" y="107"/>
                  <a:pt x="12" y="124"/>
                </a:cubicBezTo>
                <a:cubicBezTo>
                  <a:pt x="4" y="135"/>
                  <a:pt x="0" y="148"/>
                  <a:pt x="0" y="161"/>
                </a:cubicBezTo>
                <a:lnTo>
                  <a:pt x="0" y="747"/>
                </a:lnTo>
                <a:cubicBezTo>
                  <a:pt x="0" y="782"/>
                  <a:pt x="28" y="809"/>
                  <a:pt x="61" y="809"/>
                </a:cubicBezTo>
                <a:lnTo>
                  <a:pt x="748" y="809"/>
                </a:lnTo>
                <a:cubicBezTo>
                  <a:pt x="781" y="809"/>
                  <a:pt x="809" y="782"/>
                  <a:pt x="809" y="747"/>
                </a:cubicBezTo>
                <a:lnTo>
                  <a:pt x="809" y="161"/>
                </a:lnTo>
                <a:cubicBezTo>
                  <a:pt x="809" y="148"/>
                  <a:pt x="805" y="135"/>
                  <a:pt x="797" y="1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11">
            <a:extLst>
              <a:ext uri="{FF2B5EF4-FFF2-40B4-BE49-F238E27FC236}">
                <a16:creationId xmlns:a16="http://schemas.microsoft.com/office/drawing/2014/main" id="{83379D0B-5E14-584C-9170-A03E90F88F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189566" y="4718330"/>
            <a:ext cx="737800" cy="977880"/>
          </a:xfrm>
          <a:custGeom>
            <a:avLst/>
            <a:gdLst>
              <a:gd name="T0" fmla="*/ 2147483646 w 614"/>
              <a:gd name="T1" fmla="*/ 2147483646 h 810"/>
              <a:gd name="T2" fmla="*/ 2147483646 w 614"/>
              <a:gd name="T3" fmla="*/ 2147483646 h 810"/>
              <a:gd name="T4" fmla="*/ 2147483646 w 614"/>
              <a:gd name="T5" fmla="*/ 2147483646 h 810"/>
              <a:gd name="T6" fmla="*/ 2147483646 w 614"/>
              <a:gd name="T7" fmla="*/ 2147483646 h 810"/>
              <a:gd name="T8" fmla="*/ 2147483646 w 614"/>
              <a:gd name="T9" fmla="*/ 2147483646 h 810"/>
              <a:gd name="T10" fmla="*/ 2147483646 w 614"/>
              <a:gd name="T11" fmla="*/ 2147483646 h 810"/>
              <a:gd name="T12" fmla="*/ 2147483646 w 614"/>
              <a:gd name="T13" fmla="*/ 2147483646 h 810"/>
              <a:gd name="T14" fmla="*/ 2147483646 w 614"/>
              <a:gd name="T15" fmla="*/ 2147483646 h 810"/>
              <a:gd name="T16" fmla="*/ 2147483646 w 614"/>
              <a:gd name="T17" fmla="*/ 2147483646 h 810"/>
              <a:gd name="T18" fmla="*/ 2147483646 w 614"/>
              <a:gd name="T19" fmla="*/ 2147483646 h 810"/>
              <a:gd name="T20" fmla="*/ 2147483646 w 614"/>
              <a:gd name="T21" fmla="*/ 2147483646 h 810"/>
              <a:gd name="T22" fmla="*/ 2147483646 w 614"/>
              <a:gd name="T23" fmla="*/ 2147483646 h 810"/>
              <a:gd name="T24" fmla="*/ 2147483646 w 614"/>
              <a:gd name="T25" fmla="*/ 2147483646 h 810"/>
              <a:gd name="T26" fmla="*/ 2147483646 w 614"/>
              <a:gd name="T27" fmla="*/ 2147483646 h 810"/>
              <a:gd name="T28" fmla="*/ 2147483646 w 614"/>
              <a:gd name="T29" fmla="*/ 2147483646 h 810"/>
              <a:gd name="T30" fmla="*/ 2147483646 w 614"/>
              <a:gd name="T31" fmla="*/ 2147483646 h 810"/>
              <a:gd name="T32" fmla="*/ 2147483646 w 614"/>
              <a:gd name="T33" fmla="*/ 2147483646 h 810"/>
              <a:gd name="T34" fmla="*/ 2147483646 w 614"/>
              <a:gd name="T35" fmla="*/ 2147483646 h 810"/>
              <a:gd name="T36" fmla="*/ 2147483646 w 614"/>
              <a:gd name="T37" fmla="*/ 2147483646 h 810"/>
              <a:gd name="T38" fmla="*/ 2147483646 w 614"/>
              <a:gd name="T39" fmla="*/ 2147483646 h 810"/>
              <a:gd name="T40" fmla="*/ 2147483646 w 614"/>
              <a:gd name="T41" fmla="*/ 2147483646 h 810"/>
              <a:gd name="T42" fmla="*/ 2147483646 w 614"/>
              <a:gd name="T43" fmla="*/ 2147483646 h 810"/>
              <a:gd name="T44" fmla="*/ 2147483646 w 614"/>
              <a:gd name="T45" fmla="*/ 2147483646 h 810"/>
              <a:gd name="T46" fmla="*/ 2147483646 w 614"/>
              <a:gd name="T47" fmla="*/ 2147483646 h 810"/>
              <a:gd name="T48" fmla="*/ 2147483646 w 614"/>
              <a:gd name="T49" fmla="*/ 2147483646 h 810"/>
              <a:gd name="T50" fmla="*/ 2147483646 w 614"/>
              <a:gd name="T51" fmla="*/ 2147483646 h 810"/>
              <a:gd name="T52" fmla="*/ 2147483646 w 614"/>
              <a:gd name="T53" fmla="*/ 2147483646 h 810"/>
              <a:gd name="T54" fmla="*/ 2147483646 w 614"/>
              <a:gd name="T55" fmla="*/ 2147483646 h 810"/>
              <a:gd name="T56" fmla="*/ 2147483646 w 614"/>
              <a:gd name="T57" fmla="*/ 2147483646 h 810"/>
              <a:gd name="T58" fmla="*/ 2147483646 w 614"/>
              <a:gd name="T59" fmla="*/ 2147483646 h 810"/>
              <a:gd name="T60" fmla="*/ 2147483646 w 614"/>
              <a:gd name="T61" fmla="*/ 2147483646 h 810"/>
              <a:gd name="T62" fmla="*/ 2147483646 w 614"/>
              <a:gd name="T63" fmla="*/ 2147483646 h 810"/>
              <a:gd name="T64" fmla="*/ 2147483646 w 614"/>
              <a:gd name="T65" fmla="*/ 2147483646 h 810"/>
              <a:gd name="T66" fmla="*/ 2147483646 w 614"/>
              <a:gd name="T67" fmla="*/ 2147483646 h 810"/>
              <a:gd name="T68" fmla="*/ 2147483646 w 614"/>
              <a:gd name="T69" fmla="*/ 2147483646 h 810"/>
              <a:gd name="T70" fmla="*/ 2147483646 w 614"/>
              <a:gd name="T71" fmla="*/ 2147483646 h 810"/>
              <a:gd name="T72" fmla="*/ 2147483646 w 614"/>
              <a:gd name="T73" fmla="*/ 2147483646 h 810"/>
              <a:gd name="T74" fmla="*/ 2147483646 w 614"/>
              <a:gd name="T75" fmla="*/ 2147483646 h 810"/>
              <a:gd name="T76" fmla="*/ 2147483646 w 614"/>
              <a:gd name="T77" fmla="*/ 2147483646 h 810"/>
              <a:gd name="T78" fmla="*/ 2147483646 w 614"/>
              <a:gd name="T79" fmla="*/ 2147483646 h 810"/>
              <a:gd name="T80" fmla="*/ 2147483646 w 614"/>
              <a:gd name="T81" fmla="*/ 2147483646 h 810"/>
              <a:gd name="T82" fmla="*/ 2147483646 w 614"/>
              <a:gd name="T83" fmla="*/ 2147483646 h 810"/>
              <a:gd name="T84" fmla="*/ 2147483646 w 614"/>
              <a:gd name="T85" fmla="*/ 2147483646 h 810"/>
              <a:gd name="T86" fmla="*/ 2147483646 w 614"/>
              <a:gd name="T87" fmla="*/ 0 h 810"/>
              <a:gd name="T88" fmla="*/ 2147483646 w 614"/>
              <a:gd name="T89" fmla="*/ 2147483646 h 810"/>
              <a:gd name="T90" fmla="*/ 2147483646 w 614"/>
              <a:gd name="T91" fmla="*/ 2147483646 h 810"/>
              <a:gd name="T92" fmla="*/ 2147483646 w 614"/>
              <a:gd name="T93" fmla="*/ 2147483646 h 810"/>
              <a:gd name="T94" fmla="*/ 2147483646 w 614"/>
              <a:gd name="T95" fmla="*/ 2147483646 h 810"/>
              <a:gd name="T96" fmla="*/ 2147483646 w 614"/>
              <a:gd name="T97" fmla="*/ 2147483646 h 810"/>
              <a:gd name="T98" fmla="*/ 2147483646 w 614"/>
              <a:gd name="T99" fmla="*/ 2147483646 h 81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14" h="810">
                <a:moveTo>
                  <a:pt x="507" y="505"/>
                </a:moveTo>
                <a:lnTo>
                  <a:pt x="507" y="505"/>
                </a:lnTo>
                <a:cubicBezTo>
                  <a:pt x="485" y="527"/>
                  <a:pt x="470" y="553"/>
                  <a:pt x="462" y="582"/>
                </a:cubicBezTo>
                <a:lnTo>
                  <a:pt x="318" y="582"/>
                </a:lnTo>
                <a:lnTo>
                  <a:pt x="318" y="495"/>
                </a:lnTo>
                <a:cubicBezTo>
                  <a:pt x="327" y="500"/>
                  <a:pt x="337" y="502"/>
                  <a:pt x="348" y="502"/>
                </a:cubicBezTo>
                <a:cubicBezTo>
                  <a:pt x="368" y="502"/>
                  <a:pt x="387" y="494"/>
                  <a:pt x="400" y="478"/>
                </a:cubicBezTo>
                <a:cubicBezTo>
                  <a:pt x="412" y="463"/>
                  <a:pt x="418" y="443"/>
                  <a:pt x="414" y="423"/>
                </a:cubicBezTo>
                <a:cubicBezTo>
                  <a:pt x="409" y="396"/>
                  <a:pt x="387" y="373"/>
                  <a:pt x="359" y="369"/>
                </a:cubicBezTo>
                <a:cubicBezTo>
                  <a:pt x="344" y="366"/>
                  <a:pt x="330" y="369"/>
                  <a:pt x="318" y="375"/>
                </a:cubicBezTo>
                <a:lnTo>
                  <a:pt x="318" y="319"/>
                </a:lnTo>
                <a:lnTo>
                  <a:pt x="435" y="319"/>
                </a:lnTo>
                <a:cubicBezTo>
                  <a:pt x="439" y="319"/>
                  <a:pt x="442" y="317"/>
                  <a:pt x="445" y="314"/>
                </a:cubicBezTo>
                <a:cubicBezTo>
                  <a:pt x="447" y="311"/>
                  <a:pt x="448" y="307"/>
                  <a:pt x="447" y="303"/>
                </a:cubicBezTo>
                <a:cubicBezTo>
                  <a:pt x="447" y="301"/>
                  <a:pt x="445" y="299"/>
                  <a:pt x="443" y="297"/>
                </a:cubicBezTo>
                <a:cubicBezTo>
                  <a:pt x="432" y="287"/>
                  <a:pt x="427" y="274"/>
                  <a:pt x="428" y="260"/>
                </a:cubicBezTo>
                <a:cubicBezTo>
                  <a:pt x="430" y="240"/>
                  <a:pt x="447" y="224"/>
                  <a:pt x="466" y="222"/>
                </a:cubicBezTo>
                <a:cubicBezTo>
                  <a:pt x="478" y="220"/>
                  <a:pt x="490" y="224"/>
                  <a:pt x="499" y="232"/>
                </a:cubicBezTo>
                <a:cubicBezTo>
                  <a:pt x="508" y="240"/>
                  <a:pt x="513" y="252"/>
                  <a:pt x="513" y="264"/>
                </a:cubicBezTo>
                <a:cubicBezTo>
                  <a:pt x="513" y="277"/>
                  <a:pt x="508" y="289"/>
                  <a:pt x="498" y="297"/>
                </a:cubicBezTo>
                <a:cubicBezTo>
                  <a:pt x="494" y="300"/>
                  <a:pt x="493" y="306"/>
                  <a:pt x="495" y="310"/>
                </a:cubicBezTo>
                <a:cubicBezTo>
                  <a:pt x="497" y="316"/>
                  <a:pt x="501" y="319"/>
                  <a:pt x="506" y="319"/>
                </a:cubicBezTo>
                <a:lnTo>
                  <a:pt x="588" y="319"/>
                </a:lnTo>
                <a:cubicBezTo>
                  <a:pt x="584" y="389"/>
                  <a:pt x="556" y="454"/>
                  <a:pt x="507" y="505"/>
                </a:cubicBezTo>
                <a:close/>
                <a:moveTo>
                  <a:pt x="457" y="628"/>
                </a:moveTo>
                <a:lnTo>
                  <a:pt x="457" y="712"/>
                </a:lnTo>
                <a:cubicBezTo>
                  <a:pt x="457" y="714"/>
                  <a:pt x="455" y="716"/>
                  <a:pt x="452" y="716"/>
                </a:cubicBezTo>
                <a:lnTo>
                  <a:pt x="158" y="716"/>
                </a:lnTo>
                <a:cubicBezTo>
                  <a:pt x="156" y="716"/>
                  <a:pt x="154" y="714"/>
                  <a:pt x="154" y="712"/>
                </a:cubicBezTo>
                <a:lnTo>
                  <a:pt x="154" y="674"/>
                </a:lnTo>
                <a:lnTo>
                  <a:pt x="404" y="674"/>
                </a:lnTo>
                <a:cubicBezTo>
                  <a:pt x="410" y="674"/>
                  <a:pt x="416" y="669"/>
                  <a:pt x="416" y="662"/>
                </a:cubicBezTo>
                <a:cubicBezTo>
                  <a:pt x="416" y="655"/>
                  <a:pt x="410" y="650"/>
                  <a:pt x="404" y="650"/>
                </a:cubicBezTo>
                <a:lnTo>
                  <a:pt x="154" y="650"/>
                </a:lnTo>
                <a:lnTo>
                  <a:pt x="154" y="625"/>
                </a:lnTo>
                <a:cubicBezTo>
                  <a:pt x="154" y="619"/>
                  <a:pt x="154" y="613"/>
                  <a:pt x="154" y="607"/>
                </a:cubicBezTo>
                <a:lnTo>
                  <a:pt x="458" y="607"/>
                </a:lnTo>
                <a:cubicBezTo>
                  <a:pt x="457" y="614"/>
                  <a:pt x="457" y="621"/>
                  <a:pt x="457" y="628"/>
                </a:cubicBezTo>
                <a:lnTo>
                  <a:pt x="368" y="784"/>
                </a:lnTo>
                <a:lnTo>
                  <a:pt x="243" y="784"/>
                </a:lnTo>
                <a:cubicBezTo>
                  <a:pt x="216" y="784"/>
                  <a:pt x="194" y="765"/>
                  <a:pt x="188" y="740"/>
                </a:cubicBezTo>
                <a:lnTo>
                  <a:pt x="422" y="740"/>
                </a:lnTo>
                <a:cubicBezTo>
                  <a:pt x="417" y="765"/>
                  <a:pt x="394" y="784"/>
                  <a:pt x="368" y="784"/>
                </a:cubicBezTo>
                <a:lnTo>
                  <a:pt x="457" y="628"/>
                </a:lnTo>
                <a:close/>
                <a:moveTo>
                  <a:pt x="105" y="503"/>
                </a:moveTo>
                <a:lnTo>
                  <a:pt x="105" y="503"/>
                </a:lnTo>
                <a:cubicBezTo>
                  <a:pt x="56" y="453"/>
                  <a:pt x="28" y="388"/>
                  <a:pt x="25" y="319"/>
                </a:cubicBezTo>
                <a:lnTo>
                  <a:pt x="141" y="319"/>
                </a:lnTo>
                <a:cubicBezTo>
                  <a:pt x="148" y="319"/>
                  <a:pt x="153" y="314"/>
                  <a:pt x="154" y="308"/>
                </a:cubicBezTo>
                <a:cubicBezTo>
                  <a:pt x="154" y="304"/>
                  <a:pt x="152" y="300"/>
                  <a:pt x="149" y="297"/>
                </a:cubicBezTo>
                <a:cubicBezTo>
                  <a:pt x="138" y="287"/>
                  <a:pt x="132" y="272"/>
                  <a:pt x="135" y="257"/>
                </a:cubicBezTo>
                <a:cubicBezTo>
                  <a:pt x="137" y="239"/>
                  <a:pt x="152" y="225"/>
                  <a:pt x="169" y="222"/>
                </a:cubicBezTo>
                <a:cubicBezTo>
                  <a:pt x="182" y="219"/>
                  <a:pt x="195" y="223"/>
                  <a:pt x="204" y="231"/>
                </a:cubicBezTo>
                <a:cubicBezTo>
                  <a:pt x="214" y="239"/>
                  <a:pt x="220" y="252"/>
                  <a:pt x="220" y="264"/>
                </a:cubicBezTo>
                <a:cubicBezTo>
                  <a:pt x="220" y="277"/>
                  <a:pt x="214" y="289"/>
                  <a:pt x="204" y="297"/>
                </a:cubicBezTo>
                <a:cubicBezTo>
                  <a:pt x="200" y="300"/>
                  <a:pt x="199" y="306"/>
                  <a:pt x="200" y="310"/>
                </a:cubicBezTo>
                <a:cubicBezTo>
                  <a:pt x="202" y="316"/>
                  <a:pt x="207" y="319"/>
                  <a:pt x="212" y="319"/>
                </a:cubicBezTo>
                <a:lnTo>
                  <a:pt x="293" y="319"/>
                </a:lnTo>
                <a:lnTo>
                  <a:pt x="293" y="400"/>
                </a:lnTo>
                <a:cubicBezTo>
                  <a:pt x="293" y="403"/>
                  <a:pt x="295" y="406"/>
                  <a:pt x="297" y="409"/>
                </a:cubicBezTo>
                <a:cubicBezTo>
                  <a:pt x="300" y="411"/>
                  <a:pt x="303" y="412"/>
                  <a:pt x="306" y="412"/>
                </a:cubicBezTo>
                <a:cubicBezTo>
                  <a:pt x="310" y="411"/>
                  <a:pt x="313" y="410"/>
                  <a:pt x="315" y="407"/>
                </a:cubicBezTo>
                <a:cubicBezTo>
                  <a:pt x="325" y="396"/>
                  <a:pt x="340" y="390"/>
                  <a:pt x="355" y="393"/>
                </a:cubicBezTo>
                <a:cubicBezTo>
                  <a:pt x="373" y="396"/>
                  <a:pt x="387" y="410"/>
                  <a:pt x="390" y="427"/>
                </a:cubicBezTo>
                <a:cubicBezTo>
                  <a:pt x="392" y="440"/>
                  <a:pt x="389" y="452"/>
                  <a:pt x="381" y="462"/>
                </a:cubicBezTo>
                <a:cubicBezTo>
                  <a:pt x="364" y="482"/>
                  <a:pt x="331" y="482"/>
                  <a:pt x="315" y="462"/>
                </a:cubicBezTo>
                <a:cubicBezTo>
                  <a:pt x="311" y="458"/>
                  <a:pt x="306" y="457"/>
                  <a:pt x="301" y="459"/>
                </a:cubicBezTo>
                <a:cubicBezTo>
                  <a:pt x="296" y="461"/>
                  <a:pt x="293" y="465"/>
                  <a:pt x="293" y="470"/>
                </a:cubicBezTo>
                <a:lnTo>
                  <a:pt x="293" y="582"/>
                </a:lnTo>
                <a:lnTo>
                  <a:pt x="149" y="582"/>
                </a:lnTo>
                <a:cubicBezTo>
                  <a:pt x="142" y="553"/>
                  <a:pt x="126" y="525"/>
                  <a:pt x="105" y="503"/>
                </a:cubicBezTo>
                <a:lnTo>
                  <a:pt x="293" y="25"/>
                </a:lnTo>
                <a:lnTo>
                  <a:pt x="293" y="105"/>
                </a:lnTo>
                <a:cubicBezTo>
                  <a:pt x="293" y="110"/>
                  <a:pt x="296" y="114"/>
                  <a:pt x="299" y="116"/>
                </a:cubicBezTo>
                <a:cubicBezTo>
                  <a:pt x="303" y="118"/>
                  <a:pt x="308" y="118"/>
                  <a:pt x="311" y="116"/>
                </a:cubicBezTo>
                <a:cubicBezTo>
                  <a:pt x="313" y="115"/>
                  <a:pt x="314" y="114"/>
                  <a:pt x="315" y="114"/>
                </a:cubicBezTo>
                <a:cubicBezTo>
                  <a:pt x="324" y="103"/>
                  <a:pt x="337" y="97"/>
                  <a:pt x="352" y="98"/>
                </a:cubicBezTo>
                <a:cubicBezTo>
                  <a:pt x="372" y="100"/>
                  <a:pt x="388" y="117"/>
                  <a:pt x="390" y="136"/>
                </a:cubicBezTo>
                <a:cubicBezTo>
                  <a:pt x="392" y="148"/>
                  <a:pt x="388" y="161"/>
                  <a:pt x="380" y="169"/>
                </a:cubicBezTo>
                <a:cubicBezTo>
                  <a:pt x="363" y="188"/>
                  <a:pt x="331" y="188"/>
                  <a:pt x="315" y="168"/>
                </a:cubicBezTo>
                <a:cubicBezTo>
                  <a:pt x="311" y="165"/>
                  <a:pt x="306" y="163"/>
                  <a:pt x="301" y="165"/>
                </a:cubicBezTo>
                <a:cubicBezTo>
                  <a:pt x="296" y="166"/>
                  <a:pt x="293" y="171"/>
                  <a:pt x="293" y="176"/>
                </a:cubicBezTo>
                <a:lnTo>
                  <a:pt x="293" y="294"/>
                </a:lnTo>
                <a:lnTo>
                  <a:pt x="237" y="294"/>
                </a:lnTo>
                <a:cubicBezTo>
                  <a:pt x="242" y="285"/>
                  <a:pt x="244" y="275"/>
                  <a:pt x="244" y="264"/>
                </a:cubicBezTo>
                <a:cubicBezTo>
                  <a:pt x="244" y="244"/>
                  <a:pt x="235" y="225"/>
                  <a:pt x="220" y="212"/>
                </a:cubicBezTo>
                <a:cubicBezTo>
                  <a:pt x="205" y="199"/>
                  <a:pt x="185" y="194"/>
                  <a:pt x="165" y="198"/>
                </a:cubicBezTo>
                <a:cubicBezTo>
                  <a:pt x="137" y="202"/>
                  <a:pt x="115" y="225"/>
                  <a:pt x="110" y="253"/>
                </a:cubicBezTo>
                <a:cubicBezTo>
                  <a:pt x="108" y="268"/>
                  <a:pt x="110" y="282"/>
                  <a:pt x="116" y="294"/>
                </a:cubicBezTo>
                <a:lnTo>
                  <a:pt x="25" y="294"/>
                </a:lnTo>
                <a:cubicBezTo>
                  <a:pt x="32" y="149"/>
                  <a:pt x="148" y="32"/>
                  <a:pt x="293" y="25"/>
                </a:cubicBezTo>
                <a:lnTo>
                  <a:pt x="105" y="503"/>
                </a:lnTo>
                <a:close/>
                <a:moveTo>
                  <a:pt x="318" y="25"/>
                </a:moveTo>
                <a:lnTo>
                  <a:pt x="318" y="25"/>
                </a:lnTo>
                <a:cubicBezTo>
                  <a:pt x="464" y="31"/>
                  <a:pt x="582" y="148"/>
                  <a:pt x="588" y="294"/>
                </a:cubicBezTo>
                <a:lnTo>
                  <a:pt x="531" y="294"/>
                </a:lnTo>
                <a:cubicBezTo>
                  <a:pt x="536" y="285"/>
                  <a:pt x="538" y="275"/>
                  <a:pt x="538" y="264"/>
                </a:cubicBezTo>
                <a:cubicBezTo>
                  <a:pt x="538" y="245"/>
                  <a:pt x="530" y="226"/>
                  <a:pt x="516" y="214"/>
                </a:cubicBezTo>
                <a:cubicBezTo>
                  <a:pt x="502" y="201"/>
                  <a:pt x="482" y="195"/>
                  <a:pt x="463" y="197"/>
                </a:cubicBezTo>
                <a:cubicBezTo>
                  <a:pt x="432" y="200"/>
                  <a:pt x="407" y="226"/>
                  <a:pt x="404" y="258"/>
                </a:cubicBezTo>
                <a:cubicBezTo>
                  <a:pt x="402" y="270"/>
                  <a:pt x="405" y="283"/>
                  <a:pt x="411" y="294"/>
                </a:cubicBezTo>
                <a:lnTo>
                  <a:pt x="318" y="294"/>
                </a:lnTo>
                <a:lnTo>
                  <a:pt x="318" y="201"/>
                </a:lnTo>
                <a:cubicBezTo>
                  <a:pt x="343" y="214"/>
                  <a:pt x="378" y="208"/>
                  <a:pt x="398" y="186"/>
                </a:cubicBezTo>
                <a:cubicBezTo>
                  <a:pt x="411" y="172"/>
                  <a:pt x="417" y="152"/>
                  <a:pt x="415" y="134"/>
                </a:cubicBezTo>
                <a:cubicBezTo>
                  <a:pt x="411" y="102"/>
                  <a:pt x="386" y="77"/>
                  <a:pt x="354" y="74"/>
                </a:cubicBezTo>
                <a:cubicBezTo>
                  <a:pt x="341" y="73"/>
                  <a:pt x="329" y="75"/>
                  <a:pt x="318" y="81"/>
                </a:cubicBezTo>
                <a:lnTo>
                  <a:pt x="318" y="25"/>
                </a:lnTo>
                <a:close/>
                <a:moveTo>
                  <a:pt x="307" y="0"/>
                </a:moveTo>
                <a:lnTo>
                  <a:pt x="307" y="0"/>
                </a:lnTo>
                <a:cubicBezTo>
                  <a:pt x="138" y="0"/>
                  <a:pt x="0" y="138"/>
                  <a:pt x="0" y="306"/>
                </a:cubicBezTo>
                <a:cubicBezTo>
                  <a:pt x="0" y="387"/>
                  <a:pt x="31" y="463"/>
                  <a:pt x="87" y="521"/>
                </a:cubicBezTo>
                <a:cubicBezTo>
                  <a:pt x="115" y="548"/>
                  <a:pt x="130" y="585"/>
                  <a:pt x="130" y="625"/>
                </a:cubicBezTo>
                <a:lnTo>
                  <a:pt x="130" y="712"/>
                </a:lnTo>
                <a:cubicBezTo>
                  <a:pt x="130" y="727"/>
                  <a:pt x="142" y="740"/>
                  <a:pt x="158" y="740"/>
                </a:cubicBezTo>
                <a:lnTo>
                  <a:pt x="164" y="740"/>
                </a:lnTo>
                <a:cubicBezTo>
                  <a:pt x="169" y="779"/>
                  <a:pt x="203" y="809"/>
                  <a:pt x="243" y="809"/>
                </a:cubicBezTo>
                <a:lnTo>
                  <a:pt x="368" y="809"/>
                </a:lnTo>
                <a:cubicBezTo>
                  <a:pt x="408" y="809"/>
                  <a:pt x="441" y="779"/>
                  <a:pt x="447" y="740"/>
                </a:cubicBezTo>
                <a:lnTo>
                  <a:pt x="452" y="740"/>
                </a:lnTo>
                <a:cubicBezTo>
                  <a:pt x="468" y="740"/>
                  <a:pt x="481" y="727"/>
                  <a:pt x="481" y="712"/>
                </a:cubicBezTo>
                <a:lnTo>
                  <a:pt x="481" y="628"/>
                </a:lnTo>
                <a:cubicBezTo>
                  <a:pt x="481" y="588"/>
                  <a:pt x="497" y="550"/>
                  <a:pt x="524" y="522"/>
                </a:cubicBezTo>
                <a:cubicBezTo>
                  <a:pt x="582" y="464"/>
                  <a:pt x="613" y="387"/>
                  <a:pt x="613" y="306"/>
                </a:cubicBezTo>
                <a:cubicBezTo>
                  <a:pt x="613" y="138"/>
                  <a:pt x="475" y="0"/>
                  <a:pt x="3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Freeform 945">
            <a:extLst>
              <a:ext uri="{FF2B5EF4-FFF2-40B4-BE49-F238E27FC236}">
                <a16:creationId xmlns:a16="http://schemas.microsoft.com/office/drawing/2014/main" id="{C1D7E14E-14AF-D147-A204-7AB0D35285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982786" y="4712333"/>
            <a:ext cx="781716" cy="972022"/>
          </a:xfrm>
          <a:custGeom>
            <a:avLst/>
            <a:gdLst>
              <a:gd name="T0" fmla="*/ 632245 w 232462"/>
              <a:gd name="T1" fmla="*/ 3076609 h 289974"/>
              <a:gd name="T2" fmla="*/ 1993938 w 232462"/>
              <a:gd name="T3" fmla="*/ 3076609 h 289974"/>
              <a:gd name="T4" fmla="*/ 2091190 w 232462"/>
              <a:gd name="T5" fmla="*/ 2375186 h 289974"/>
              <a:gd name="T6" fmla="*/ 2038519 w 232462"/>
              <a:gd name="T7" fmla="*/ 3199466 h 289974"/>
              <a:gd name="T8" fmla="*/ 603868 w 232462"/>
              <a:gd name="T9" fmla="*/ 3195485 h 289974"/>
              <a:gd name="T10" fmla="*/ 534968 w 232462"/>
              <a:gd name="T11" fmla="*/ 2375186 h 289974"/>
              <a:gd name="T12" fmla="*/ 1193690 w 232462"/>
              <a:gd name="T13" fmla="*/ 1084957 h 289974"/>
              <a:gd name="T14" fmla="*/ 1084413 w 232462"/>
              <a:gd name="T15" fmla="*/ 1332847 h 289974"/>
              <a:gd name="T16" fmla="*/ 1290835 w 232462"/>
              <a:gd name="T17" fmla="*/ 1516759 h 289974"/>
              <a:gd name="T18" fmla="*/ 1529635 w 232462"/>
              <a:gd name="T19" fmla="*/ 1376818 h 289974"/>
              <a:gd name="T20" fmla="*/ 1468921 w 232462"/>
              <a:gd name="T21" fmla="*/ 1108951 h 289974"/>
              <a:gd name="T22" fmla="*/ 1270596 w 232462"/>
              <a:gd name="T23" fmla="*/ 713128 h 289974"/>
              <a:gd name="T24" fmla="*/ 1849413 w 232462"/>
              <a:gd name="T25" fmla="*/ 1064956 h 289974"/>
              <a:gd name="T26" fmla="*/ 1630824 w 232462"/>
              <a:gd name="T27" fmla="*/ 1384830 h 289974"/>
              <a:gd name="T28" fmla="*/ 1618692 w 232462"/>
              <a:gd name="T29" fmla="*/ 1772641 h 289974"/>
              <a:gd name="T30" fmla="*/ 987257 w 232462"/>
              <a:gd name="T31" fmla="*/ 1776636 h 289974"/>
              <a:gd name="T32" fmla="*/ 995349 w 232462"/>
              <a:gd name="T33" fmla="*/ 1384830 h 289974"/>
              <a:gd name="T34" fmla="*/ 776770 w 232462"/>
              <a:gd name="T35" fmla="*/ 1064956 h 289974"/>
              <a:gd name="T36" fmla="*/ 1306159 w 232462"/>
              <a:gd name="T37" fmla="*/ 482625 h 289974"/>
              <a:gd name="T38" fmla="*/ 2119160 w 232462"/>
              <a:gd name="T39" fmla="*/ 1276673 h 289974"/>
              <a:gd name="T40" fmla="*/ 2216743 w 232462"/>
              <a:gd name="T41" fmla="*/ 1276673 h 289974"/>
              <a:gd name="T42" fmla="*/ 1306159 w 232462"/>
              <a:gd name="T43" fmla="*/ 383378 h 289974"/>
              <a:gd name="T44" fmla="*/ 1083222 w 232462"/>
              <a:gd name="T45" fmla="*/ 251380 h 289974"/>
              <a:gd name="T46" fmla="*/ 700781 w 232462"/>
              <a:gd name="T47" fmla="*/ 417639 h 289974"/>
              <a:gd name="T48" fmla="*/ 407860 w 232462"/>
              <a:gd name="T49" fmla="*/ 710574 h 289974"/>
              <a:gd name="T50" fmla="*/ 253257 w 232462"/>
              <a:gd name="T51" fmla="*/ 1090626 h 289974"/>
              <a:gd name="T52" fmla="*/ 261393 w 232462"/>
              <a:gd name="T53" fmla="*/ 1498350 h 289974"/>
              <a:gd name="T54" fmla="*/ 428191 w 232462"/>
              <a:gd name="T55" fmla="*/ 1874447 h 289974"/>
              <a:gd name="T56" fmla="*/ 733337 w 232462"/>
              <a:gd name="T57" fmla="*/ 2159477 h 289974"/>
              <a:gd name="T58" fmla="*/ 1095420 w 232462"/>
              <a:gd name="T59" fmla="*/ 2298020 h 289974"/>
              <a:gd name="T60" fmla="*/ 1506329 w 232462"/>
              <a:gd name="T61" fmla="*/ 2309889 h 289974"/>
              <a:gd name="T62" fmla="*/ 1896907 w 232462"/>
              <a:gd name="T63" fmla="*/ 2159477 h 289974"/>
              <a:gd name="T64" fmla="*/ 2197968 w 232462"/>
              <a:gd name="T65" fmla="*/ 1874447 h 289974"/>
              <a:gd name="T66" fmla="*/ 2368839 w 232462"/>
              <a:gd name="T67" fmla="*/ 1498350 h 289974"/>
              <a:gd name="T68" fmla="*/ 2372910 w 232462"/>
              <a:gd name="T69" fmla="*/ 1090626 h 289974"/>
              <a:gd name="T70" fmla="*/ 2222381 w 232462"/>
              <a:gd name="T71" fmla="*/ 710574 h 289974"/>
              <a:gd name="T72" fmla="*/ 1929440 w 232462"/>
              <a:gd name="T73" fmla="*/ 417639 h 289974"/>
              <a:gd name="T74" fmla="*/ 1546995 w 232462"/>
              <a:gd name="T75" fmla="*/ 251380 h 289974"/>
              <a:gd name="T76" fmla="*/ 1282577 w 232462"/>
              <a:gd name="T77" fmla="*/ 5940 h 289974"/>
              <a:gd name="T78" fmla="*/ 1787059 w 232462"/>
              <a:gd name="T79" fmla="*/ 93038 h 289974"/>
              <a:gd name="T80" fmla="*/ 2214256 w 232462"/>
              <a:gd name="T81" fmla="*/ 358253 h 289974"/>
              <a:gd name="T82" fmla="*/ 2507166 w 232462"/>
              <a:gd name="T83" fmla="*/ 762044 h 289974"/>
              <a:gd name="T84" fmla="*/ 2617013 w 232462"/>
              <a:gd name="T85" fmla="*/ 1245006 h 289974"/>
              <a:gd name="T86" fmla="*/ 2531574 w 232462"/>
              <a:gd name="T87" fmla="*/ 1735895 h 289974"/>
              <a:gd name="T88" fmla="*/ 2258976 w 232462"/>
              <a:gd name="T89" fmla="*/ 2151533 h 289974"/>
              <a:gd name="T90" fmla="*/ 1839944 w 232462"/>
              <a:gd name="T91" fmla="*/ 2436573 h 289974"/>
              <a:gd name="T92" fmla="*/ 1343589 w 232462"/>
              <a:gd name="T93" fmla="*/ 2543461 h 289974"/>
              <a:gd name="T94" fmla="*/ 1083222 w 232462"/>
              <a:gd name="T95" fmla="*/ 2400937 h 289974"/>
              <a:gd name="T96" fmla="*/ 660104 w 232462"/>
              <a:gd name="T97" fmla="*/ 2226766 h 289974"/>
              <a:gd name="T98" fmla="*/ 334636 w 232462"/>
              <a:gd name="T99" fmla="*/ 1910073 h 289974"/>
              <a:gd name="T100" fmla="*/ 159692 w 232462"/>
              <a:gd name="T101" fmla="*/ 1498350 h 289974"/>
              <a:gd name="T102" fmla="*/ 159692 w 232462"/>
              <a:gd name="T103" fmla="*/ 1051026 h 289974"/>
              <a:gd name="T104" fmla="*/ 334636 w 232462"/>
              <a:gd name="T105" fmla="*/ 639327 h 289974"/>
              <a:gd name="T106" fmla="*/ 660104 w 232462"/>
              <a:gd name="T107" fmla="*/ 322629 h 289974"/>
              <a:gd name="T108" fmla="*/ 1083222 w 232462"/>
              <a:gd name="T109" fmla="*/ 152424 h 28997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32462" h="289974">
                <a:moveTo>
                  <a:pt x="51660" y="210958"/>
                </a:moveTo>
                <a:cubicBezTo>
                  <a:pt x="54171" y="210958"/>
                  <a:pt x="55965" y="212754"/>
                  <a:pt x="55965" y="215268"/>
                </a:cubicBezTo>
                <a:lnTo>
                  <a:pt x="55965" y="278840"/>
                </a:lnTo>
                <a:lnTo>
                  <a:pt x="114438" y="251903"/>
                </a:lnTo>
                <a:cubicBezTo>
                  <a:pt x="115514" y="251543"/>
                  <a:pt x="116949" y="251543"/>
                  <a:pt x="118025" y="251903"/>
                </a:cubicBezTo>
                <a:lnTo>
                  <a:pt x="176499" y="278840"/>
                </a:lnTo>
                <a:lnTo>
                  <a:pt x="176499" y="215268"/>
                </a:lnTo>
                <a:cubicBezTo>
                  <a:pt x="176499" y="212754"/>
                  <a:pt x="178292" y="210958"/>
                  <a:pt x="180445" y="210958"/>
                </a:cubicBezTo>
                <a:cubicBezTo>
                  <a:pt x="182956" y="210958"/>
                  <a:pt x="185108" y="212754"/>
                  <a:pt x="185108" y="215268"/>
                </a:cubicBezTo>
                <a:lnTo>
                  <a:pt x="185108" y="285305"/>
                </a:lnTo>
                <a:cubicBezTo>
                  <a:pt x="185108" y="287101"/>
                  <a:pt x="184391" y="288537"/>
                  <a:pt x="182956" y="289256"/>
                </a:cubicBezTo>
                <a:cubicBezTo>
                  <a:pt x="182239" y="289615"/>
                  <a:pt x="181521" y="289974"/>
                  <a:pt x="180445" y="289974"/>
                </a:cubicBezTo>
                <a:cubicBezTo>
                  <a:pt x="180086" y="289974"/>
                  <a:pt x="179369" y="289974"/>
                  <a:pt x="178651" y="289615"/>
                </a:cubicBezTo>
                <a:lnTo>
                  <a:pt x="116232" y="260882"/>
                </a:lnTo>
                <a:lnTo>
                  <a:pt x="53453" y="289615"/>
                </a:lnTo>
                <a:cubicBezTo>
                  <a:pt x="52377" y="289974"/>
                  <a:pt x="50584" y="289974"/>
                  <a:pt x="49149" y="289256"/>
                </a:cubicBezTo>
                <a:cubicBezTo>
                  <a:pt x="48072" y="288537"/>
                  <a:pt x="47355" y="287101"/>
                  <a:pt x="47355" y="285305"/>
                </a:cubicBezTo>
                <a:lnTo>
                  <a:pt x="47355" y="215268"/>
                </a:lnTo>
                <a:cubicBezTo>
                  <a:pt x="47355" y="212754"/>
                  <a:pt x="49149" y="210958"/>
                  <a:pt x="51660" y="210958"/>
                </a:cubicBezTo>
                <a:close/>
                <a:moveTo>
                  <a:pt x="116411" y="76590"/>
                </a:moveTo>
                <a:lnTo>
                  <a:pt x="105662" y="98332"/>
                </a:lnTo>
                <a:cubicBezTo>
                  <a:pt x="104946" y="99419"/>
                  <a:pt x="104229" y="100143"/>
                  <a:pt x="102438" y="100506"/>
                </a:cubicBezTo>
                <a:lnTo>
                  <a:pt x="79149" y="103767"/>
                </a:lnTo>
                <a:lnTo>
                  <a:pt x="95989" y="120798"/>
                </a:lnTo>
                <a:cubicBezTo>
                  <a:pt x="97063" y="121885"/>
                  <a:pt x="97422" y="123335"/>
                  <a:pt x="97422" y="124784"/>
                </a:cubicBezTo>
                <a:lnTo>
                  <a:pt x="93480" y="148338"/>
                </a:lnTo>
                <a:lnTo>
                  <a:pt x="114261" y="137467"/>
                </a:lnTo>
                <a:cubicBezTo>
                  <a:pt x="115695" y="136380"/>
                  <a:pt x="117128" y="136380"/>
                  <a:pt x="118203" y="137467"/>
                </a:cubicBezTo>
                <a:lnTo>
                  <a:pt x="139342" y="148338"/>
                </a:lnTo>
                <a:lnTo>
                  <a:pt x="135401" y="124784"/>
                </a:lnTo>
                <a:cubicBezTo>
                  <a:pt x="135042" y="123335"/>
                  <a:pt x="135401" y="121885"/>
                  <a:pt x="136834" y="120798"/>
                </a:cubicBezTo>
                <a:lnTo>
                  <a:pt x="153673" y="103767"/>
                </a:lnTo>
                <a:lnTo>
                  <a:pt x="130026" y="100506"/>
                </a:lnTo>
                <a:cubicBezTo>
                  <a:pt x="128593" y="100143"/>
                  <a:pt x="127518" y="99419"/>
                  <a:pt x="127160" y="98332"/>
                </a:cubicBezTo>
                <a:lnTo>
                  <a:pt x="116411" y="76590"/>
                </a:lnTo>
                <a:close/>
                <a:moveTo>
                  <a:pt x="112470" y="64632"/>
                </a:moveTo>
                <a:cubicBezTo>
                  <a:pt x="113903" y="61733"/>
                  <a:pt x="118919" y="61733"/>
                  <a:pt x="120352" y="64632"/>
                </a:cubicBezTo>
                <a:lnTo>
                  <a:pt x="133609" y="92171"/>
                </a:lnTo>
                <a:lnTo>
                  <a:pt x="163706" y="96520"/>
                </a:lnTo>
                <a:cubicBezTo>
                  <a:pt x="165497" y="96520"/>
                  <a:pt x="166930" y="97969"/>
                  <a:pt x="167289" y="99419"/>
                </a:cubicBezTo>
                <a:cubicBezTo>
                  <a:pt x="167647" y="101231"/>
                  <a:pt x="167289" y="103042"/>
                  <a:pt x="166214" y="104129"/>
                </a:cubicBezTo>
                <a:lnTo>
                  <a:pt x="144358" y="125509"/>
                </a:lnTo>
                <a:lnTo>
                  <a:pt x="149732" y="155947"/>
                </a:lnTo>
                <a:cubicBezTo>
                  <a:pt x="149732" y="157759"/>
                  <a:pt x="149374" y="159208"/>
                  <a:pt x="147941" y="160296"/>
                </a:cubicBezTo>
                <a:cubicBezTo>
                  <a:pt x="146508" y="161383"/>
                  <a:pt x="144716" y="161383"/>
                  <a:pt x="143283" y="160658"/>
                </a:cubicBezTo>
                <a:lnTo>
                  <a:pt x="116411" y="146163"/>
                </a:lnTo>
                <a:lnTo>
                  <a:pt x="89539" y="160658"/>
                </a:lnTo>
                <a:cubicBezTo>
                  <a:pt x="88823" y="160658"/>
                  <a:pt x="88106" y="161020"/>
                  <a:pt x="87390" y="161020"/>
                </a:cubicBezTo>
                <a:cubicBezTo>
                  <a:pt x="86673" y="161020"/>
                  <a:pt x="85598" y="160658"/>
                  <a:pt x="84881" y="160296"/>
                </a:cubicBezTo>
                <a:cubicBezTo>
                  <a:pt x="83448" y="159208"/>
                  <a:pt x="82732" y="157759"/>
                  <a:pt x="83090" y="155947"/>
                </a:cubicBezTo>
                <a:lnTo>
                  <a:pt x="88106" y="125509"/>
                </a:lnTo>
                <a:lnTo>
                  <a:pt x="66250" y="104129"/>
                </a:lnTo>
                <a:cubicBezTo>
                  <a:pt x="65175" y="103042"/>
                  <a:pt x="64817" y="101231"/>
                  <a:pt x="65175" y="99419"/>
                </a:cubicBezTo>
                <a:cubicBezTo>
                  <a:pt x="65892" y="97969"/>
                  <a:pt x="67325" y="96520"/>
                  <a:pt x="68758" y="96520"/>
                </a:cubicBezTo>
                <a:lnTo>
                  <a:pt x="98855" y="92171"/>
                </a:lnTo>
                <a:lnTo>
                  <a:pt x="112470" y="64632"/>
                </a:lnTo>
                <a:close/>
                <a:moveTo>
                  <a:pt x="115618" y="43741"/>
                </a:moveTo>
                <a:cubicBezTo>
                  <a:pt x="76036" y="43741"/>
                  <a:pt x="43651" y="76126"/>
                  <a:pt x="43651" y="115708"/>
                </a:cubicBezTo>
                <a:cubicBezTo>
                  <a:pt x="43651" y="155289"/>
                  <a:pt x="76036" y="187674"/>
                  <a:pt x="115618" y="187674"/>
                </a:cubicBezTo>
                <a:cubicBezTo>
                  <a:pt x="155199" y="187674"/>
                  <a:pt x="187584" y="155289"/>
                  <a:pt x="187584" y="115708"/>
                </a:cubicBezTo>
                <a:cubicBezTo>
                  <a:pt x="187584" y="76126"/>
                  <a:pt x="155199" y="43741"/>
                  <a:pt x="115618" y="43741"/>
                </a:cubicBezTo>
                <a:close/>
                <a:moveTo>
                  <a:pt x="115618" y="34745"/>
                </a:moveTo>
                <a:cubicBezTo>
                  <a:pt x="159877" y="34745"/>
                  <a:pt x="196220" y="71088"/>
                  <a:pt x="196220" y="115708"/>
                </a:cubicBezTo>
                <a:cubicBezTo>
                  <a:pt x="196220" y="159967"/>
                  <a:pt x="159877" y="196310"/>
                  <a:pt x="115618" y="196310"/>
                </a:cubicBezTo>
                <a:cubicBezTo>
                  <a:pt x="70998" y="196310"/>
                  <a:pt x="34655" y="159967"/>
                  <a:pt x="34655" y="115708"/>
                </a:cubicBezTo>
                <a:cubicBezTo>
                  <a:pt x="34655" y="71088"/>
                  <a:pt x="70998" y="34745"/>
                  <a:pt x="115618" y="34745"/>
                </a:cubicBezTo>
                <a:close/>
                <a:moveTo>
                  <a:pt x="116411" y="9866"/>
                </a:moveTo>
                <a:lnTo>
                  <a:pt x="99485" y="22065"/>
                </a:lnTo>
                <a:cubicBezTo>
                  <a:pt x="98405" y="22782"/>
                  <a:pt x="97324" y="23141"/>
                  <a:pt x="95884" y="22782"/>
                </a:cubicBezTo>
                <a:lnTo>
                  <a:pt x="75717" y="17759"/>
                </a:lnTo>
                <a:lnTo>
                  <a:pt x="64913" y="35698"/>
                </a:lnTo>
                <a:cubicBezTo>
                  <a:pt x="64193" y="36775"/>
                  <a:pt x="63112" y="37492"/>
                  <a:pt x="62032" y="37851"/>
                </a:cubicBezTo>
                <a:lnTo>
                  <a:pt x="41144" y="40721"/>
                </a:lnTo>
                <a:lnTo>
                  <a:pt x="37903" y="61531"/>
                </a:lnTo>
                <a:cubicBezTo>
                  <a:pt x="37903" y="62607"/>
                  <a:pt x="37183" y="63684"/>
                  <a:pt x="36103" y="64401"/>
                </a:cubicBezTo>
                <a:lnTo>
                  <a:pt x="18096" y="75165"/>
                </a:lnTo>
                <a:lnTo>
                  <a:pt x="23138" y="95257"/>
                </a:lnTo>
                <a:cubicBezTo>
                  <a:pt x="23498" y="96333"/>
                  <a:pt x="23138" y="97768"/>
                  <a:pt x="22418" y="98845"/>
                </a:cubicBezTo>
                <a:lnTo>
                  <a:pt x="10174" y="115708"/>
                </a:lnTo>
                <a:lnTo>
                  <a:pt x="22418" y="132212"/>
                </a:lnTo>
                <a:cubicBezTo>
                  <a:pt x="23138" y="133288"/>
                  <a:pt x="23498" y="134723"/>
                  <a:pt x="23138" y="135799"/>
                </a:cubicBezTo>
                <a:lnTo>
                  <a:pt x="18096" y="156250"/>
                </a:lnTo>
                <a:lnTo>
                  <a:pt x="36103" y="167014"/>
                </a:lnTo>
                <a:cubicBezTo>
                  <a:pt x="37183" y="167731"/>
                  <a:pt x="37903" y="168449"/>
                  <a:pt x="37903" y="169884"/>
                </a:cubicBezTo>
                <a:lnTo>
                  <a:pt x="41144" y="190335"/>
                </a:lnTo>
                <a:lnTo>
                  <a:pt x="62032" y="193564"/>
                </a:lnTo>
                <a:cubicBezTo>
                  <a:pt x="63112" y="193564"/>
                  <a:pt x="64193" y="194640"/>
                  <a:pt x="64913" y="195717"/>
                </a:cubicBezTo>
                <a:lnTo>
                  <a:pt x="75717" y="213656"/>
                </a:lnTo>
                <a:lnTo>
                  <a:pt x="95884" y="208274"/>
                </a:lnTo>
                <a:cubicBezTo>
                  <a:pt x="96244" y="208274"/>
                  <a:pt x="96604" y="208274"/>
                  <a:pt x="96964" y="208274"/>
                </a:cubicBezTo>
                <a:cubicBezTo>
                  <a:pt x="97685" y="208274"/>
                  <a:pt x="98765" y="208633"/>
                  <a:pt x="99485" y="209350"/>
                </a:cubicBezTo>
                <a:lnTo>
                  <a:pt x="116411" y="221549"/>
                </a:lnTo>
                <a:lnTo>
                  <a:pt x="133337" y="209350"/>
                </a:lnTo>
                <a:cubicBezTo>
                  <a:pt x="134417" y="208274"/>
                  <a:pt x="135498" y="208274"/>
                  <a:pt x="136938" y="208274"/>
                </a:cubicBezTo>
                <a:lnTo>
                  <a:pt x="157105" y="213656"/>
                </a:lnTo>
                <a:lnTo>
                  <a:pt x="167909" y="195717"/>
                </a:lnTo>
                <a:cubicBezTo>
                  <a:pt x="168629" y="194640"/>
                  <a:pt x="169710" y="193564"/>
                  <a:pt x="170790" y="193564"/>
                </a:cubicBezTo>
                <a:lnTo>
                  <a:pt x="191678" y="190335"/>
                </a:lnTo>
                <a:lnTo>
                  <a:pt x="194559" y="169884"/>
                </a:lnTo>
                <a:cubicBezTo>
                  <a:pt x="194559" y="168449"/>
                  <a:pt x="195639" y="167731"/>
                  <a:pt x="196719" y="167014"/>
                </a:cubicBezTo>
                <a:lnTo>
                  <a:pt x="214726" y="156250"/>
                </a:lnTo>
                <a:lnTo>
                  <a:pt x="209684" y="135799"/>
                </a:lnTo>
                <a:cubicBezTo>
                  <a:pt x="209324" y="134723"/>
                  <a:pt x="209684" y="133288"/>
                  <a:pt x="210044" y="132212"/>
                </a:cubicBezTo>
                <a:lnTo>
                  <a:pt x="222648" y="115708"/>
                </a:lnTo>
                <a:lnTo>
                  <a:pt x="210044" y="98845"/>
                </a:lnTo>
                <a:cubicBezTo>
                  <a:pt x="209684" y="97768"/>
                  <a:pt x="209324" y="96333"/>
                  <a:pt x="209684" y="95257"/>
                </a:cubicBezTo>
                <a:lnTo>
                  <a:pt x="214726" y="75165"/>
                </a:lnTo>
                <a:lnTo>
                  <a:pt x="196719" y="64401"/>
                </a:lnTo>
                <a:cubicBezTo>
                  <a:pt x="195639" y="63684"/>
                  <a:pt x="194559" y="62607"/>
                  <a:pt x="194559" y="61531"/>
                </a:cubicBezTo>
                <a:lnTo>
                  <a:pt x="191678" y="40721"/>
                </a:lnTo>
                <a:lnTo>
                  <a:pt x="170790" y="37851"/>
                </a:lnTo>
                <a:cubicBezTo>
                  <a:pt x="169710" y="37492"/>
                  <a:pt x="168629" y="36775"/>
                  <a:pt x="167909" y="35698"/>
                </a:cubicBezTo>
                <a:lnTo>
                  <a:pt x="157105" y="17759"/>
                </a:lnTo>
                <a:lnTo>
                  <a:pt x="136938" y="22782"/>
                </a:lnTo>
                <a:cubicBezTo>
                  <a:pt x="135498" y="23141"/>
                  <a:pt x="134417" y="22782"/>
                  <a:pt x="133337" y="22065"/>
                </a:cubicBezTo>
                <a:lnTo>
                  <a:pt x="116411" y="9866"/>
                </a:lnTo>
                <a:close/>
                <a:moveTo>
                  <a:pt x="113530" y="538"/>
                </a:moveTo>
                <a:cubicBezTo>
                  <a:pt x="115331" y="-180"/>
                  <a:pt x="117492" y="-180"/>
                  <a:pt x="118932" y="538"/>
                </a:cubicBezTo>
                <a:lnTo>
                  <a:pt x="136938" y="13813"/>
                </a:lnTo>
                <a:lnTo>
                  <a:pt x="158186" y="8431"/>
                </a:lnTo>
                <a:cubicBezTo>
                  <a:pt x="159986" y="8072"/>
                  <a:pt x="161787" y="8790"/>
                  <a:pt x="162867" y="10225"/>
                </a:cubicBezTo>
                <a:lnTo>
                  <a:pt x="174392" y="29240"/>
                </a:lnTo>
                <a:lnTo>
                  <a:pt x="195999" y="32469"/>
                </a:lnTo>
                <a:cubicBezTo>
                  <a:pt x="197800" y="32828"/>
                  <a:pt x="199240" y="34263"/>
                  <a:pt x="199960" y="36416"/>
                </a:cubicBezTo>
                <a:lnTo>
                  <a:pt x="202842" y="57943"/>
                </a:lnTo>
                <a:lnTo>
                  <a:pt x="221928" y="69066"/>
                </a:lnTo>
                <a:cubicBezTo>
                  <a:pt x="223369" y="70142"/>
                  <a:pt x="224449" y="72295"/>
                  <a:pt x="224089" y="74088"/>
                </a:cubicBezTo>
                <a:lnTo>
                  <a:pt x="218687" y="95257"/>
                </a:lnTo>
                <a:lnTo>
                  <a:pt x="231652" y="112837"/>
                </a:lnTo>
                <a:cubicBezTo>
                  <a:pt x="232732" y="114631"/>
                  <a:pt x="232732" y="116784"/>
                  <a:pt x="231652" y="118219"/>
                </a:cubicBezTo>
                <a:lnTo>
                  <a:pt x="218687" y="135799"/>
                </a:lnTo>
                <a:lnTo>
                  <a:pt x="224089" y="157327"/>
                </a:lnTo>
                <a:cubicBezTo>
                  <a:pt x="224449" y="159121"/>
                  <a:pt x="223369" y="160914"/>
                  <a:pt x="221928" y="161991"/>
                </a:cubicBezTo>
                <a:lnTo>
                  <a:pt x="202842" y="173113"/>
                </a:lnTo>
                <a:lnTo>
                  <a:pt x="199960" y="194999"/>
                </a:lnTo>
                <a:cubicBezTo>
                  <a:pt x="199240" y="196793"/>
                  <a:pt x="197800" y="198587"/>
                  <a:pt x="195999" y="198587"/>
                </a:cubicBezTo>
                <a:lnTo>
                  <a:pt x="174392" y="201816"/>
                </a:lnTo>
                <a:lnTo>
                  <a:pt x="162867" y="220831"/>
                </a:lnTo>
                <a:cubicBezTo>
                  <a:pt x="161787" y="222267"/>
                  <a:pt x="159986" y="222984"/>
                  <a:pt x="158186" y="222625"/>
                </a:cubicBezTo>
                <a:lnTo>
                  <a:pt x="136938" y="217602"/>
                </a:lnTo>
                <a:lnTo>
                  <a:pt x="118932" y="230519"/>
                </a:lnTo>
                <a:cubicBezTo>
                  <a:pt x="118212" y="231236"/>
                  <a:pt x="117131" y="231236"/>
                  <a:pt x="116411" y="231236"/>
                </a:cubicBezTo>
                <a:cubicBezTo>
                  <a:pt x="115331" y="231236"/>
                  <a:pt x="114610" y="231236"/>
                  <a:pt x="113530" y="230519"/>
                </a:cubicBezTo>
                <a:lnTo>
                  <a:pt x="95884" y="217602"/>
                </a:lnTo>
                <a:lnTo>
                  <a:pt x="74636" y="222625"/>
                </a:lnTo>
                <a:cubicBezTo>
                  <a:pt x="72836" y="222984"/>
                  <a:pt x="70675" y="222267"/>
                  <a:pt x="69595" y="220831"/>
                </a:cubicBezTo>
                <a:lnTo>
                  <a:pt x="58431" y="201816"/>
                </a:lnTo>
                <a:lnTo>
                  <a:pt x="36823" y="198587"/>
                </a:lnTo>
                <a:cubicBezTo>
                  <a:pt x="35022" y="198587"/>
                  <a:pt x="33222" y="196793"/>
                  <a:pt x="32862" y="194999"/>
                </a:cubicBezTo>
                <a:lnTo>
                  <a:pt x="29620" y="173113"/>
                </a:lnTo>
                <a:lnTo>
                  <a:pt x="10534" y="161991"/>
                </a:lnTo>
                <a:cubicBezTo>
                  <a:pt x="9093" y="160914"/>
                  <a:pt x="8373" y="159121"/>
                  <a:pt x="8733" y="157327"/>
                </a:cubicBezTo>
                <a:lnTo>
                  <a:pt x="14135" y="135799"/>
                </a:lnTo>
                <a:lnTo>
                  <a:pt x="810" y="118219"/>
                </a:lnTo>
                <a:cubicBezTo>
                  <a:pt x="-270" y="116784"/>
                  <a:pt x="-270" y="114631"/>
                  <a:pt x="810" y="112837"/>
                </a:cubicBezTo>
                <a:lnTo>
                  <a:pt x="14135" y="95257"/>
                </a:lnTo>
                <a:lnTo>
                  <a:pt x="8733" y="74088"/>
                </a:lnTo>
                <a:cubicBezTo>
                  <a:pt x="8373" y="72295"/>
                  <a:pt x="9093" y="70142"/>
                  <a:pt x="10534" y="69066"/>
                </a:cubicBezTo>
                <a:lnTo>
                  <a:pt x="29620" y="57943"/>
                </a:lnTo>
                <a:lnTo>
                  <a:pt x="32862" y="36416"/>
                </a:lnTo>
                <a:cubicBezTo>
                  <a:pt x="33222" y="34263"/>
                  <a:pt x="35022" y="32828"/>
                  <a:pt x="36823" y="32469"/>
                </a:cubicBezTo>
                <a:lnTo>
                  <a:pt x="58431" y="29240"/>
                </a:lnTo>
                <a:lnTo>
                  <a:pt x="69595" y="10225"/>
                </a:lnTo>
                <a:cubicBezTo>
                  <a:pt x="70675" y="8790"/>
                  <a:pt x="72836" y="8072"/>
                  <a:pt x="74636" y="8431"/>
                </a:cubicBezTo>
                <a:lnTo>
                  <a:pt x="95884" y="13813"/>
                </a:lnTo>
                <a:lnTo>
                  <a:pt x="113530" y="53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36" name="Freeform 947">
            <a:extLst>
              <a:ext uri="{FF2B5EF4-FFF2-40B4-BE49-F238E27FC236}">
                <a16:creationId xmlns:a16="http://schemas.microsoft.com/office/drawing/2014/main" id="{B4B56E54-09AF-7341-AB83-346B368E96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721845" y="4718330"/>
            <a:ext cx="933960" cy="977880"/>
          </a:xfrm>
          <a:custGeom>
            <a:avLst/>
            <a:gdLst>
              <a:gd name="T0" fmla="*/ 2102423 w 279041"/>
              <a:gd name="T1" fmla="*/ 2336560 h 291739"/>
              <a:gd name="T2" fmla="*/ 2102423 w 279041"/>
              <a:gd name="T3" fmla="*/ 2436995 h 291739"/>
              <a:gd name="T4" fmla="*/ 1736729 w 279041"/>
              <a:gd name="T5" fmla="*/ 2386777 h 291739"/>
              <a:gd name="T6" fmla="*/ 377534 w 279041"/>
              <a:gd name="T7" fmla="*/ 2336560 h 291739"/>
              <a:gd name="T8" fmla="*/ 1593824 w 279041"/>
              <a:gd name="T9" fmla="*/ 2386777 h 291739"/>
              <a:gd name="T10" fmla="*/ 377534 w 279041"/>
              <a:gd name="T11" fmla="*/ 2436995 h 291739"/>
              <a:gd name="T12" fmla="*/ 377534 w 279041"/>
              <a:gd name="T13" fmla="*/ 2336560 h 291739"/>
              <a:gd name="T14" fmla="*/ 2293929 w 279041"/>
              <a:gd name="T15" fmla="*/ 2005238 h 291739"/>
              <a:gd name="T16" fmla="*/ 2293929 w 279041"/>
              <a:gd name="T17" fmla="*/ 2105850 h 291739"/>
              <a:gd name="T18" fmla="*/ 1736729 w 279041"/>
              <a:gd name="T19" fmla="*/ 2053523 h 291739"/>
              <a:gd name="T20" fmla="*/ 1020007 w 279041"/>
              <a:gd name="T21" fmla="*/ 2005238 h 291739"/>
              <a:gd name="T22" fmla="*/ 1454895 w 279041"/>
              <a:gd name="T23" fmla="*/ 2053523 h 291739"/>
              <a:gd name="T24" fmla="*/ 1020007 w 279041"/>
              <a:gd name="T25" fmla="*/ 2105850 h 291739"/>
              <a:gd name="T26" fmla="*/ 1020007 w 279041"/>
              <a:gd name="T27" fmla="*/ 2005238 h 291739"/>
              <a:gd name="T28" fmla="*/ 2171604 w 279041"/>
              <a:gd name="T29" fmla="*/ 1691381 h 291739"/>
              <a:gd name="T30" fmla="*/ 2171604 w 279041"/>
              <a:gd name="T31" fmla="*/ 1791979 h 291739"/>
              <a:gd name="T32" fmla="*/ 1736729 w 279041"/>
              <a:gd name="T33" fmla="*/ 1743693 h 291739"/>
              <a:gd name="T34" fmla="*/ 1019316 w 279041"/>
              <a:gd name="T35" fmla="*/ 1691381 h 291739"/>
              <a:gd name="T36" fmla="*/ 1576528 w 279041"/>
              <a:gd name="T37" fmla="*/ 1743693 h 291739"/>
              <a:gd name="T38" fmla="*/ 1019316 w 279041"/>
              <a:gd name="T39" fmla="*/ 1791979 h 291739"/>
              <a:gd name="T40" fmla="*/ 1019316 w 279041"/>
              <a:gd name="T41" fmla="*/ 1691381 h 291739"/>
              <a:gd name="T42" fmla="*/ 428666 w 279041"/>
              <a:gd name="T43" fmla="*/ 2006721 h 291739"/>
              <a:gd name="T44" fmla="*/ 748363 w 279041"/>
              <a:gd name="T45" fmla="*/ 1455296 h 291739"/>
              <a:gd name="T46" fmla="*/ 1783483 w 279041"/>
              <a:gd name="T47" fmla="*/ 1360082 h 291739"/>
              <a:gd name="T48" fmla="*/ 2340684 w 279041"/>
              <a:gd name="T49" fmla="*/ 1410301 h 291739"/>
              <a:gd name="T50" fmla="*/ 1783483 w 279041"/>
              <a:gd name="T51" fmla="*/ 1460525 h 291739"/>
              <a:gd name="T52" fmla="*/ 1783483 w 279041"/>
              <a:gd name="T53" fmla="*/ 1360082 h 291739"/>
              <a:gd name="T54" fmla="*/ 1525873 w 279041"/>
              <a:gd name="T55" fmla="*/ 1360082 h 291739"/>
              <a:gd name="T56" fmla="*/ 1525873 w 279041"/>
              <a:gd name="T57" fmla="*/ 1460525 h 291739"/>
              <a:gd name="T58" fmla="*/ 972573 w 279041"/>
              <a:gd name="T59" fmla="*/ 1410301 h 291739"/>
              <a:gd name="T60" fmla="*/ 377349 w 279041"/>
              <a:gd name="T61" fmla="*/ 1360082 h 291739"/>
              <a:gd name="T62" fmla="*/ 847054 w 279041"/>
              <a:gd name="T63" fmla="*/ 1407695 h 291739"/>
              <a:gd name="T64" fmla="*/ 795752 w 279041"/>
              <a:gd name="T65" fmla="*/ 2105902 h 291739"/>
              <a:gd name="T66" fmla="*/ 329987 w 279041"/>
              <a:gd name="T67" fmla="*/ 2054334 h 291739"/>
              <a:gd name="T68" fmla="*/ 377349 w 279041"/>
              <a:gd name="T69" fmla="*/ 1360082 h 291739"/>
              <a:gd name="T70" fmla="*/ 2293929 w 279041"/>
              <a:gd name="T71" fmla="*/ 1046210 h 291739"/>
              <a:gd name="T72" fmla="*/ 2293929 w 279041"/>
              <a:gd name="T73" fmla="*/ 1146823 h 291739"/>
              <a:gd name="T74" fmla="*/ 1736729 w 279041"/>
              <a:gd name="T75" fmla="*/ 1094504 h 291739"/>
              <a:gd name="T76" fmla="*/ 377534 w 279041"/>
              <a:gd name="T77" fmla="*/ 1046210 h 291739"/>
              <a:gd name="T78" fmla="*/ 1593824 w 279041"/>
              <a:gd name="T79" fmla="*/ 1094504 h 291739"/>
              <a:gd name="T80" fmla="*/ 377534 w 279041"/>
              <a:gd name="T81" fmla="*/ 1146823 h 291739"/>
              <a:gd name="T82" fmla="*/ 377534 w 279041"/>
              <a:gd name="T83" fmla="*/ 1046210 h 291739"/>
              <a:gd name="T84" fmla="*/ 2663748 w 279041"/>
              <a:gd name="T85" fmla="*/ 2764764 h 291739"/>
              <a:gd name="T86" fmla="*/ 483251 w 279041"/>
              <a:gd name="T87" fmla="*/ 2812299 h 291739"/>
              <a:gd name="T88" fmla="*/ 2954478 w 279041"/>
              <a:gd name="T89" fmla="*/ 3105420 h 291739"/>
              <a:gd name="T90" fmla="*/ 2663748 w 279041"/>
              <a:gd name="T91" fmla="*/ 483251 h 291739"/>
              <a:gd name="T92" fmla="*/ 428440 w 279041"/>
              <a:gd name="T93" fmla="*/ 721093 h 291739"/>
              <a:gd name="T94" fmla="*/ 2259547 w 279041"/>
              <a:gd name="T95" fmla="*/ 429739 h 291739"/>
              <a:gd name="T96" fmla="*/ 377243 w 279041"/>
              <a:gd name="T97" fmla="*/ 331293 h 291739"/>
              <a:gd name="T98" fmla="*/ 2358000 w 279041"/>
              <a:gd name="T99" fmla="*/ 382465 h 291739"/>
              <a:gd name="T100" fmla="*/ 2310743 w 279041"/>
              <a:gd name="T101" fmla="*/ 815580 h 291739"/>
              <a:gd name="T102" fmla="*/ 329987 w 279041"/>
              <a:gd name="T103" fmla="*/ 768358 h 291739"/>
              <a:gd name="T104" fmla="*/ 377243 w 279041"/>
              <a:gd name="T105" fmla="*/ 331293 h 291739"/>
              <a:gd name="T106" fmla="*/ 98246 w 279041"/>
              <a:gd name="T107" fmla="*/ 2717241 h 291739"/>
              <a:gd name="T108" fmla="*/ 2569462 w 279041"/>
              <a:gd name="T109" fmla="*/ 95082 h 291739"/>
              <a:gd name="T110" fmla="*/ 47167 w 279041"/>
              <a:gd name="T111" fmla="*/ 0 h 291739"/>
              <a:gd name="T112" fmla="*/ 2663748 w 279041"/>
              <a:gd name="T113" fmla="*/ 47507 h 291739"/>
              <a:gd name="T114" fmla="*/ 3001616 w 279041"/>
              <a:gd name="T115" fmla="*/ 388179 h 291739"/>
              <a:gd name="T116" fmla="*/ 3052695 w 279041"/>
              <a:gd name="T117" fmla="*/ 3152941 h 291739"/>
              <a:gd name="T118" fmla="*/ 432175 w 279041"/>
              <a:gd name="T119" fmla="*/ 3204428 h 291739"/>
              <a:gd name="T120" fmla="*/ 385020 w 279041"/>
              <a:gd name="T121" fmla="*/ 2812299 h 291739"/>
              <a:gd name="T122" fmla="*/ 0 w 279041"/>
              <a:gd name="T123" fmla="*/ 2764764 h 291739"/>
              <a:gd name="T124" fmla="*/ 47167 w 279041"/>
              <a:gd name="T125" fmla="*/ 0 h 29173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9041" h="291739">
                <a:moveTo>
                  <a:pt x="163063" y="212725"/>
                </a:moveTo>
                <a:lnTo>
                  <a:pt x="192177" y="212725"/>
                </a:lnTo>
                <a:cubicBezTo>
                  <a:pt x="194694" y="212725"/>
                  <a:pt x="196491" y="215011"/>
                  <a:pt x="196491" y="217297"/>
                </a:cubicBezTo>
                <a:cubicBezTo>
                  <a:pt x="196491" y="219964"/>
                  <a:pt x="194694" y="221869"/>
                  <a:pt x="192177" y="221869"/>
                </a:cubicBezTo>
                <a:lnTo>
                  <a:pt x="163063" y="221869"/>
                </a:lnTo>
                <a:cubicBezTo>
                  <a:pt x="160547" y="221869"/>
                  <a:pt x="158750" y="219964"/>
                  <a:pt x="158750" y="217297"/>
                </a:cubicBezTo>
                <a:cubicBezTo>
                  <a:pt x="158750" y="215011"/>
                  <a:pt x="160547" y="212725"/>
                  <a:pt x="163063" y="212725"/>
                </a:cubicBezTo>
                <a:close/>
                <a:moveTo>
                  <a:pt x="34509" y="212725"/>
                </a:moveTo>
                <a:lnTo>
                  <a:pt x="140980" y="212725"/>
                </a:lnTo>
                <a:cubicBezTo>
                  <a:pt x="143515" y="212725"/>
                  <a:pt x="145688" y="215011"/>
                  <a:pt x="145688" y="217297"/>
                </a:cubicBezTo>
                <a:cubicBezTo>
                  <a:pt x="145688" y="219964"/>
                  <a:pt x="143515" y="221869"/>
                  <a:pt x="140980" y="221869"/>
                </a:cubicBezTo>
                <a:lnTo>
                  <a:pt x="34509" y="221869"/>
                </a:lnTo>
                <a:cubicBezTo>
                  <a:pt x="32336" y="221869"/>
                  <a:pt x="30163" y="219964"/>
                  <a:pt x="30163" y="217297"/>
                </a:cubicBezTo>
                <a:cubicBezTo>
                  <a:pt x="30163" y="215011"/>
                  <a:pt x="32336" y="212725"/>
                  <a:pt x="34509" y="212725"/>
                </a:cubicBezTo>
                <a:close/>
                <a:moveTo>
                  <a:pt x="163024" y="182562"/>
                </a:moveTo>
                <a:lnTo>
                  <a:pt x="209683" y="182562"/>
                </a:lnTo>
                <a:cubicBezTo>
                  <a:pt x="211820" y="182562"/>
                  <a:pt x="213957" y="184760"/>
                  <a:pt x="213957" y="186958"/>
                </a:cubicBezTo>
                <a:cubicBezTo>
                  <a:pt x="213957" y="189523"/>
                  <a:pt x="211820" y="191721"/>
                  <a:pt x="209683" y="191721"/>
                </a:cubicBezTo>
                <a:lnTo>
                  <a:pt x="163024" y="191721"/>
                </a:lnTo>
                <a:cubicBezTo>
                  <a:pt x="160531" y="191721"/>
                  <a:pt x="158750" y="189523"/>
                  <a:pt x="158750" y="186958"/>
                </a:cubicBezTo>
                <a:cubicBezTo>
                  <a:pt x="158750" y="184760"/>
                  <a:pt x="160531" y="182562"/>
                  <a:pt x="163024" y="182562"/>
                </a:cubicBezTo>
                <a:close/>
                <a:moveTo>
                  <a:pt x="93237" y="182562"/>
                </a:moveTo>
                <a:lnTo>
                  <a:pt x="128291" y="182562"/>
                </a:lnTo>
                <a:cubicBezTo>
                  <a:pt x="130820" y="182562"/>
                  <a:pt x="132989" y="184760"/>
                  <a:pt x="132989" y="186958"/>
                </a:cubicBezTo>
                <a:cubicBezTo>
                  <a:pt x="132989" y="189523"/>
                  <a:pt x="130820" y="191721"/>
                  <a:pt x="128291" y="191721"/>
                </a:cubicBezTo>
                <a:lnTo>
                  <a:pt x="93237" y="191721"/>
                </a:lnTo>
                <a:cubicBezTo>
                  <a:pt x="90707" y="191721"/>
                  <a:pt x="88900" y="189523"/>
                  <a:pt x="88900" y="186958"/>
                </a:cubicBezTo>
                <a:cubicBezTo>
                  <a:pt x="88900" y="184760"/>
                  <a:pt x="90707" y="182562"/>
                  <a:pt x="93237" y="182562"/>
                </a:cubicBezTo>
                <a:close/>
                <a:moveTo>
                  <a:pt x="163087" y="153987"/>
                </a:moveTo>
                <a:lnTo>
                  <a:pt x="198502" y="153987"/>
                </a:lnTo>
                <a:cubicBezTo>
                  <a:pt x="201032" y="153987"/>
                  <a:pt x="202839" y="156185"/>
                  <a:pt x="202839" y="158750"/>
                </a:cubicBezTo>
                <a:cubicBezTo>
                  <a:pt x="202839" y="161314"/>
                  <a:pt x="201032" y="163146"/>
                  <a:pt x="198502" y="163146"/>
                </a:cubicBezTo>
                <a:lnTo>
                  <a:pt x="163087" y="163146"/>
                </a:lnTo>
                <a:cubicBezTo>
                  <a:pt x="160557" y="163146"/>
                  <a:pt x="158750" y="161314"/>
                  <a:pt x="158750" y="158750"/>
                </a:cubicBezTo>
                <a:cubicBezTo>
                  <a:pt x="158750" y="156185"/>
                  <a:pt x="160557" y="153987"/>
                  <a:pt x="163087" y="153987"/>
                </a:cubicBezTo>
                <a:close/>
                <a:moveTo>
                  <a:pt x="93174" y="153987"/>
                </a:moveTo>
                <a:lnTo>
                  <a:pt x="139477" y="153987"/>
                </a:lnTo>
                <a:cubicBezTo>
                  <a:pt x="141970" y="153987"/>
                  <a:pt x="144107" y="156185"/>
                  <a:pt x="144107" y="158750"/>
                </a:cubicBezTo>
                <a:cubicBezTo>
                  <a:pt x="144107" y="161314"/>
                  <a:pt x="141970" y="163146"/>
                  <a:pt x="139477" y="163146"/>
                </a:cubicBezTo>
                <a:lnTo>
                  <a:pt x="93174" y="163146"/>
                </a:lnTo>
                <a:cubicBezTo>
                  <a:pt x="90681" y="163146"/>
                  <a:pt x="88900" y="161314"/>
                  <a:pt x="88900" y="158750"/>
                </a:cubicBezTo>
                <a:cubicBezTo>
                  <a:pt x="88900" y="156185"/>
                  <a:pt x="90681" y="153987"/>
                  <a:pt x="93174" y="153987"/>
                </a:cubicBezTo>
                <a:close/>
                <a:moveTo>
                  <a:pt x="39183" y="132493"/>
                </a:moveTo>
                <a:lnTo>
                  <a:pt x="39183" y="182697"/>
                </a:lnTo>
                <a:lnTo>
                  <a:pt x="68407" y="182697"/>
                </a:lnTo>
                <a:lnTo>
                  <a:pt x="68407" y="132493"/>
                </a:lnTo>
                <a:lnTo>
                  <a:pt x="39183" y="132493"/>
                </a:lnTo>
                <a:close/>
                <a:moveTo>
                  <a:pt x="163024" y="123825"/>
                </a:moveTo>
                <a:lnTo>
                  <a:pt x="209683" y="123825"/>
                </a:lnTo>
                <a:cubicBezTo>
                  <a:pt x="211820" y="123825"/>
                  <a:pt x="213957" y="126111"/>
                  <a:pt x="213957" y="128397"/>
                </a:cubicBezTo>
                <a:cubicBezTo>
                  <a:pt x="213957" y="131064"/>
                  <a:pt x="211820" y="132969"/>
                  <a:pt x="209683" y="132969"/>
                </a:cubicBezTo>
                <a:lnTo>
                  <a:pt x="163024" y="132969"/>
                </a:lnTo>
                <a:cubicBezTo>
                  <a:pt x="160531" y="132969"/>
                  <a:pt x="158750" y="131064"/>
                  <a:pt x="158750" y="128397"/>
                </a:cubicBezTo>
                <a:cubicBezTo>
                  <a:pt x="158750" y="126111"/>
                  <a:pt x="160531" y="123825"/>
                  <a:pt x="163024" y="123825"/>
                </a:cubicBezTo>
                <a:close/>
                <a:moveTo>
                  <a:pt x="93174" y="123825"/>
                </a:moveTo>
                <a:lnTo>
                  <a:pt x="139477" y="123825"/>
                </a:lnTo>
                <a:cubicBezTo>
                  <a:pt x="141970" y="123825"/>
                  <a:pt x="144107" y="126111"/>
                  <a:pt x="144107" y="128397"/>
                </a:cubicBezTo>
                <a:cubicBezTo>
                  <a:pt x="144107" y="131064"/>
                  <a:pt x="141970" y="132969"/>
                  <a:pt x="139477" y="132969"/>
                </a:cubicBezTo>
                <a:lnTo>
                  <a:pt x="93174" y="132969"/>
                </a:lnTo>
                <a:cubicBezTo>
                  <a:pt x="90681" y="132969"/>
                  <a:pt x="88900" y="131064"/>
                  <a:pt x="88900" y="128397"/>
                </a:cubicBezTo>
                <a:cubicBezTo>
                  <a:pt x="88900" y="126111"/>
                  <a:pt x="90681" y="123825"/>
                  <a:pt x="93174" y="123825"/>
                </a:cubicBezTo>
                <a:close/>
                <a:moveTo>
                  <a:pt x="34493" y="123825"/>
                </a:moveTo>
                <a:lnTo>
                  <a:pt x="72737" y="123825"/>
                </a:lnTo>
                <a:cubicBezTo>
                  <a:pt x="75623" y="123825"/>
                  <a:pt x="77427" y="125992"/>
                  <a:pt x="77427" y="128159"/>
                </a:cubicBezTo>
                <a:lnTo>
                  <a:pt x="77427" y="187031"/>
                </a:lnTo>
                <a:cubicBezTo>
                  <a:pt x="77427" y="189559"/>
                  <a:pt x="75623" y="191726"/>
                  <a:pt x="72737" y="191726"/>
                </a:cubicBezTo>
                <a:lnTo>
                  <a:pt x="34493" y="191726"/>
                </a:lnTo>
                <a:cubicBezTo>
                  <a:pt x="32328" y="191726"/>
                  <a:pt x="30163" y="189559"/>
                  <a:pt x="30163" y="187031"/>
                </a:cubicBezTo>
                <a:lnTo>
                  <a:pt x="30163" y="128159"/>
                </a:lnTo>
                <a:cubicBezTo>
                  <a:pt x="30163" y="125992"/>
                  <a:pt x="32328" y="123825"/>
                  <a:pt x="34493" y="123825"/>
                </a:cubicBezTo>
                <a:close/>
                <a:moveTo>
                  <a:pt x="163024" y="95250"/>
                </a:moveTo>
                <a:lnTo>
                  <a:pt x="209683" y="95250"/>
                </a:lnTo>
                <a:cubicBezTo>
                  <a:pt x="211820" y="95250"/>
                  <a:pt x="213957" y="97082"/>
                  <a:pt x="213957" y="99646"/>
                </a:cubicBezTo>
                <a:cubicBezTo>
                  <a:pt x="213957" y="102577"/>
                  <a:pt x="211820" y="104409"/>
                  <a:pt x="209683" y="104409"/>
                </a:cubicBezTo>
                <a:lnTo>
                  <a:pt x="163024" y="104409"/>
                </a:lnTo>
                <a:cubicBezTo>
                  <a:pt x="160531" y="104409"/>
                  <a:pt x="158750" y="102577"/>
                  <a:pt x="158750" y="99646"/>
                </a:cubicBezTo>
                <a:cubicBezTo>
                  <a:pt x="158750" y="97082"/>
                  <a:pt x="160531" y="95250"/>
                  <a:pt x="163024" y="95250"/>
                </a:cubicBezTo>
                <a:close/>
                <a:moveTo>
                  <a:pt x="34509" y="95250"/>
                </a:moveTo>
                <a:lnTo>
                  <a:pt x="140980" y="95250"/>
                </a:lnTo>
                <a:cubicBezTo>
                  <a:pt x="143515" y="95250"/>
                  <a:pt x="145688" y="97082"/>
                  <a:pt x="145688" y="99646"/>
                </a:cubicBezTo>
                <a:cubicBezTo>
                  <a:pt x="145688" y="102577"/>
                  <a:pt x="143515" y="104409"/>
                  <a:pt x="140980" y="104409"/>
                </a:cubicBezTo>
                <a:lnTo>
                  <a:pt x="34509" y="104409"/>
                </a:lnTo>
                <a:cubicBezTo>
                  <a:pt x="32336" y="104409"/>
                  <a:pt x="30163" y="102577"/>
                  <a:pt x="30163" y="99646"/>
                </a:cubicBezTo>
                <a:cubicBezTo>
                  <a:pt x="30163" y="97082"/>
                  <a:pt x="32336" y="95250"/>
                  <a:pt x="34509" y="95250"/>
                </a:cubicBezTo>
                <a:close/>
                <a:moveTo>
                  <a:pt x="243488" y="43995"/>
                </a:moveTo>
                <a:lnTo>
                  <a:pt x="243488" y="251711"/>
                </a:lnTo>
                <a:cubicBezTo>
                  <a:pt x="243488" y="254235"/>
                  <a:pt x="241692" y="256038"/>
                  <a:pt x="239178" y="256038"/>
                </a:cubicBezTo>
                <a:lnTo>
                  <a:pt x="44173" y="256038"/>
                </a:lnTo>
                <a:lnTo>
                  <a:pt x="44173" y="282724"/>
                </a:lnTo>
                <a:lnTo>
                  <a:pt x="270063" y="282724"/>
                </a:lnTo>
                <a:lnTo>
                  <a:pt x="270063" y="43995"/>
                </a:lnTo>
                <a:lnTo>
                  <a:pt x="243488" y="43995"/>
                </a:lnTo>
                <a:close/>
                <a:moveTo>
                  <a:pt x="39162" y="39124"/>
                </a:moveTo>
                <a:lnTo>
                  <a:pt x="39162" y="65650"/>
                </a:lnTo>
                <a:lnTo>
                  <a:pt x="206541" y="65650"/>
                </a:lnTo>
                <a:lnTo>
                  <a:pt x="206541" y="39124"/>
                </a:lnTo>
                <a:lnTo>
                  <a:pt x="39162" y="39124"/>
                </a:lnTo>
                <a:close/>
                <a:moveTo>
                  <a:pt x="34483" y="30162"/>
                </a:moveTo>
                <a:lnTo>
                  <a:pt x="211221" y="30162"/>
                </a:lnTo>
                <a:cubicBezTo>
                  <a:pt x="213380" y="30162"/>
                  <a:pt x="215540" y="32313"/>
                  <a:pt x="215540" y="34822"/>
                </a:cubicBezTo>
                <a:lnTo>
                  <a:pt x="215540" y="69952"/>
                </a:lnTo>
                <a:cubicBezTo>
                  <a:pt x="215540" y="72103"/>
                  <a:pt x="213380" y="74253"/>
                  <a:pt x="211221" y="74253"/>
                </a:cubicBezTo>
                <a:lnTo>
                  <a:pt x="34483" y="74253"/>
                </a:lnTo>
                <a:cubicBezTo>
                  <a:pt x="32323" y="74253"/>
                  <a:pt x="30163" y="72103"/>
                  <a:pt x="30163" y="69952"/>
                </a:cubicBezTo>
                <a:lnTo>
                  <a:pt x="30163" y="34822"/>
                </a:lnTo>
                <a:cubicBezTo>
                  <a:pt x="30163" y="32313"/>
                  <a:pt x="32323" y="30162"/>
                  <a:pt x="34483" y="30162"/>
                </a:cubicBezTo>
                <a:close/>
                <a:moveTo>
                  <a:pt x="8978" y="8655"/>
                </a:moveTo>
                <a:lnTo>
                  <a:pt x="8978" y="247384"/>
                </a:lnTo>
                <a:lnTo>
                  <a:pt x="234869" y="247384"/>
                </a:lnTo>
                <a:lnTo>
                  <a:pt x="234869" y="8655"/>
                </a:lnTo>
                <a:lnTo>
                  <a:pt x="8978" y="8655"/>
                </a:lnTo>
                <a:close/>
                <a:moveTo>
                  <a:pt x="4309" y="0"/>
                </a:moveTo>
                <a:lnTo>
                  <a:pt x="239178" y="0"/>
                </a:lnTo>
                <a:cubicBezTo>
                  <a:pt x="241692" y="0"/>
                  <a:pt x="243488" y="1803"/>
                  <a:pt x="243488" y="4327"/>
                </a:cubicBezTo>
                <a:lnTo>
                  <a:pt x="243488" y="35340"/>
                </a:lnTo>
                <a:lnTo>
                  <a:pt x="274372" y="35340"/>
                </a:lnTo>
                <a:cubicBezTo>
                  <a:pt x="276886" y="35340"/>
                  <a:pt x="279041" y="37144"/>
                  <a:pt x="279041" y="39668"/>
                </a:cubicBezTo>
                <a:lnTo>
                  <a:pt x="279041" y="287051"/>
                </a:lnTo>
                <a:cubicBezTo>
                  <a:pt x="279041" y="289576"/>
                  <a:pt x="276886" y="291739"/>
                  <a:pt x="274372" y="291739"/>
                </a:cubicBezTo>
                <a:lnTo>
                  <a:pt x="39504" y="291739"/>
                </a:lnTo>
                <a:cubicBezTo>
                  <a:pt x="37349" y="291739"/>
                  <a:pt x="35194" y="289576"/>
                  <a:pt x="35194" y="287051"/>
                </a:cubicBezTo>
                <a:lnTo>
                  <a:pt x="35194" y="256038"/>
                </a:lnTo>
                <a:lnTo>
                  <a:pt x="4309" y="256038"/>
                </a:lnTo>
                <a:cubicBezTo>
                  <a:pt x="2155" y="256038"/>
                  <a:pt x="0" y="254235"/>
                  <a:pt x="0" y="251711"/>
                </a:cubicBezTo>
                <a:lnTo>
                  <a:pt x="0" y="4327"/>
                </a:lnTo>
                <a:cubicBezTo>
                  <a:pt x="0" y="1803"/>
                  <a:pt x="2155" y="0"/>
                  <a:pt x="43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37" name="Freeform 949">
            <a:extLst>
              <a:ext uri="{FF2B5EF4-FFF2-40B4-BE49-F238E27FC236}">
                <a16:creationId xmlns:a16="http://schemas.microsoft.com/office/drawing/2014/main" id="{5CDA2387-8FFF-E048-AC0B-DC0FDFCDE4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31707" y="4718331"/>
            <a:ext cx="974950" cy="977878"/>
          </a:xfrm>
          <a:custGeom>
            <a:avLst/>
            <a:gdLst>
              <a:gd name="T0" fmla="*/ 873075 w 291288"/>
              <a:gd name="T1" fmla="*/ 2795955 h 291739"/>
              <a:gd name="T2" fmla="*/ 825138 w 291288"/>
              <a:gd name="T3" fmla="*/ 3109255 h 291739"/>
              <a:gd name="T4" fmla="*/ 1567832 w 291288"/>
              <a:gd name="T5" fmla="*/ 3109255 h 291739"/>
              <a:gd name="T6" fmla="*/ 1567832 w 291288"/>
              <a:gd name="T7" fmla="*/ 2795955 h 291739"/>
              <a:gd name="T8" fmla="*/ 932966 w 291288"/>
              <a:gd name="T9" fmla="*/ 2427114 h 291739"/>
              <a:gd name="T10" fmla="*/ 889032 w 291288"/>
              <a:gd name="T11" fmla="*/ 2696803 h 291739"/>
              <a:gd name="T12" fmla="*/ 1615749 w 291288"/>
              <a:gd name="T13" fmla="*/ 2696803 h 291739"/>
              <a:gd name="T14" fmla="*/ 1663649 w 291288"/>
              <a:gd name="T15" fmla="*/ 2748367 h 291739"/>
              <a:gd name="T16" fmla="*/ 1663649 w 291288"/>
              <a:gd name="T17" fmla="*/ 3109255 h 291739"/>
              <a:gd name="T18" fmla="*/ 2973334 w 291288"/>
              <a:gd name="T19" fmla="*/ 3109255 h 291739"/>
              <a:gd name="T20" fmla="*/ 1603782 w 291288"/>
              <a:gd name="T21" fmla="*/ 2427114 h 291739"/>
              <a:gd name="T22" fmla="*/ 322044 w 291288"/>
              <a:gd name="T23" fmla="*/ 2427114 h 291739"/>
              <a:gd name="T24" fmla="*/ 114416 w 291288"/>
              <a:gd name="T25" fmla="*/ 3109255 h 291739"/>
              <a:gd name="T26" fmla="*/ 725308 w 291288"/>
              <a:gd name="T27" fmla="*/ 3109255 h 291739"/>
              <a:gd name="T28" fmla="*/ 837119 w 291288"/>
              <a:gd name="T29" fmla="*/ 2427114 h 291739"/>
              <a:gd name="T30" fmla="*/ 2861559 w 291288"/>
              <a:gd name="T31" fmla="*/ 2268491 h 291739"/>
              <a:gd name="T32" fmla="*/ 2178738 w 291288"/>
              <a:gd name="T33" fmla="*/ 2609551 h 291739"/>
              <a:gd name="T34" fmla="*/ 3101105 w 291288"/>
              <a:gd name="T35" fmla="*/ 3065636 h 291739"/>
              <a:gd name="T36" fmla="*/ 2090912 w 291288"/>
              <a:gd name="T37" fmla="*/ 1911559 h 291739"/>
              <a:gd name="T38" fmla="*/ 1695617 w 291288"/>
              <a:gd name="T39" fmla="*/ 2367632 h 291739"/>
              <a:gd name="T40" fmla="*/ 2070956 w 291288"/>
              <a:gd name="T41" fmla="*/ 2550070 h 291739"/>
              <a:gd name="T42" fmla="*/ 2833573 w 291288"/>
              <a:gd name="T43" fmla="*/ 2173303 h 291739"/>
              <a:gd name="T44" fmla="*/ 2753701 w 291288"/>
              <a:gd name="T45" fmla="*/ 1911559 h 291739"/>
              <a:gd name="T46" fmla="*/ 1020803 w 291288"/>
              <a:gd name="T47" fmla="*/ 1911559 h 291739"/>
              <a:gd name="T48" fmla="*/ 952932 w 291288"/>
              <a:gd name="T49" fmla="*/ 2331935 h 291739"/>
              <a:gd name="T50" fmla="*/ 1495937 w 291288"/>
              <a:gd name="T51" fmla="*/ 2331935 h 291739"/>
              <a:gd name="T52" fmla="*/ 1140594 w 291288"/>
              <a:gd name="T53" fmla="*/ 1911559 h 291739"/>
              <a:gd name="T54" fmla="*/ 477753 w 291288"/>
              <a:gd name="T55" fmla="*/ 1911559 h 291739"/>
              <a:gd name="T56" fmla="*/ 349984 w 291288"/>
              <a:gd name="T57" fmla="*/ 2331935 h 291739"/>
              <a:gd name="T58" fmla="*/ 853117 w 291288"/>
              <a:gd name="T59" fmla="*/ 2331935 h 291739"/>
              <a:gd name="T60" fmla="*/ 920988 w 291288"/>
              <a:gd name="T61" fmla="*/ 1911559 h 291739"/>
              <a:gd name="T62" fmla="*/ 1615749 w 291288"/>
              <a:gd name="T63" fmla="*/ 566600 h 291739"/>
              <a:gd name="T64" fmla="*/ 1277311 w 291288"/>
              <a:gd name="T65" fmla="*/ 907845 h 291739"/>
              <a:gd name="T66" fmla="*/ 1615749 w 291288"/>
              <a:gd name="T67" fmla="*/ 1245099 h 291739"/>
              <a:gd name="T68" fmla="*/ 1954201 w 291288"/>
              <a:gd name="T69" fmla="*/ 907845 h 291739"/>
              <a:gd name="T70" fmla="*/ 1615749 w 291288"/>
              <a:gd name="T71" fmla="*/ 566600 h 291739"/>
              <a:gd name="T72" fmla="*/ 1615749 w 291288"/>
              <a:gd name="T73" fmla="*/ 471356 h 291739"/>
              <a:gd name="T74" fmla="*/ 2053733 w 291288"/>
              <a:gd name="T75" fmla="*/ 907845 h 291739"/>
              <a:gd name="T76" fmla="*/ 1615749 w 291288"/>
              <a:gd name="T77" fmla="*/ 1340336 h 291739"/>
              <a:gd name="T78" fmla="*/ 1177757 w 291288"/>
              <a:gd name="T79" fmla="*/ 907845 h 291739"/>
              <a:gd name="T80" fmla="*/ 1615749 w 291288"/>
              <a:gd name="T81" fmla="*/ 471356 h 291739"/>
              <a:gd name="T82" fmla="*/ 1615749 w 291288"/>
              <a:gd name="T83" fmla="*/ 95201 h 291739"/>
              <a:gd name="T84" fmla="*/ 809176 w 291288"/>
              <a:gd name="T85" fmla="*/ 896289 h 291739"/>
              <a:gd name="T86" fmla="*/ 1615749 w 291288"/>
              <a:gd name="T87" fmla="*/ 2312106 h 291739"/>
              <a:gd name="T88" fmla="*/ 2418321 w 291288"/>
              <a:gd name="T89" fmla="*/ 896289 h 291739"/>
              <a:gd name="T90" fmla="*/ 1615749 w 291288"/>
              <a:gd name="T91" fmla="*/ 95201 h 291739"/>
              <a:gd name="T92" fmla="*/ 1615749 w 291288"/>
              <a:gd name="T93" fmla="*/ 0 h 291739"/>
              <a:gd name="T94" fmla="*/ 2514142 w 291288"/>
              <a:gd name="T95" fmla="*/ 896289 h 291739"/>
              <a:gd name="T96" fmla="*/ 2154774 w 291288"/>
              <a:gd name="T97" fmla="*/ 1812402 h 291739"/>
              <a:gd name="T98" fmla="*/ 2789634 w 291288"/>
              <a:gd name="T99" fmla="*/ 1812402 h 291739"/>
              <a:gd name="T100" fmla="*/ 2833573 w 291288"/>
              <a:gd name="T101" fmla="*/ 1848099 h 291739"/>
              <a:gd name="T102" fmla="*/ 3224882 w 291288"/>
              <a:gd name="T103" fmla="*/ 3140984 h 291739"/>
              <a:gd name="T104" fmla="*/ 3220897 w 291288"/>
              <a:gd name="T105" fmla="*/ 3188573 h 291739"/>
              <a:gd name="T106" fmla="*/ 3180961 w 291288"/>
              <a:gd name="T107" fmla="*/ 3208396 h 291739"/>
              <a:gd name="T108" fmla="*/ 46558 w 291288"/>
              <a:gd name="T109" fmla="*/ 3208396 h 291739"/>
              <a:gd name="T110" fmla="*/ 6633 w 291288"/>
              <a:gd name="T111" fmla="*/ 3188573 h 291739"/>
              <a:gd name="T112" fmla="*/ 2641 w 291288"/>
              <a:gd name="T113" fmla="*/ 3140984 h 291739"/>
              <a:gd name="T114" fmla="*/ 393917 w 291288"/>
              <a:gd name="T115" fmla="*/ 1848099 h 291739"/>
              <a:gd name="T116" fmla="*/ 441828 w 291288"/>
              <a:gd name="T117" fmla="*/ 1812402 h 291739"/>
              <a:gd name="T118" fmla="*/ 1068706 w 291288"/>
              <a:gd name="T119" fmla="*/ 1812402 h 291739"/>
              <a:gd name="T120" fmla="*/ 713343 w 291288"/>
              <a:gd name="T121" fmla="*/ 896289 h 291739"/>
              <a:gd name="T122" fmla="*/ 1615749 w 291288"/>
              <a:gd name="T123" fmla="*/ 0 h 29173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91288" h="291739">
                <a:moveTo>
                  <a:pt x="78754" y="254235"/>
                </a:moveTo>
                <a:lnTo>
                  <a:pt x="74431" y="282724"/>
                </a:lnTo>
                <a:lnTo>
                  <a:pt x="141424" y="282724"/>
                </a:lnTo>
                <a:lnTo>
                  <a:pt x="141424" y="254235"/>
                </a:lnTo>
                <a:lnTo>
                  <a:pt x="78754" y="254235"/>
                </a:lnTo>
                <a:close/>
                <a:moveTo>
                  <a:pt x="84156" y="220698"/>
                </a:moveTo>
                <a:lnTo>
                  <a:pt x="80194" y="245220"/>
                </a:lnTo>
                <a:lnTo>
                  <a:pt x="145746" y="245220"/>
                </a:lnTo>
                <a:cubicBezTo>
                  <a:pt x="147907" y="245220"/>
                  <a:pt x="150068" y="247384"/>
                  <a:pt x="150068" y="249908"/>
                </a:cubicBezTo>
                <a:lnTo>
                  <a:pt x="150068" y="282724"/>
                </a:lnTo>
                <a:lnTo>
                  <a:pt x="268205" y="282724"/>
                </a:lnTo>
                <a:lnTo>
                  <a:pt x="144666" y="220698"/>
                </a:lnTo>
                <a:lnTo>
                  <a:pt x="84156" y="220698"/>
                </a:lnTo>
                <a:close/>
                <a:moveTo>
                  <a:pt x="29050" y="220698"/>
                </a:moveTo>
                <a:lnTo>
                  <a:pt x="10321" y="282724"/>
                </a:lnTo>
                <a:lnTo>
                  <a:pt x="65427" y="282724"/>
                </a:lnTo>
                <a:lnTo>
                  <a:pt x="75512" y="220698"/>
                </a:lnTo>
                <a:lnTo>
                  <a:pt x="29050" y="220698"/>
                </a:lnTo>
                <a:close/>
                <a:moveTo>
                  <a:pt x="258120" y="206273"/>
                </a:moveTo>
                <a:lnTo>
                  <a:pt x="196530" y="237286"/>
                </a:lnTo>
                <a:lnTo>
                  <a:pt x="279730" y="278757"/>
                </a:lnTo>
                <a:lnTo>
                  <a:pt x="258120" y="206273"/>
                </a:lnTo>
                <a:close/>
                <a:moveTo>
                  <a:pt x="188607" y="173818"/>
                </a:moveTo>
                <a:cubicBezTo>
                  <a:pt x="174200" y="192930"/>
                  <a:pt x="160153" y="208076"/>
                  <a:pt x="152950" y="215289"/>
                </a:cubicBezTo>
                <a:lnTo>
                  <a:pt x="186806" y="231877"/>
                </a:lnTo>
                <a:lnTo>
                  <a:pt x="255599" y="197618"/>
                </a:lnTo>
                <a:lnTo>
                  <a:pt x="248395" y="173818"/>
                </a:lnTo>
                <a:lnTo>
                  <a:pt x="188607" y="173818"/>
                </a:lnTo>
                <a:close/>
                <a:moveTo>
                  <a:pt x="92080" y="173818"/>
                </a:moveTo>
                <a:lnTo>
                  <a:pt x="85957" y="212043"/>
                </a:lnTo>
                <a:lnTo>
                  <a:pt x="134941" y="212043"/>
                </a:lnTo>
                <a:cubicBezTo>
                  <a:pt x="127377" y="204109"/>
                  <a:pt x="115131" y="190406"/>
                  <a:pt x="102885" y="173818"/>
                </a:cubicBezTo>
                <a:lnTo>
                  <a:pt x="92080" y="173818"/>
                </a:lnTo>
                <a:close/>
                <a:moveTo>
                  <a:pt x="43096" y="173818"/>
                </a:moveTo>
                <a:lnTo>
                  <a:pt x="31571" y="212043"/>
                </a:lnTo>
                <a:lnTo>
                  <a:pt x="76953" y="212043"/>
                </a:lnTo>
                <a:lnTo>
                  <a:pt x="83076" y="173818"/>
                </a:lnTo>
                <a:lnTo>
                  <a:pt x="43096" y="173818"/>
                </a:lnTo>
                <a:close/>
                <a:moveTo>
                  <a:pt x="145746" y="51521"/>
                </a:moveTo>
                <a:cubicBezTo>
                  <a:pt x="128866" y="51521"/>
                  <a:pt x="115217" y="65592"/>
                  <a:pt x="115217" y="82550"/>
                </a:cubicBezTo>
                <a:cubicBezTo>
                  <a:pt x="115217" y="99507"/>
                  <a:pt x="128866" y="113217"/>
                  <a:pt x="145746" y="113217"/>
                </a:cubicBezTo>
                <a:cubicBezTo>
                  <a:pt x="162627" y="113217"/>
                  <a:pt x="176275" y="99507"/>
                  <a:pt x="176275" y="82550"/>
                </a:cubicBezTo>
                <a:cubicBezTo>
                  <a:pt x="176275" y="65592"/>
                  <a:pt x="162627" y="51521"/>
                  <a:pt x="145746" y="51521"/>
                </a:cubicBezTo>
                <a:close/>
                <a:moveTo>
                  <a:pt x="145746" y="42862"/>
                </a:moveTo>
                <a:cubicBezTo>
                  <a:pt x="167296" y="42862"/>
                  <a:pt x="185254" y="60541"/>
                  <a:pt x="185254" y="82550"/>
                </a:cubicBezTo>
                <a:cubicBezTo>
                  <a:pt x="185254" y="104197"/>
                  <a:pt x="167296" y="121876"/>
                  <a:pt x="145746" y="121876"/>
                </a:cubicBezTo>
                <a:cubicBezTo>
                  <a:pt x="123837" y="121876"/>
                  <a:pt x="106238" y="104197"/>
                  <a:pt x="106238" y="82550"/>
                </a:cubicBezTo>
                <a:cubicBezTo>
                  <a:pt x="106238" y="60541"/>
                  <a:pt x="123837" y="42862"/>
                  <a:pt x="145746" y="42862"/>
                </a:cubicBezTo>
                <a:close/>
                <a:moveTo>
                  <a:pt x="145746" y="8655"/>
                </a:moveTo>
                <a:cubicBezTo>
                  <a:pt x="105767" y="8655"/>
                  <a:pt x="72991" y="41471"/>
                  <a:pt x="72991" y="81500"/>
                </a:cubicBezTo>
                <a:cubicBezTo>
                  <a:pt x="72991" y="133428"/>
                  <a:pt x="131339" y="195815"/>
                  <a:pt x="145746" y="210240"/>
                </a:cubicBezTo>
                <a:cubicBezTo>
                  <a:pt x="159793" y="195815"/>
                  <a:pt x="218141" y="133068"/>
                  <a:pt x="218141" y="81500"/>
                </a:cubicBezTo>
                <a:cubicBezTo>
                  <a:pt x="218141" y="41471"/>
                  <a:pt x="185725" y="8655"/>
                  <a:pt x="145746" y="8655"/>
                </a:cubicBezTo>
                <a:close/>
                <a:moveTo>
                  <a:pt x="145746" y="0"/>
                </a:moveTo>
                <a:cubicBezTo>
                  <a:pt x="190408" y="0"/>
                  <a:pt x="226785" y="36422"/>
                  <a:pt x="226785" y="81500"/>
                </a:cubicBezTo>
                <a:cubicBezTo>
                  <a:pt x="226785" y="109628"/>
                  <a:pt x="211658" y="139920"/>
                  <a:pt x="194369" y="164802"/>
                </a:cubicBezTo>
                <a:lnTo>
                  <a:pt x="251637" y="164802"/>
                </a:lnTo>
                <a:cubicBezTo>
                  <a:pt x="253438" y="164802"/>
                  <a:pt x="255239" y="166245"/>
                  <a:pt x="255599" y="168048"/>
                </a:cubicBezTo>
                <a:lnTo>
                  <a:pt x="290896" y="285609"/>
                </a:lnTo>
                <a:cubicBezTo>
                  <a:pt x="291616" y="287051"/>
                  <a:pt x="291256" y="288494"/>
                  <a:pt x="290536" y="289936"/>
                </a:cubicBezTo>
                <a:cubicBezTo>
                  <a:pt x="289455" y="291018"/>
                  <a:pt x="288375" y="291739"/>
                  <a:pt x="286934" y="291739"/>
                </a:cubicBezTo>
                <a:lnTo>
                  <a:pt x="4198" y="291739"/>
                </a:lnTo>
                <a:cubicBezTo>
                  <a:pt x="3117" y="291739"/>
                  <a:pt x="1677" y="291018"/>
                  <a:pt x="596" y="289936"/>
                </a:cubicBezTo>
                <a:cubicBezTo>
                  <a:pt x="-124" y="288494"/>
                  <a:pt x="-124" y="287051"/>
                  <a:pt x="236" y="285609"/>
                </a:cubicBezTo>
                <a:lnTo>
                  <a:pt x="35533" y="168048"/>
                </a:lnTo>
                <a:cubicBezTo>
                  <a:pt x="36253" y="166245"/>
                  <a:pt x="37694" y="164802"/>
                  <a:pt x="39855" y="164802"/>
                </a:cubicBezTo>
                <a:lnTo>
                  <a:pt x="96402" y="164802"/>
                </a:lnTo>
                <a:cubicBezTo>
                  <a:pt x="79834" y="139920"/>
                  <a:pt x="64347" y="109628"/>
                  <a:pt x="64347" y="81500"/>
                </a:cubicBezTo>
                <a:cubicBezTo>
                  <a:pt x="64347" y="36422"/>
                  <a:pt x="100724" y="0"/>
                  <a:pt x="1457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eme blue">
      <a:dk1>
        <a:srgbClr val="898989"/>
      </a:dk1>
      <a:lt1>
        <a:srgbClr val="FFFFFF"/>
      </a:lt1>
      <a:dk2>
        <a:srgbClr val="272829"/>
      </a:dk2>
      <a:lt2>
        <a:srgbClr val="FFFFFF"/>
      </a:lt2>
      <a:accent1>
        <a:srgbClr val="23C35E"/>
      </a:accent1>
      <a:accent2>
        <a:srgbClr val="159596"/>
      </a:accent2>
      <a:accent3>
        <a:srgbClr val="1264C3"/>
      </a:accent3>
      <a:accent4>
        <a:srgbClr val="0547A3"/>
      </a:accent4>
      <a:accent5>
        <a:srgbClr val="153789"/>
      </a:accent5>
      <a:accent6>
        <a:srgbClr val="A4ACB5"/>
      </a:accent6>
      <a:hlink>
        <a:srgbClr val="32A79F"/>
      </a:hlink>
      <a:folHlink>
        <a:srgbClr val="89E1D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{9BB6B025-EE7B-B14D-8EC8-5D2DE61B865A}tf16401378</Template>
  <TotalTime>86444</TotalTime>
  <Words>2773</Words>
  <Application>Microsoft Office PowerPoint</Application>
  <PresentationFormat>Personalizar</PresentationFormat>
  <Paragraphs>520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2" baseType="lpstr">
      <vt:lpstr>Arial</vt:lpstr>
      <vt:lpstr>Calibri</vt:lpstr>
      <vt:lpstr>Lato Light</vt:lpstr>
      <vt:lpstr>Poppins</vt:lpstr>
      <vt:lpstr>Poppins Light</vt:lpstr>
      <vt:lpstr>Poppins Medium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Alexandre Araújo | MAXIMIZE</dc:creator>
  <cp:keywords/>
  <dc:description/>
  <cp:lastModifiedBy>ANTONIO ALEXANDRE DE ARAUJO</cp:lastModifiedBy>
  <cp:revision>15357</cp:revision>
  <cp:lastPrinted>2019-07-07T18:31:34Z</cp:lastPrinted>
  <dcterms:created xsi:type="dcterms:W3CDTF">2014-11-12T21:47:38Z</dcterms:created>
  <dcterms:modified xsi:type="dcterms:W3CDTF">2020-04-16T13:51:49Z</dcterms:modified>
  <cp:category/>
</cp:coreProperties>
</file>