
<file path=[Content_Types].xml><?xml version="1.0" encoding="utf-8"?>
<Types xmlns="http://schemas.openxmlformats.org/package/2006/content-types">
  <Default Extension="fntdata" ContentType="application/x-fontdata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59" r:id="rId1"/>
  </p:sldMasterIdLst>
  <p:notesMasterIdLst>
    <p:notesMasterId r:id="rId114"/>
  </p:notesMasterIdLst>
  <p:sldIdLst>
    <p:sldId id="378" r:id="rId2"/>
    <p:sldId id="377" r:id="rId3"/>
    <p:sldId id="379" r:id="rId4"/>
    <p:sldId id="380" r:id="rId5"/>
    <p:sldId id="381" r:id="rId6"/>
    <p:sldId id="382" r:id="rId7"/>
    <p:sldId id="383" r:id="rId8"/>
    <p:sldId id="384" r:id="rId9"/>
    <p:sldId id="385" r:id="rId10"/>
    <p:sldId id="387" r:id="rId11"/>
    <p:sldId id="388" r:id="rId12"/>
    <p:sldId id="376" r:id="rId13"/>
    <p:sldId id="389" r:id="rId14"/>
    <p:sldId id="441" r:id="rId15"/>
    <p:sldId id="390" r:id="rId16"/>
    <p:sldId id="386" r:id="rId17"/>
    <p:sldId id="493" r:id="rId18"/>
    <p:sldId id="392" r:id="rId19"/>
    <p:sldId id="393" r:id="rId20"/>
    <p:sldId id="394" r:id="rId21"/>
    <p:sldId id="396" r:id="rId22"/>
    <p:sldId id="440" r:id="rId23"/>
    <p:sldId id="397" r:id="rId24"/>
    <p:sldId id="398" r:id="rId25"/>
    <p:sldId id="399" r:id="rId26"/>
    <p:sldId id="400" r:id="rId27"/>
    <p:sldId id="401" r:id="rId28"/>
    <p:sldId id="402" r:id="rId29"/>
    <p:sldId id="403" r:id="rId30"/>
    <p:sldId id="404" r:id="rId31"/>
    <p:sldId id="405" r:id="rId32"/>
    <p:sldId id="406" r:id="rId33"/>
    <p:sldId id="407" r:id="rId34"/>
    <p:sldId id="408" r:id="rId35"/>
    <p:sldId id="409" r:id="rId36"/>
    <p:sldId id="410" r:id="rId37"/>
    <p:sldId id="411" r:id="rId38"/>
    <p:sldId id="412" r:id="rId39"/>
    <p:sldId id="413" r:id="rId40"/>
    <p:sldId id="414" r:id="rId41"/>
    <p:sldId id="443" r:id="rId42"/>
    <p:sldId id="416" r:id="rId43"/>
    <p:sldId id="442" r:id="rId44"/>
    <p:sldId id="417" r:id="rId45"/>
    <p:sldId id="418" r:id="rId46"/>
    <p:sldId id="419" r:id="rId47"/>
    <p:sldId id="420" r:id="rId48"/>
    <p:sldId id="421" r:id="rId49"/>
    <p:sldId id="422" r:id="rId50"/>
    <p:sldId id="423" r:id="rId51"/>
    <p:sldId id="424" r:id="rId52"/>
    <p:sldId id="425" r:id="rId53"/>
    <p:sldId id="426" r:id="rId54"/>
    <p:sldId id="427" r:id="rId55"/>
    <p:sldId id="428" r:id="rId56"/>
    <p:sldId id="429" r:id="rId57"/>
    <p:sldId id="430" r:id="rId58"/>
    <p:sldId id="431" r:id="rId59"/>
    <p:sldId id="432" r:id="rId60"/>
    <p:sldId id="433" r:id="rId61"/>
    <p:sldId id="434" r:id="rId62"/>
    <p:sldId id="435" r:id="rId63"/>
    <p:sldId id="444" r:id="rId64"/>
    <p:sldId id="445" r:id="rId65"/>
    <p:sldId id="446" r:id="rId66"/>
    <p:sldId id="447" r:id="rId67"/>
    <p:sldId id="448" r:id="rId68"/>
    <p:sldId id="449" r:id="rId69"/>
    <p:sldId id="450" r:id="rId70"/>
    <p:sldId id="451" r:id="rId71"/>
    <p:sldId id="452" r:id="rId72"/>
    <p:sldId id="453" r:id="rId73"/>
    <p:sldId id="454" r:id="rId74"/>
    <p:sldId id="455" r:id="rId75"/>
    <p:sldId id="456" r:id="rId76"/>
    <p:sldId id="457" r:id="rId77"/>
    <p:sldId id="458" r:id="rId78"/>
    <p:sldId id="459" r:id="rId79"/>
    <p:sldId id="460" r:id="rId80"/>
    <p:sldId id="461" r:id="rId81"/>
    <p:sldId id="462" r:id="rId82"/>
    <p:sldId id="463" r:id="rId83"/>
    <p:sldId id="464" r:id="rId84"/>
    <p:sldId id="465" r:id="rId85"/>
    <p:sldId id="466" r:id="rId86"/>
    <p:sldId id="467" r:id="rId87"/>
    <p:sldId id="468" r:id="rId88"/>
    <p:sldId id="469" r:id="rId89"/>
    <p:sldId id="470" r:id="rId90"/>
    <p:sldId id="471" r:id="rId91"/>
    <p:sldId id="472" r:id="rId92"/>
    <p:sldId id="473" r:id="rId93"/>
    <p:sldId id="474" r:id="rId94"/>
    <p:sldId id="475" r:id="rId95"/>
    <p:sldId id="476" r:id="rId96"/>
    <p:sldId id="477" r:id="rId97"/>
    <p:sldId id="478" r:id="rId98"/>
    <p:sldId id="374" r:id="rId99"/>
    <p:sldId id="479" r:id="rId100"/>
    <p:sldId id="480" r:id="rId101"/>
    <p:sldId id="481" r:id="rId102"/>
    <p:sldId id="482" r:id="rId103"/>
    <p:sldId id="483" r:id="rId104"/>
    <p:sldId id="484" r:id="rId105"/>
    <p:sldId id="485" r:id="rId106"/>
    <p:sldId id="486" r:id="rId107"/>
    <p:sldId id="487" r:id="rId108"/>
    <p:sldId id="488" r:id="rId109"/>
    <p:sldId id="489" r:id="rId110"/>
    <p:sldId id="490" r:id="rId111"/>
    <p:sldId id="491" r:id="rId112"/>
    <p:sldId id="492" r:id="rId113"/>
  </p:sldIdLst>
  <p:sldSz cx="12192000" cy="6858000"/>
  <p:notesSz cx="6858000" cy="9144000"/>
  <p:embeddedFontLst>
    <p:embeddedFont>
      <p:font typeface="Calibri" panose="020F0502020204030204" pitchFamily="34" charset="0"/>
      <p:regular r:id="rId115"/>
      <p:bold r:id="rId116"/>
      <p:italic r:id="rId117"/>
      <p:boldItalic r:id="rId118"/>
    </p:embeddedFont>
    <p:embeddedFont>
      <p:font typeface="Montserrat" panose="020B0604020202020204" charset="0"/>
      <p:regular r:id="rId119"/>
      <p:bold r:id="rId120"/>
    </p:embeddedFont>
    <p:embeddedFont>
      <p:font typeface="Montserrat ExtraBold" panose="020B0604020202020204" charset="0"/>
      <p:bold r:id="rId121"/>
    </p:embeddedFont>
    <p:embeddedFont>
      <p:font typeface="Open Sans" panose="020B0604020202020204" charset="0"/>
      <p:regular r:id="rId122"/>
      <p:bold r:id="rId123"/>
      <p:italic r:id="rId124"/>
      <p:boldItalic r:id="rId125"/>
    </p:embeddedFont>
    <p:embeddedFont>
      <p:font typeface="Open Sans Semibold" panose="020B0604020202020204" charset="0"/>
      <p:regular r:id="rId126"/>
      <p:bold r:id="rId127"/>
      <p:italic r:id="rId128"/>
      <p:boldItalic r:id="rId129"/>
    </p:embeddedFont>
  </p:embeddedFont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5pPr>
    <a:lvl6pPr marL="22860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6pPr>
    <a:lvl7pPr marL="27432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7pPr>
    <a:lvl8pPr marL="32004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8pPr>
    <a:lvl9pPr marL="36576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+mn-ea"/>
        <a:cs typeface="Arial" panose="020B0604020202020204" pitchFamily="34" charset="0"/>
        <a:sym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Vadym" initials="V" lastIdx="1" clrIdx="0">
    <p:extLst>
      <p:ext uri="{19B8F6BF-5375-455C-9EA6-DF929625EA0E}">
        <p15:presenceInfo xmlns:p15="http://schemas.microsoft.com/office/powerpoint/2012/main" userId="Vadym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2393" autoAdjust="0"/>
    <p:restoredTop sz="94690"/>
  </p:normalViewPr>
  <p:slideViewPr>
    <p:cSldViewPr snapToGrid="0">
      <p:cViewPr>
        <p:scale>
          <a:sx n="30" d="100"/>
          <a:sy n="30" d="100"/>
        </p:scale>
        <p:origin x="1392" y="7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font" Target="fonts/font3.fntdata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font" Target="fonts/font9.fntdata"/><Relationship Id="rId128" Type="http://schemas.openxmlformats.org/officeDocument/2006/relationships/font" Target="fonts/font14.fntdata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font" Target="fonts/font4.fntdata"/><Relationship Id="rId134" Type="http://schemas.openxmlformats.org/officeDocument/2006/relationships/tableStyles" Target="tableStyle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font" Target="fonts/font10.fntdata"/><Relationship Id="rId129" Type="http://schemas.openxmlformats.org/officeDocument/2006/relationships/font" Target="fonts/font15.fntdata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notesMaster" Target="notesMasters/notesMaster1.xml"/><Relationship Id="rId119" Type="http://schemas.openxmlformats.org/officeDocument/2006/relationships/font" Target="fonts/font5.fntdata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commentAuthors" Target="commentAuthor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font" Target="fonts/font6.fntdata"/><Relationship Id="rId125" Type="http://schemas.openxmlformats.org/officeDocument/2006/relationships/font" Target="fonts/font11.fntdata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font" Target="fonts/font1.fntdata"/><Relationship Id="rId131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font" Target="fonts/font12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font" Target="fonts/font7.fntdata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font" Target="fonts/font2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font" Target="fonts/font13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Google Shape;3;n">
            <a:extLst>
              <a:ext uri="{FF2B5EF4-FFF2-40B4-BE49-F238E27FC236}">
                <a16:creationId xmlns:a16="http://schemas.microsoft.com/office/drawing/2014/main" id="{56CC67D3-BEB8-BF46-9D45-034B8AD5972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Google Shape;4;n">
            <a:extLst>
              <a:ext uri="{FF2B5EF4-FFF2-40B4-BE49-F238E27FC236}">
                <a16:creationId xmlns:a16="http://schemas.microsoft.com/office/drawing/2014/main" id="{6E2981B5-94C8-A04E-AE60-6E5B476A932E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L="457200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1pPr>
    <a:lvl2pPr marL="914400" lvl="1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2pPr>
    <a:lvl3pPr marL="1371600" lvl="2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3pPr>
    <a:lvl4pPr marL="1828800" lvl="3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4pPr>
    <a:lvl5pPr marL="2286000" lvl="4" indent="-298450" algn="l" rtl="0" eaLnBrk="0" fontAlgn="base" hangingPunct="0">
      <a:spcBef>
        <a:spcPct val="0"/>
      </a:spcBef>
      <a:spcAft>
        <a:spcPct val="0"/>
      </a:spcAft>
      <a:buClr>
        <a:srgbClr val="000000"/>
      </a:buClr>
      <a:buFont typeface="Arial" panose="020B0604020202020204" pitchFamily="34" charset="0"/>
      <a:defRPr sz="1400">
        <a:solidFill>
          <a:srgbClr val="000000"/>
        </a:solidFill>
        <a:latin typeface="Arial"/>
        <a:ea typeface="Arial"/>
        <a:cs typeface="Arial"/>
        <a:sym typeface="Arial" panose="020B0604020202020204" pitchFamily="34" charset="0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295390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итульный слайд" userDrawn="1">
  <p:cSld name="TITL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AB1AEBD6-C197-594B-A985-BECED25A7C3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 bwMode="auto">
          <a:xfrm>
            <a:off x="1628775" y="1268414"/>
            <a:ext cx="2446338" cy="4243387"/>
          </a:xfrm>
          <a:custGeom>
            <a:avLst/>
            <a:gdLst>
              <a:gd name="connsiteX0" fmla="*/ 1608241 w 2446338"/>
              <a:gd name="connsiteY0" fmla="*/ 0 h 4243387"/>
              <a:gd name="connsiteX1" fmla="*/ 1834754 w 2446338"/>
              <a:gd name="connsiteY1" fmla="*/ 27201 h 4243387"/>
              <a:gd name="connsiteX2" fmla="*/ 2446338 w 2446338"/>
              <a:gd name="connsiteY2" fmla="*/ 489622 h 4243387"/>
              <a:gd name="connsiteX3" fmla="*/ 1014777 w 2446338"/>
              <a:gd name="connsiteY3" fmla="*/ 2973998 h 4243387"/>
              <a:gd name="connsiteX4" fmla="*/ 892461 w 2446338"/>
              <a:gd name="connsiteY4" fmla="*/ 3848970 h 4243387"/>
              <a:gd name="connsiteX5" fmla="*/ 1105383 w 2446338"/>
              <a:gd name="connsiteY5" fmla="*/ 4243387 h 4243387"/>
              <a:gd name="connsiteX6" fmla="*/ 0 w 2446338"/>
              <a:gd name="connsiteY6" fmla="*/ 2162495 h 4243387"/>
              <a:gd name="connsiteX7" fmla="*/ 960414 w 2446338"/>
              <a:gd name="connsiteY7" fmla="*/ 190409 h 4243387"/>
              <a:gd name="connsiteX8" fmla="*/ 1608241 w 2446338"/>
              <a:gd name="connsiteY8" fmla="*/ 0 h 424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6338" h="4243387">
                <a:moveTo>
                  <a:pt x="1608241" y="0"/>
                </a:moveTo>
                <a:cubicBezTo>
                  <a:pt x="1685255" y="0"/>
                  <a:pt x="1762270" y="9067"/>
                  <a:pt x="1834754" y="27201"/>
                </a:cubicBezTo>
                <a:cubicBezTo>
                  <a:pt x="2179053" y="99738"/>
                  <a:pt x="2391975" y="403485"/>
                  <a:pt x="2446338" y="489622"/>
                </a:cubicBezTo>
                <a:cubicBezTo>
                  <a:pt x="2446338" y="489622"/>
                  <a:pt x="2446338" y="489622"/>
                  <a:pt x="1014777" y="2973998"/>
                </a:cubicBezTo>
                <a:cubicBezTo>
                  <a:pt x="1001187" y="2996666"/>
                  <a:pt x="752023" y="3409217"/>
                  <a:pt x="892461" y="3848970"/>
                </a:cubicBezTo>
                <a:cubicBezTo>
                  <a:pt x="942293" y="4007643"/>
                  <a:pt x="1019308" y="4139116"/>
                  <a:pt x="1105383" y="4243387"/>
                </a:cubicBezTo>
                <a:cubicBezTo>
                  <a:pt x="421314" y="3785500"/>
                  <a:pt x="0" y="3014800"/>
                  <a:pt x="0" y="2162495"/>
                </a:cubicBezTo>
                <a:cubicBezTo>
                  <a:pt x="0" y="1391795"/>
                  <a:pt x="348830" y="670963"/>
                  <a:pt x="960414" y="190409"/>
                </a:cubicBezTo>
                <a:cubicBezTo>
                  <a:pt x="978535" y="176808"/>
                  <a:pt x="1250351" y="0"/>
                  <a:pt x="160824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C63ACB4-E711-4342-836F-0DA3B55862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 bwMode="auto">
          <a:xfrm>
            <a:off x="2586905" y="3611563"/>
            <a:ext cx="4052020" cy="2330450"/>
          </a:xfrm>
          <a:custGeom>
            <a:avLst/>
            <a:gdLst>
              <a:gd name="connsiteX0" fmla="*/ 4052020 w 4052020"/>
              <a:gd name="connsiteY0" fmla="*/ 0 h 2330450"/>
              <a:gd name="connsiteX1" fmla="*/ 1551195 w 4052020"/>
              <a:gd name="connsiteY1" fmla="*/ 2330450 h 2330450"/>
              <a:gd name="connsiteX2" fmla="*/ 622447 w 4052020"/>
              <a:gd name="connsiteY2" fmla="*/ 2153626 h 2330450"/>
              <a:gd name="connsiteX3" fmla="*/ 617916 w 4052020"/>
              <a:gd name="connsiteY3" fmla="*/ 2149092 h 2330450"/>
              <a:gd name="connsiteX4" fmla="*/ 38015 w 4052020"/>
              <a:gd name="connsiteY4" fmla="*/ 1473534 h 2330450"/>
              <a:gd name="connsiteX5" fmla="*/ 133155 w 4052020"/>
              <a:gd name="connsiteY5" fmla="*/ 711830 h 2330450"/>
              <a:gd name="connsiteX6" fmla="*/ 2996418 w 4052020"/>
              <a:gd name="connsiteY6" fmla="*/ 711830 h 2330450"/>
              <a:gd name="connsiteX7" fmla="*/ 3010010 w 4052020"/>
              <a:gd name="connsiteY7" fmla="*/ 711830 h 2330450"/>
              <a:gd name="connsiteX8" fmla="*/ 3820966 w 4052020"/>
              <a:gd name="connsiteY8" fmla="*/ 380852 h 2330450"/>
              <a:gd name="connsiteX9" fmla="*/ 4052020 w 4052020"/>
              <a:gd name="connsiteY9" fmla="*/ 0 h 233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52020" h="2330450">
                <a:moveTo>
                  <a:pt x="4052020" y="0"/>
                </a:moveTo>
                <a:cubicBezTo>
                  <a:pt x="3961411" y="1301244"/>
                  <a:pt x="2874095" y="2330450"/>
                  <a:pt x="1551195" y="2330450"/>
                </a:cubicBezTo>
                <a:cubicBezTo>
                  <a:pt x="1229531" y="2330450"/>
                  <a:pt x="916928" y="2271509"/>
                  <a:pt x="622447" y="2153626"/>
                </a:cubicBezTo>
                <a:cubicBezTo>
                  <a:pt x="622447" y="2153626"/>
                  <a:pt x="622447" y="2153626"/>
                  <a:pt x="617916" y="2149092"/>
                </a:cubicBezTo>
                <a:cubicBezTo>
                  <a:pt x="613386" y="2149092"/>
                  <a:pt x="187521" y="1940531"/>
                  <a:pt x="38015" y="1473534"/>
                </a:cubicBezTo>
                <a:cubicBezTo>
                  <a:pt x="-70717" y="1138021"/>
                  <a:pt x="83319" y="802509"/>
                  <a:pt x="133155" y="711830"/>
                </a:cubicBezTo>
                <a:cubicBezTo>
                  <a:pt x="133155" y="711830"/>
                  <a:pt x="133155" y="711830"/>
                  <a:pt x="2996418" y="711830"/>
                </a:cubicBezTo>
                <a:cubicBezTo>
                  <a:pt x="2996418" y="711830"/>
                  <a:pt x="3000949" y="711830"/>
                  <a:pt x="3010010" y="711830"/>
                </a:cubicBezTo>
                <a:cubicBezTo>
                  <a:pt x="3096089" y="711830"/>
                  <a:pt x="3531015" y="693694"/>
                  <a:pt x="3820966" y="380852"/>
                </a:cubicBezTo>
                <a:cubicBezTo>
                  <a:pt x="3929697" y="258435"/>
                  <a:pt x="4002185" y="126951"/>
                  <a:pt x="4052020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170D06DB-9044-EF43-ADB8-20675EFAAC7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 bwMode="auto">
          <a:xfrm>
            <a:off x="3036888" y="923925"/>
            <a:ext cx="3584941" cy="3290888"/>
          </a:xfrm>
          <a:custGeom>
            <a:avLst/>
            <a:gdLst>
              <a:gd name="connsiteX0" fmla="*/ 1101141 w 3584941"/>
              <a:gd name="connsiteY0" fmla="*/ 0 h 3290888"/>
              <a:gd name="connsiteX1" fmla="*/ 3584373 w 3584941"/>
              <a:gd name="connsiteY1" fmla="*/ 2153129 h 3290888"/>
              <a:gd name="connsiteX2" fmla="*/ 3289830 w 3584941"/>
              <a:gd name="connsiteY2" fmla="*/ 2996249 h 3290888"/>
              <a:gd name="connsiteX3" fmla="*/ 2578393 w 3584941"/>
              <a:gd name="connsiteY3" fmla="*/ 3290888 h 3290888"/>
              <a:gd name="connsiteX4" fmla="*/ 1146456 w 3584941"/>
              <a:gd name="connsiteY4" fmla="*/ 806857 h 3290888"/>
              <a:gd name="connsiteX5" fmla="*/ 448613 w 3584941"/>
              <a:gd name="connsiteY5" fmla="*/ 262908 h 3290888"/>
              <a:gd name="connsiteX6" fmla="*/ 199384 w 3584941"/>
              <a:gd name="connsiteY6" fmla="*/ 235711 h 3290888"/>
              <a:gd name="connsiteX7" fmla="*/ 0 w 3584941"/>
              <a:gd name="connsiteY7" fmla="*/ 253843 h 3290888"/>
              <a:gd name="connsiteX8" fmla="*/ 1101141 w 3584941"/>
              <a:gd name="connsiteY8" fmla="*/ 0 h 3290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4941" h="3290888">
                <a:moveTo>
                  <a:pt x="1101141" y="0"/>
                </a:moveTo>
                <a:cubicBezTo>
                  <a:pt x="2342757" y="0"/>
                  <a:pt x="3407647" y="924712"/>
                  <a:pt x="3584373" y="2153129"/>
                </a:cubicBezTo>
                <a:cubicBezTo>
                  <a:pt x="3584373" y="2175794"/>
                  <a:pt x="3611562" y="2638150"/>
                  <a:pt x="3289830" y="2996249"/>
                </a:cubicBezTo>
                <a:cubicBezTo>
                  <a:pt x="3049663" y="3254625"/>
                  <a:pt x="2691679" y="3286355"/>
                  <a:pt x="2578393" y="3290888"/>
                </a:cubicBezTo>
                <a:cubicBezTo>
                  <a:pt x="2578393" y="3290888"/>
                  <a:pt x="2578393" y="3290888"/>
                  <a:pt x="1146456" y="806857"/>
                </a:cubicBezTo>
                <a:cubicBezTo>
                  <a:pt x="1132862" y="779660"/>
                  <a:pt x="897226" y="362632"/>
                  <a:pt x="448613" y="262908"/>
                </a:cubicBezTo>
                <a:cubicBezTo>
                  <a:pt x="367047" y="244777"/>
                  <a:pt x="285481" y="235711"/>
                  <a:pt x="199384" y="235711"/>
                </a:cubicBezTo>
                <a:cubicBezTo>
                  <a:pt x="131412" y="235711"/>
                  <a:pt x="63440" y="244777"/>
                  <a:pt x="0" y="253843"/>
                </a:cubicBezTo>
                <a:cubicBezTo>
                  <a:pt x="339859" y="86125"/>
                  <a:pt x="711437" y="0"/>
                  <a:pt x="110114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Google Shape;14;p2">
            <a:extLst>
              <a:ext uri="{FF2B5EF4-FFF2-40B4-BE49-F238E27FC236}">
                <a16:creationId xmlns:a16="http://schemas.microsoft.com/office/drawing/2014/main" id="{1671C3B2-95FC-4744-AF65-E4E754D0A9FE}"/>
              </a:ext>
            </a:extLst>
          </p:cNvPr>
          <p:cNvSpPr txBox="1">
            <a:spLocks noGrp="1"/>
          </p:cNvSpPr>
          <p:nvPr>
            <p:ph type="dt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Google Shape;15;p2">
            <a:extLst>
              <a:ext uri="{FF2B5EF4-FFF2-40B4-BE49-F238E27FC236}">
                <a16:creationId xmlns:a16="http://schemas.microsoft.com/office/drawing/2014/main" id="{DD36C502-8088-B148-AEA1-DA54A39A023E}"/>
              </a:ext>
            </a:extLst>
          </p:cNvPr>
          <p:cNvSpPr txBox="1">
            <a:spLocks noGrp="1"/>
          </p:cNvSpPr>
          <p:nvPr>
            <p:ph type="ft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16;p2">
            <a:extLst>
              <a:ext uri="{FF2B5EF4-FFF2-40B4-BE49-F238E27FC236}">
                <a16:creationId xmlns:a16="http://schemas.microsoft.com/office/drawing/2014/main" id="{F567B4A4-4A1D-D14E-A97D-7384562A2A14}"/>
              </a:ext>
            </a:extLst>
          </p:cNvPr>
          <p:cNvSpPr txBox="1">
            <a:spLocks noGrp="1"/>
          </p:cNvSpPr>
          <p:nvPr>
            <p:ph type="sldNum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072DDE-8D9C-5D4A-A120-F5776BA73BB2}" type="slidenum">
              <a:rPr lang="en-US" altLang="en-US"/>
              <a:pPr>
                <a:defRPr/>
              </a:pPr>
              <a:t>‹nº›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89003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28A704CB-438E-A942-A1AA-3D8548D4A2F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843588" y="4246563"/>
            <a:ext cx="2484437" cy="1420812"/>
          </a:xfrm>
          <a:custGeom>
            <a:avLst/>
            <a:gdLst>
              <a:gd name="connsiteX0" fmla="*/ 2484437 w 2484437"/>
              <a:gd name="connsiteY0" fmla="*/ 0 h 1420812"/>
              <a:gd name="connsiteX1" fmla="*/ 2484437 w 2484437"/>
              <a:gd name="connsiteY1" fmla="*/ 324507 h 1420812"/>
              <a:gd name="connsiteX2" fmla="*/ 1393388 w 2484437"/>
              <a:gd name="connsiteY2" fmla="*/ 1420812 h 1420812"/>
              <a:gd name="connsiteX3" fmla="*/ 674786 w 2484437"/>
              <a:gd name="connsiteY3" fmla="*/ 1420812 h 1420812"/>
              <a:gd name="connsiteX4" fmla="*/ 223468 w 2484437"/>
              <a:gd name="connsiteY4" fmla="*/ 1127002 h 1420812"/>
              <a:gd name="connsiteX5" fmla="*/ 0 w 2484437"/>
              <a:gd name="connsiteY5" fmla="*/ 719177 h 1420812"/>
              <a:gd name="connsiteX6" fmla="*/ 538952 w 2484437"/>
              <a:gd name="connsiteY6" fmla="*/ 719177 h 1420812"/>
              <a:gd name="connsiteX7" fmla="*/ 1261936 w 2484437"/>
              <a:gd name="connsiteY7" fmla="*/ 719177 h 1420812"/>
              <a:gd name="connsiteX8" fmla="*/ 2484437 w 2484437"/>
              <a:gd name="connsiteY8" fmla="*/ 0 h 1420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437" h="1420812">
                <a:moveTo>
                  <a:pt x="2484437" y="0"/>
                </a:moveTo>
                <a:lnTo>
                  <a:pt x="2484437" y="324507"/>
                </a:lnTo>
                <a:cubicBezTo>
                  <a:pt x="2484437" y="929667"/>
                  <a:pt x="1993684" y="1420812"/>
                  <a:pt x="1393388" y="1420812"/>
                </a:cubicBezTo>
                <a:cubicBezTo>
                  <a:pt x="1393388" y="1420812"/>
                  <a:pt x="1393388" y="1420812"/>
                  <a:pt x="674786" y="1420812"/>
                </a:cubicBezTo>
                <a:cubicBezTo>
                  <a:pt x="661640" y="1416427"/>
                  <a:pt x="455699" y="1394501"/>
                  <a:pt x="223468" y="1127002"/>
                </a:cubicBezTo>
                <a:cubicBezTo>
                  <a:pt x="113925" y="991060"/>
                  <a:pt x="43817" y="837578"/>
                  <a:pt x="0" y="719177"/>
                </a:cubicBezTo>
                <a:cubicBezTo>
                  <a:pt x="192796" y="723562"/>
                  <a:pt x="381210" y="723562"/>
                  <a:pt x="538952" y="719177"/>
                </a:cubicBezTo>
                <a:cubicBezTo>
                  <a:pt x="538952" y="719177"/>
                  <a:pt x="876345" y="719177"/>
                  <a:pt x="1261936" y="719177"/>
                </a:cubicBezTo>
                <a:cubicBezTo>
                  <a:pt x="1958630" y="719177"/>
                  <a:pt x="2317932" y="302581"/>
                  <a:pt x="24844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08B9131F-8E61-AB44-9B61-5C050E475C2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553200" y="3355975"/>
            <a:ext cx="1774825" cy="1474788"/>
          </a:xfrm>
          <a:custGeom>
            <a:avLst/>
            <a:gdLst>
              <a:gd name="connsiteX0" fmla="*/ 1774825 w 1774825"/>
              <a:gd name="connsiteY0" fmla="*/ 0 h 1474788"/>
              <a:gd name="connsiteX1" fmla="*/ 1774825 w 1774825"/>
              <a:gd name="connsiteY1" fmla="*/ 548656 h 1474788"/>
              <a:gd name="connsiteX2" fmla="*/ 552168 w 1774825"/>
              <a:gd name="connsiteY2" fmla="*/ 1474788 h 1474788"/>
              <a:gd name="connsiteX3" fmla="*/ 0 w 1774825"/>
              <a:gd name="connsiteY3" fmla="*/ 1474788 h 1474788"/>
              <a:gd name="connsiteX4" fmla="*/ 8765 w 1774825"/>
              <a:gd name="connsiteY4" fmla="*/ 1430896 h 1474788"/>
              <a:gd name="connsiteX5" fmla="*/ 39441 w 1774825"/>
              <a:gd name="connsiteY5" fmla="*/ 1272883 h 1474788"/>
              <a:gd name="connsiteX6" fmla="*/ 297996 w 1774825"/>
              <a:gd name="connsiteY6" fmla="*/ 829568 h 1474788"/>
              <a:gd name="connsiteX7" fmla="*/ 740606 w 1774825"/>
              <a:gd name="connsiteY7" fmla="*/ 574992 h 1474788"/>
              <a:gd name="connsiteX8" fmla="*/ 872075 w 1774825"/>
              <a:gd name="connsiteY8" fmla="*/ 544267 h 1474788"/>
              <a:gd name="connsiteX9" fmla="*/ 924662 w 1774825"/>
              <a:gd name="connsiteY9" fmla="*/ 535489 h 1474788"/>
              <a:gd name="connsiteX10" fmla="*/ 1568858 w 1774825"/>
              <a:gd name="connsiteY10" fmla="*/ 219463 h 1474788"/>
              <a:gd name="connsiteX11" fmla="*/ 1774825 w 1774825"/>
              <a:gd name="connsiteY11" fmla="*/ 0 h 147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4825" h="1474788">
                <a:moveTo>
                  <a:pt x="1774825" y="0"/>
                </a:moveTo>
                <a:lnTo>
                  <a:pt x="1774825" y="548656"/>
                </a:lnTo>
                <a:cubicBezTo>
                  <a:pt x="1748531" y="653998"/>
                  <a:pt x="1498741" y="1474788"/>
                  <a:pt x="552168" y="1474788"/>
                </a:cubicBezTo>
                <a:cubicBezTo>
                  <a:pt x="337436" y="1474788"/>
                  <a:pt x="135851" y="1474788"/>
                  <a:pt x="0" y="1474788"/>
                </a:cubicBezTo>
                <a:cubicBezTo>
                  <a:pt x="4383" y="1461620"/>
                  <a:pt x="4383" y="1444063"/>
                  <a:pt x="8765" y="1430896"/>
                </a:cubicBezTo>
                <a:cubicBezTo>
                  <a:pt x="13147" y="1382614"/>
                  <a:pt x="21912" y="1334332"/>
                  <a:pt x="39441" y="1272883"/>
                </a:cubicBezTo>
                <a:cubicBezTo>
                  <a:pt x="96410" y="1097313"/>
                  <a:pt x="179674" y="948078"/>
                  <a:pt x="297996" y="829568"/>
                </a:cubicBezTo>
                <a:cubicBezTo>
                  <a:pt x="416317" y="711059"/>
                  <a:pt x="560933" y="627663"/>
                  <a:pt x="740606" y="574992"/>
                </a:cubicBezTo>
                <a:cubicBezTo>
                  <a:pt x="788811" y="557435"/>
                  <a:pt x="832634" y="548656"/>
                  <a:pt x="872075" y="544267"/>
                </a:cubicBezTo>
                <a:cubicBezTo>
                  <a:pt x="872075" y="544267"/>
                  <a:pt x="911515" y="535489"/>
                  <a:pt x="924662" y="535489"/>
                </a:cubicBezTo>
                <a:cubicBezTo>
                  <a:pt x="950956" y="531099"/>
                  <a:pt x="1292774" y="456482"/>
                  <a:pt x="1568858" y="219463"/>
                </a:cubicBezTo>
                <a:cubicBezTo>
                  <a:pt x="1652121" y="149235"/>
                  <a:pt x="1722238" y="74617"/>
                  <a:pt x="17748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2DA79577-A898-0648-8CB0-530A1F29719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713288" y="3878263"/>
            <a:ext cx="1471612" cy="1789112"/>
          </a:xfrm>
          <a:custGeom>
            <a:avLst/>
            <a:gdLst>
              <a:gd name="connsiteX0" fmla="*/ 0 w 1471612"/>
              <a:gd name="connsiteY0" fmla="*/ 0 h 1789112"/>
              <a:gd name="connsiteX1" fmla="*/ 35039 w 1471612"/>
              <a:gd name="connsiteY1" fmla="*/ 4385 h 1789112"/>
              <a:gd name="connsiteX2" fmla="*/ 639451 w 1471612"/>
              <a:gd name="connsiteY2" fmla="*/ 311341 h 1789112"/>
              <a:gd name="connsiteX3" fmla="*/ 937277 w 1471612"/>
              <a:gd name="connsiteY3" fmla="*/ 881401 h 1789112"/>
              <a:gd name="connsiteX4" fmla="*/ 950416 w 1471612"/>
              <a:gd name="connsiteY4" fmla="*/ 942792 h 1789112"/>
              <a:gd name="connsiteX5" fmla="*/ 1252622 w 1471612"/>
              <a:gd name="connsiteY5" fmla="*/ 1583014 h 1789112"/>
              <a:gd name="connsiteX6" fmla="*/ 1471612 w 1471612"/>
              <a:gd name="connsiteY6" fmla="*/ 1789112 h 1789112"/>
              <a:gd name="connsiteX7" fmla="*/ 924138 w 1471612"/>
              <a:gd name="connsiteY7" fmla="*/ 1789112 h 1789112"/>
              <a:gd name="connsiteX8" fmla="*/ 0 w 1471612"/>
              <a:gd name="connsiteY8" fmla="*/ 565675 h 1789112"/>
              <a:gd name="connsiteX9" fmla="*/ 0 w 1471612"/>
              <a:gd name="connsiteY9" fmla="*/ 0 h 178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71612" h="1789112">
                <a:moveTo>
                  <a:pt x="0" y="0"/>
                </a:moveTo>
                <a:cubicBezTo>
                  <a:pt x="13140" y="4385"/>
                  <a:pt x="26279" y="4385"/>
                  <a:pt x="35039" y="4385"/>
                </a:cubicBezTo>
                <a:cubicBezTo>
                  <a:pt x="267168" y="35081"/>
                  <a:pt x="468639" y="140323"/>
                  <a:pt x="639451" y="311341"/>
                </a:cubicBezTo>
                <a:cubicBezTo>
                  <a:pt x="801503" y="473589"/>
                  <a:pt x="902239" y="662147"/>
                  <a:pt x="937277" y="881401"/>
                </a:cubicBezTo>
                <a:cubicBezTo>
                  <a:pt x="937277" y="881401"/>
                  <a:pt x="937277" y="881401"/>
                  <a:pt x="950416" y="942792"/>
                </a:cubicBezTo>
                <a:cubicBezTo>
                  <a:pt x="950416" y="955947"/>
                  <a:pt x="1020493" y="1311139"/>
                  <a:pt x="1252622" y="1583014"/>
                </a:cubicBezTo>
                <a:cubicBezTo>
                  <a:pt x="1322699" y="1661945"/>
                  <a:pt x="1392776" y="1732106"/>
                  <a:pt x="1471612" y="1789112"/>
                </a:cubicBezTo>
                <a:cubicBezTo>
                  <a:pt x="1471612" y="1789112"/>
                  <a:pt x="1471612" y="1789112"/>
                  <a:pt x="924138" y="1789112"/>
                </a:cubicBezTo>
                <a:cubicBezTo>
                  <a:pt x="819022" y="1758417"/>
                  <a:pt x="0" y="1508467"/>
                  <a:pt x="0" y="565675"/>
                </a:cubicBezTo>
                <a:cubicBezTo>
                  <a:pt x="0" y="565675"/>
                  <a:pt x="0" y="565675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B71EFE7F-484A-F248-AD35-0CB198A2376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876675" y="3176589"/>
            <a:ext cx="1419225" cy="2490787"/>
          </a:xfrm>
          <a:custGeom>
            <a:avLst/>
            <a:gdLst>
              <a:gd name="connsiteX0" fmla="*/ 700852 w 1419225"/>
              <a:gd name="connsiteY0" fmla="*/ 0 h 2490787"/>
              <a:gd name="connsiteX1" fmla="*/ 700852 w 1419225"/>
              <a:gd name="connsiteY1" fmla="*/ 548149 h 2490787"/>
              <a:gd name="connsiteX2" fmla="*/ 700852 w 1419225"/>
              <a:gd name="connsiteY2" fmla="*/ 1267320 h 2490787"/>
              <a:gd name="connsiteX3" fmla="*/ 1419225 w 1419225"/>
              <a:gd name="connsiteY3" fmla="*/ 2490787 h 2490787"/>
              <a:gd name="connsiteX4" fmla="*/ 1095081 w 1419225"/>
              <a:gd name="connsiteY4" fmla="*/ 2490787 h 2490787"/>
              <a:gd name="connsiteX5" fmla="*/ 0 w 1419225"/>
              <a:gd name="connsiteY5" fmla="*/ 1394490 h 2490787"/>
              <a:gd name="connsiteX6" fmla="*/ 0 w 1419225"/>
              <a:gd name="connsiteY6" fmla="*/ 675319 h 2490787"/>
              <a:gd name="connsiteX7" fmla="*/ 293482 w 1419225"/>
              <a:gd name="connsiteY7" fmla="*/ 228030 h 2490787"/>
              <a:gd name="connsiteX8" fmla="*/ 700852 w 1419225"/>
              <a:gd name="connsiteY8" fmla="*/ 0 h 249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9225" h="2490787">
                <a:moveTo>
                  <a:pt x="700852" y="0"/>
                </a:moveTo>
                <a:cubicBezTo>
                  <a:pt x="696472" y="171022"/>
                  <a:pt x="696472" y="350815"/>
                  <a:pt x="700852" y="548149"/>
                </a:cubicBezTo>
                <a:cubicBezTo>
                  <a:pt x="700852" y="548149"/>
                  <a:pt x="700852" y="548149"/>
                  <a:pt x="700852" y="1267320"/>
                </a:cubicBezTo>
                <a:cubicBezTo>
                  <a:pt x="700852" y="1960179"/>
                  <a:pt x="1116983" y="2319765"/>
                  <a:pt x="1419225" y="2490787"/>
                </a:cubicBezTo>
                <a:cubicBezTo>
                  <a:pt x="1419225" y="2490787"/>
                  <a:pt x="1419225" y="2490787"/>
                  <a:pt x="1095081" y="2490787"/>
                </a:cubicBezTo>
                <a:cubicBezTo>
                  <a:pt x="490597" y="2490787"/>
                  <a:pt x="0" y="1999646"/>
                  <a:pt x="0" y="1394490"/>
                </a:cubicBezTo>
                <a:cubicBezTo>
                  <a:pt x="0" y="1394490"/>
                  <a:pt x="0" y="1394490"/>
                  <a:pt x="0" y="675319"/>
                </a:cubicBezTo>
                <a:cubicBezTo>
                  <a:pt x="0" y="675319"/>
                  <a:pt x="13141" y="464830"/>
                  <a:pt x="293482" y="228030"/>
                </a:cubicBezTo>
                <a:cubicBezTo>
                  <a:pt x="424892" y="114015"/>
                  <a:pt x="582583" y="43852"/>
                  <a:pt x="7008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14CB07D3-B63C-704A-AADC-D12B89AC302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13563" y="1212850"/>
            <a:ext cx="1414462" cy="2490788"/>
          </a:xfrm>
          <a:custGeom>
            <a:avLst/>
            <a:gdLst>
              <a:gd name="connsiteX0" fmla="*/ 0 w 1414462"/>
              <a:gd name="connsiteY0" fmla="*/ 0 h 2490788"/>
              <a:gd name="connsiteX1" fmla="*/ 324057 w 1414462"/>
              <a:gd name="connsiteY1" fmla="*/ 0 h 2490788"/>
              <a:gd name="connsiteX2" fmla="*/ 1414462 w 1414462"/>
              <a:gd name="connsiteY2" fmla="*/ 1091913 h 2490788"/>
              <a:gd name="connsiteX3" fmla="*/ 1414462 w 1414462"/>
              <a:gd name="connsiteY3" fmla="*/ 1811084 h 2490788"/>
              <a:gd name="connsiteX4" fmla="*/ 1121060 w 1414462"/>
              <a:gd name="connsiteY4" fmla="*/ 2262758 h 2490788"/>
              <a:gd name="connsiteX5" fmla="*/ 713800 w 1414462"/>
              <a:gd name="connsiteY5" fmla="*/ 2490788 h 2490788"/>
              <a:gd name="connsiteX6" fmla="*/ 713800 w 1414462"/>
              <a:gd name="connsiteY6" fmla="*/ 1942639 h 2490788"/>
              <a:gd name="connsiteX7" fmla="*/ 713800 w 1414462"/>
              <a:gd name="connsiteY7" fmla="*/ 1223468 h 2490788"/>
              <a:gd name="connsiteX8" fmla="*/ 0 w 1414462"/>
              <a:gd name="connsiteY8" fmla="*/ 0 h 2490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4462" h="2490788">
                <a:moveTo>
                  <a:pt x="0" y="0"/>
                </a:moveTo>
                <a:cubicBezTo>
                  <a:pt x="0" y="0"/>
                  <a:pt x="0" y="0"/>
                  <a:pt x="324057" y="0"/>
                </a:cubicBezTo>
                <a:cubicBezTo>
                  <a:pt x="923999" y="0"/>
                  <a:pt x="1414462" y="491141"/>
                  <a:pt x="1414462" y="1091913"/>
                </a:cubicBezTo>
                <a:cubicBezTo>
                  <a:pt x="1414462" y="1091913"/>
                  <a:pt x="1414462" y="1091913"/>
                  <a:pt x="1414462" y="1811084"/>
                </a:cubicBezTo>
                <a:cubicBezTo>
                  <a:pt x="1414462" y="1819854"/>
                  <a:pt x="1401325" y="2025958"/>
                  <a:pt x="1121060" y="2262758"/>
                </a:cubicBezTo>
                <a:cubicBezTo>
                  <a:pt x="989686" y="2372388"/>
                  <a:pt x="832037" y="2446936"/>
                  <a:pt x="713800" y="2490788"/>
                </a:cubicBezTo>
                <a:cubicBezTo>
                  <a:pt x="718179" y="2319766"/>
                  <a:pt x="718179" y="2139973"/>
                  <a:pt x="713800" y="1942639"/>
                </a:cubicBezTo>
                <a:cubicBezTo>
                  <a:pt x="713800" y="1942639"/>
                  <a:pt x="713800" y="1942639"/>
                  <a:pt x="713800" y="1223468"/>
                </a:cubicBezTo>
                <a:cubicBezTo>
                  <a:pt x="713800" y="526223"/>
                  <a:pt x="297782" y="16663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713BE155-9DC9-5846-BAFF-FB26C1AAFA0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876675" y="2049464"/>
            <a:ext cx="1778000" cy="1470025"/>
          </a:xfrm>
          <a:custGeom>
            <a:avLst/>
            <a:gdLst>
              <a:gd name="connsiteX0" fmla="*/ 1221828 w 1778000"/>
              <a:gd name="connsiteY0" fmla="*/ 0 h 1470025"/>
              <a:gd name="connsiteX1" fmla="*/ 1778000 w 1778000"/>
              <a:gd name="connsiteY1" fmla="*/ 0 h 1470025"/>
              <a:gd name="connsiteX2" fmla="*/ 1769242 w 1778000"/>
              <a:gd name="connsiteY2" fmla="*/ 39493 h 1470025"/>
              <a:gd name="connsiteX3" fmla="*/ 1734207 w 1778000"/>
              <a:gd name="connsiteY3" fmla="*/ 197466 h 1470025"/>
              <a:gd name="connsiteX4" fmla="*/ 1480207 w 1778000"/>
              <a:gd name="connsiteY4" fmla="*/ 640668 h 1470025"/>
              <a:gd name="connsiteX5" fmla="*/ 1037897 w 1778000"/>
              <a:gd name="connsiteY5" fmla="*/ 899568 h 1470025"/>
              <a:gd name="connsiteX6" fmla="*/ 906517 w 1778000"/>
              <a:gd name="connsiteY6" fmla="*/ 930285 h 1470025"/>
              <a:gd name="connsiteX7" fmla="*/ 845207 w 1778000"/>
              <a:gd name="connsiteY7" fmla="*/ 939061 h 1470025"/>
              <a:gd name="connsiteX8" fmla="*/ 205828 w 1778000"/>
              <a:gd name="connsiteY8" fmla="*/ 1250618 h 1470025"/>
              <a:gd name="connsiteX9" fmla="*/ 0 w 1778000"/>
              <a:gd name="connsiteY9" fmla="*/ 1470025 h 1470025"/>
              <a:gd name="connsiteX10" fmla="*/ 0 w 1778000"/>
              <a:gd name="connsiteY10" fmla="*/ 925897 h 1470025"/>
              <a:gd name="connsiteX11" fmla="*/ 1221828 w 1778000"/>
              <a:gd name="connsiteY11" fmla="*/ 0 h 1470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8000" h="1470025">
                <a:moveTo>
                  <a:pt x="1221828" y="0"/>
                </a:moveTo>
                <a:cubicBezTo>
                  <a:pt x="1436414" y="0"/>
                  <a:pt x="1637862" y="0"/>
                  <a:pt x="1778000" y="0"/>
                </a:cubicBezTo>
                <a:cubicBezTo>
                  <a:pt x="1773621" y="13165"/>
                  <a:pt x="1769242" y="26329"/>
                  <a:pt x="1769242" y="39493"/>
                </a:cubicBezTo>
                <a:cubicBezTo>
                  <a:pt x="1764862" y="87763"/>
                  <a:pt x="1751724" y="140420"/>
                  <a:pt x="1734207" y="197466"/>
                </a:cubicBezTo>
                <a:cubicBezTo>
                  <a:pt x="1681655" y="377380"/>
                  <a:pt x="1594069" y="522188"/>
                  <a:pt x="1480207" y="640668"/>
                </a:cubicBezTo>
                <a:cubicBezTo>
                  <a:pt x="1361966" y="759147"/>
                  <a:pt x="1213069" y="842522"/>
                  <a:pt x="1037897" y="899568"/>
                </a:cubicBezTo>
                <a:cubicBezTo>
                  <a:pt x="989724" y="912732"/>
                  <a:pt x="945931" y="921508"/>
                  <a:pt x="906517" y="930285"/>
                </a:cubicBezTo>
                <a:cubicBezTo>
                  <a:pt x="906517" y="930285"/>
                  <a:pt x="884621" y="930285"/>
                  <a:pt x="845207" y="939061"/>
                </a:cubicBezTo>
                <a:cubicBezTo>
                  <a:pt x="805793" y="947837"/>
                  <a:pt x="481724" y="1018047"/>
                  <a:pt x="205828" y="1250618"/>
                </a:cubicBezTo>
                <a:cubicBezTo>
                  <a:pt x="122621" y="1320829"/>
                  <a:pt x="56931" y="1395427"/>
                  <a:pt x="0" y="1470025"/>
                </a:cubicBezTo>
                <a:lnTo>
                  <a:pt x="0" y="925897"/>
                </a:lnTo>
                <a:cubicBezTo>
                  <a:pt x="30656" y="816193"/>
                  <a:pt x="289035" y="0"/>
                  <a:pt x="12218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5D052DE0-6D97-6D4B-8C78-710648375DA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6022975" y="1212851"/>
            <a:ext cx="1468438" cy="1789113"/>
          </a:xfrm>
          <a:custGeom>
            <a:avLst/>
            <a:gdLst>
              <a:gd name="connsiteX0" fmla="*/ 0 w 1468438"/>
              <a:gd name="connsiteY0" fmla="*/ 0 h 1789113"/>
              <a:gd name="connsiteX1" fmla="*/ 543541 w 1468438"/>
              <a:gd name="connsiteY1" fmla="*/ 0 h 1789113"/>
              <a:gd name="connsiteX2" fmla="*/ 1468438 w 1468438"/>
              <a:gd name="connsiteY2" fmla="*/ 1223438 h 1789113"/>
              <a:gd name="connsiteX3" fmla="*/ 1468438 w 1468438"/>
              <a:gd name="connsiteY3" fmla="*/ 1789113 h 1789113"/>
              <a:gd name="connsiteX4" fmla="*/ 1437754 w 1468438"/>
              <a:gd name="connsiteY4" fmla="*/ 1780343 h 1789113"/>
              <a:gd name="connsiteX5" fmla="*/ 832846 w 1468438"/>
              <a:gd name="connsiteY5" fmla="*/ 1473387 h 1789113"/>
              <a:gd name="connsiteX6" fmla="*/ 526008 w 1468438"/>
              <a:gd name="connsiteY6" fmla="*/ 868246 h 1789113"/>
              <a:gd name="connsiteX7" fmla="*/ 521624 w 1468438"/>
              <a:gd name="connsiteY7" fmla="*/ 846321 h 1789113"/>
              <a:gd name="connsiteX8" fmla="*/ 219170 w 1468438"/>
              <a:gd name="connsiteY8" fmla="*/ 206099 h 1789113"/>
              <a:gd name="connsiteX9" fmla="*/ 0 w 1468438"/>
              <a:gd name="connsiteY9" fmla="*/ 0 h 178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8438" h="1789113">
                <a:moveTo>
                  <a:pt x="0" y="0"/>
                </a:moveTo>
                <a:cubicBezTo>
                  <a:pt x="0" y="0"/>
                  <a:pt x="0" y="0"/>
                  <a:pt x="543541" y="0"/>
                </a:cubicBezTo>
                <a:cubicBezTo>
                  <a:pt x="653126" y="26311"/>
                  <a:pt x="1468438" y="276260"/>
                  <a:pt x="1468438" y="1223438"/>
                </a:cubicBezTo>
                <a:cubicBezTo>
                  <a:pt x="1468438" y="1223438"/>
                  <a:pt x="1468438" y="1223438"/>
                  <a:pt x="1468438" y="1789113"/>
                </a:cubicBezTo>
                <a:cubicBezTo>
                  <a:pt x="1455288" y="1784728"/>
                  <a:pt x="1442138" y="1780343"/>
                  <a:pt x="1437754" y="1780343"/>
                </a:cubicBezTo>
                <a:cubicBezTo>
                  <a:pt x="1205434" y="1749647"/>
                  <a:pt x="999415" y="1644406"/>
                  <a:pt x="832846" y="1473387"/>
                </a:cubicBezTo>
                <a:cubicBezTo>
                  <a:pt x="661893" y="1306754"/>
                  <a:pt x="556692" y="1100655"/>
                  <a:pt x="526008" y="868246"/>
                </a:cubicBezTo>
                <a:cubicBezTo>
                  <a:pt x="521624" y="859476"/>
                  <a:pt x="521624" y="850706"/>
                  <a:pt x="521624" y="846321"/>
                </a:cubicBezTo>
                <a:cubicBezTo>
                  <a:pt x="512858" y="806855"/>
                  <a:pt x="442723" y="469204"/>
                  <a:pt x="219170" y="206099"/>
                </a:cubicBezTo>
                <a:cubicBezTo>
                  <a:pt x="149036" y="122782"/>
                  <a:pt x="74518" y="52621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1F8E82B0-FD8D-9642-9371-78B3920A47B9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876675" y="1212850"/>
            <a:ext cx="2484438" cy="1416050"/>
          </a:xfrm>
          <a:custGeom>
            <a:avLst/>
            <a:gdLst>
              <a:gd name="connsiteX0" fmla="*/ 1095431 w 2484438"/>
              <a:gd name="connsiteY0" fmla="*/ 0 h 1416050"/>
              <a:gd name="connsiteX1" fmla="*/ 1809653 w 2484438"/>
              <a:gd name="connsiteY1" fmla="*/ 0 h 1416050"/>
              <a:gd name="connsiteX2" fmla="*/ 2260970 w 2484438"/>
              <a:gd name="connsiteY2" fmla="*/ 293732 h 1416050"/>
              <a:gd name="connsiteX3" fmla="*/ 2484438 w 2484438"/>
              <a:gd name="connsiteY3" fmla="*/ 697065 h 1416050"/>
              <a:gd name="connsiteX4" fmla="*/ 1971776 w 2484438"/>
              <a:gd name="connsiteY4" fmla="*/ 701449 h 1416050"/>
              <a:gd name="connsiteX5" fmla="*/ 1963013 w 2484438"/>
              <a:gd name="connsiteY5" fmla="*/ 701449 h 1416050"/>
              <a:gd name="connsiteX6" fmla="*/ 1222501 w 2484438"/>
              <a:gd name="connsiteY6" fmla="*/ 701449 h 1416050"/>
              <a:gd name="connsiteX7" fmla="*/ 0 w 2484438"/>
              <a:gd name="connsiteY7" fmla="*/ 1416050 h 1416050"/>
              <a:gd name="connsiteX8" fmla="*/ 0 w 2484438"/>
              <a:gd name="connsiteY8" fmla="*/ 1091630 h 1416050"/>
              <a:gd name="connsiteX9" fmla="*/ 1095431 w 2484438"/>
              <a:gd name="connsiteY9" fmla="*/ 0 h 141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84438" h="1416050">
                <a:moveTo>
                  <a:pt x="1095431" y="0"/>
                </a:moveTo>
                <a:cubicBezTo>
                  <a:pt x="1095431" y="0"/>
                  <a:pt x="1095431" y="0"/>
                  <a:pt x="1809653" y="0"/>
                </a:cubicBezTo>
                <a:cubicBezTo>
                  <a:pt x="1814034" y="0"/>
                  <a:pt x="2024357" y="13152"/>
                  <a:pt x="2260970" y="293732"/>
                </a:cubicBezTo>
                <a:cubicBezTo>
                  <a:pt x="2374895" y="425254"/>
                  <a:pt x="2445003" y="583080"/>
                  <a:pt x="2484438" y="697065"/>
                </a:cubicBezTo>
                <a:cubicBezTo>
                  <a:pt x="2309169" y="697065"/>
                  <a:pt x="2129518" y="697065"/>
                  <a:pt x="1971776" y="701449"/>
                </a:cubicBezTo>
                <a:cubicBezTo>
                  <a:pt x="1971776" y="701449"/>
                  <a:pt x="1971776" y="701449"/>
                  <a:pt x="1963013" y="701449"/>
                </a:cubicBezTo>
                <a:cubicBezTo>
                  <a:pt x="1963013" y="701449"/>
                  <a:pt x="1608093" y="701449"/>
                  <a:pt x="1222501" y="701449"/>
                </a:cubicBezTo>
                <a:cubicBezTo>
                  <a:pt x="530189" y="701449"/>
                  <a:pt x="170888" y="1117935"/>
                  <a:pt x="0" y="1416050"/>
                </a:cubicBezTo>
                <a:lnTo>
                  <a:pt x="0" y="1091630"/>
                </a:lnTo>
                <a:cubicBezTo>
                  <a:pt x="0" y="491014"/>
                  <a:pt x="490753" y="0"/>
                  <a:pt x="10954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858643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CFA4204-4B70-6244-BF17-7FA7B924F35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151313" y="912813"/>
            <a:ext cx="2505075" cy="3708222"/>
          </a:xfrm>
          <a:custGeom>
            <a:avLst/>
            <a:gdLst>
              <a:gd name="connsiteX0" fmla="*/ 0 w 2505075"/>
              <a:gd name="connsiteY0" fmla="*/ 0 h 3708222"/>
              <a:gd name="connsiteX1" fmla="*/ 2505075 w 2505075"/>
              <a:gd name="connsiteY1" fmla="*/ 2515500 h 3708222"/>
              <a:gd name="connsiteX2" fmla="*/ 2212816 w 2505075"/>
              <a:gd name="connsiteY2" fmla="*/ 3693857 h 3708222"/>
              <a:gd name="connsiteX3" fmla="*/ 1699276 w 2505075"/>
              <a:gd name="connsiteY3" fmla="*/ 3397179 h 3708222"/>
              <a:gd name="connsiteX4" fmla="*/ 1653350 w 2505075"/>
              <a:gd name="connsiteY4" fmla="*/ 3413893 h 3708222"/>
              <a:gd name="connsiteX5" fmla="*/ 1632474 w 2505075"/>
              <a:gd name="connsiteY5" fmla="*/ 3510000 h 3708222"/>
              <a:gd name="connsiteX6" fmla="*/ 1665875 w 2505075"/>
              <a:gd name="connsiteY6" fmla="*/ 3568500 h 3708222"/>
              <a:gd name="connsiteX7" fmla="*/ 1603248 w 2505075"/>
              <a:gd name="connsiteY7" fmla="*/ 3706393 h 3708222"/>
              <a:gd name="connsiteX8" fmla="*/ 1402842 w 2505075"/>
              <a:gd name="connsiteY8" fmla="*/ 3656250 h 3708222"/>
              <a:gd name="connsiteX9" fmla="*/ 1265063 w 2505075"/>
              <a:gd name="connsiteY9" fmla="*/ 3510000 h 3708222"/>
              <a:gd name="connsiteX10" fmla="*/ 1352741 w 2505075"/>
              <a:gd name="connsiteY10" fmla="*/ 3384643 h 3708222"/>
              <a:gd name="connsiteX11" fmla="*/ 1419543 w 2505075"/>
              <a:gd name="connsiteY11" fmla="*/ 3384643 h 3708222"/>
              <a:gd name="connsiteX12" fmla="*/ 1490520 w 2505075"/>
              <a:gd name="connsiteY12" fmla="*/ 3321964 h 3708222"/>
              <a:gd name="connsiteX13" fmla="*/ 1482170 w 2505075"/>
              <a:gd name="connsiteY13" fmla="*/ 3271822 h 3708222"/>
              <a:gd name="connsiteX14" fmla="*/ 1022906 w 2505075"/>
              <a:gd name="connsiteY14" fmla="*/ 3004393 h 3708222"/>
              <a:gd name="connsiteX15" fmla="*/ 1131459 w 2505075"/>
              <a:gd name="connsiteY15" fmla="*/ 2515500 h 3708222"/>
              <a:gd name="connsiteX16" fmla="*/ 0 w 2505075"/>
              <a:gd name="connsiteY16" fmla="*/ 1374750 h 3708222"/>
              <a:gd name="connsiteX17" fmla="*/ 0 w 2505075"/>
              <a:gd name="connsiteY17" fmla="*/ 969429 h 3708222"/>
              <a:gd name="connsiteX18" fmla="*/ 146130 w 2505075"/>
              <a:gd name="connsiteY18" fmla="*/ 1044643 h 3708222"/>
              <a:gd name="connsiteX19" fmla="*/ 288084 w 2505075"/>
              <a:gd name="connsiteY19" fmla="*/ 973607 h 3708222"/>
              <a:gd name="connsiteX20" fmla="*/ 367411 w 2505075"/>
              <a:gd name="connsiteY20" fmla="*/ 718714 h 3708222"/>
              <a:gd name="connsiteX21" fmla="*/ 288084 w 2505075"/>
              <a:gd name="connsiteY21" fmla="*/ 468000 h 3708222"/>
              <a:gd name="connsiteX22" fmla="*/ 146130 w 2505075"/>
              <a:gd name="connsiteY22" fmla="*/ 396964 h 3708222"/>
              <a:gd name="connsiteX23" fmla="*/ 0 w 2505075"/>
              <a:gd name="connsiteY23" fmla="*/ 472179 h 3708222"/>
              <a:gd name="connsiteX24" fmla="*/ 0 w 2505075"/>
              <a:gd name="connsiteY24" fmla="*/ 0 h 3708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505075" h="3708222">
                <a:moveTo>
                  <a:pt x="0" y="0"/>
                </a:moveTo>
                <a:cubicBezTo>
                  <a:pt x="1381967" y="4179"/>
                  <a:pt x="2505075" y="1132393"/>
                  <a:pt x="2505075" y="2515500"/>
                </a:cubicBezTo>
                <a:cubicBezTo>
                  <a:pt x="2505075" y="2941714"/>
                  <a:pt x="2400697" y="3342857"/>
                  <a:pt x="2212816" y="3693857"/>
                </a:cubicBezTo>
                <a:cubicBezTo>
                  <a:pt x="2212816" y="3693857"/>
                  <a:pt x="2212816" y="3693857"/>
                  <a:pt x="1699276" y="3397179"/>
                </a:cubicBezTo>
                <a:cubicBezTo>
                  <a:pt x="1682576" y="3393000"/>
                  <a:pt x="1661700" y="3397179"/>
                  <a:pt x="1653350" y="3413893"/>
                </a:cubicBezTo>
                <a:cubicBezTo>
                  <a:pt x="1632474" y="3443143"/>
                  <a:pt x="1615774" y="3472393"/>
                  <a:pt x="1632474" y="3510000"/>
                </a:cubicBezTo>
                <a:cubicBezTo>
                  <a:pt x="1644999" y="3530893"/>
                  <a:pt x="1657525" y="3547607"/>
                  <a:pt x="1665875" y="3568500"/>
                </a:cubicBezTo>
                <a:cubicBezTo>
                  <a:pt x="1699276" y="3627000"/>
                  <a:pt x="1670050" y="3693857"/>
                  <a:pt x="1603248" y="3706393"/>
                </a:cubicBezTo>
                <a:cubicBezTo>
                  <a:pt x="1536446" y="3714750"/>
                  <a:pt x="1461294" y="3693857"/>
                  <a:pt x="1402842" y="3656250"/>
                </a:cubicBezTo>
                <a:cubicBezTo>
                  <a:pt x="1344390" y="3627000"/>
                  <a:pt x="1290114" y="3572679"/>
                  <a:pt x="1265063" y="3510000"/>
                </a:cubicBezTo>
                <a:cubicBezTo>
                  <a:pt x="1240012" y="3447322"/>
                  <a:pt x="1281764" y="3384643"/>
                  <a:pt x="1352741" y="3384643"/>
                </a:cubicBezTo>
                <a:cubicBezTo>
                  <a:pt x="1373616" y="3384643"/>
                  <a:pt x="1394492" y="3384643"/>
                  <a:pt x="1419543" y="3384643"/>
                </a:cubicBezTo>
                <a:cubicBezTo>
                  <a:pt x="1457119" y="3380464"/>
                  <a:pt x="1473819" y="3351214"/>
                  <a:pt x="1490520" y="3321964"/>
                </a:cubicBezTo>
                <a:cubicBezTo>
                  <a:pt x="1498870" y="3305250"/>
                  <a:pt x="1494695" y="3284357"/>
                  <a:pt x="1482170" y="3271822"/>
                </a:cubicBezTo>
                <a:cubicBezTo>
                  <a:pt x="1482170" y="3271822"/>
                  <a:pt x="1482170" y="3271822"/>
                  <a:pt x="1022906" y="3004393"/>
                </a:cubicBezTo>
                <a:cubicBezTo>
                  <a:pt x="1089708" y="2858143"/>
                  <a:pt x="1131459" y="2691000"/>
                  <a:pt x="1131459" y="2515500"/>
                </a:cubicBezTo>
                <a:cubicBezTo>
                  <a:pt x="1131459" y="1888714"/>
                  <a:pt x="626269" y="1383107"/>
                  <a:pt x="0" y="1374750"/>
                </a:cubicBezTo>
                <a:cubicBezTo>
                  <a:pt x="0" y="1374750"/>
                  <a:pt x="0" y="1374750"/>
                  <a:pt x="0" y="969429"/>
                </a:cubicBezTo>
                <a:cubicBezTo>
                  <a:pt x="33401" y="1015393"/>
                  <a:pt x="87678" y="1044643"/>
                  <a:pt x="146130" y="1044643"/>
                </a:cubicBezTo>
                <a:cubicBezTo>
                  <a:pt x="200406" y="1044643"/>
                  <a:pt x="250508" y="1019572"/>
                  <a:pt x="288084" y="973607"/>
                </a:cubicBezTo>
                <a:cubicBezTo>
                  <a:pt x="342360" y="910929"/>
                  <a:pt x="367411" y="819000"/>
                  <a:pt x="367411" y="718714"/>
                </a:cubicBezTo>
                <a:cubicBezTo>
                  <a:pt x="367411" y="622607"/>
                  <a:pt x="342360" y="530679"/>
                  <a:pt x="288084" y="468000"/>
                </a:cubicBezTo>
                <a:cubicBezTo>
                  <a:pt x="250508" y="422036"/>
                  <a:pt x="200406" y="396964"/>
                  <a:pt x="146130" y="396964"/>
                </a:cubicBezTo>
                <a:cubicBezTo>
                  <a:pt x="87678" y="396964"/>
                  <a:pt x="33401" y="426214"/>
                  <a:pt x="0" y="472179"/>
                </a:cubicBezTo>
                <a:cubicBezTo>
                  <a:pt x="0" y="472179"/>
                  <a:pt x="0" y="472179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1A76B2C-5435-744F-AF95-F696F19DC02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25600" y="912814"/>
            <a:ext cx="2793622" cy="3768725"/>
          </a:xfrm>
          <a:custGeom>
            <a:avLst/>
            <a:gdLst>
              <a:gd name="connsiteX0" fmla="*/ 2421435 w 2793622"/>
              <a:gd name="connsiteY0" fmla="*/ 0 h 3768725"/>
              <a:gd name="connsiteX1" fmla="*/ 2421435 w 2793622"/>
              <a:gd name="connsiteY1" fmla="*/ 593303 h 3768725"/>
              <a:gd name="connsiteX2" fmla="*/ 2459009 w 2793622"/>
              <a:gd name="connsiteY2" fmla="*/ 626728 h 3768725"/>
              <a:gd name="connsiteX3" fmla="*/ 2550857 w 2793622"/>
              <a:gd name="connsiteY3" fmla="*/ 597481 h 3768725"/>
              <a:gd name="connsiteX4" fmla="*/ 2584256 w 2793622"/>
              <a:gd name="connsiteY4" fmla="*/ 538986 h 3768725"/>
              <a:gd name="connsiteX5" fmla="*/ 2738727 w 2793622"/>
              <a:gd name="connsiteY5" fmla="*/ 526452 h 3768725"/>
              <a:gd name="connsiteX6" fmla="*/ 2793000 w 2793622"/>
              <a:gd name="connsiteY6" fmla="*/ 718648 h 3768725"/>
              <a:gd name="connsiteX7" fmla="*/ 2738727 w 2793622"/>
              <a:gd name="connsiteY7" fmla="*/ 915023 h 3768725"/>
              <a:gd name="connsiteX8" fmla="*/ 2584256 w 2793622"/>
              <a:gd name="connsiteY8" fmla="*/ 902489 h 3768725"/>
              <a:gd name="connsiteX9" fmla="*/ 2550857 w 2793622"/>
              <a:gd name="connsiteY9" fmla="*/ 843994 h 3768725"/>
              <a:gd name="connsiteX10" fmla="*/ 2459009 w 2793622"/>
              <a:gd name="connsiteY10" fmla="*/ 814747 h 3768725"/>
              <a:gd name="connsiteX11" fmla="*/ 2421435 w 2793622"/>
              <a:gd name="connsiteY11" fmla="*/ 843994 h 3768725"/>
              <a:gd name="connsiteX12" fmla="*/ 2421435 w 2793622"/>
              <a:gd name="connsiteY12" fmla="*/ 1378802 h 3768725"/>
              <a:gd name="connsiteX13" fmla="*/ 1373538 w 2793622"/>
              <a:gd name="connsiteY13" fmla="*/ 2515269 h 3768725"/>
              <a:gd name="connsiteX14" fmla="*/ 1523834 w 2793622"/>
              <a:gd name="connsiteY14" fmla="*/ 3079324 h 3768725"/>
              <a:gd name="connsiteX15" fmla="*/ 1173144 w 2793622"/>
              <a:gd name="connsiteY15" fmla="*/ 3284055 h 3768725"/>
              <a:gd name="connsiteX16" fmla="*/ 1160619 w 2793622"/>
              <a:gd name="connsiteY16" fmla="*/ 3121106 h 3768725"/>
              <a:gd name="connsiteX17" fmla="*/ 1031198 w 2793622"/>
              <a:gd name="connsiteY17" fmla="*/ 3029186 h 3768725"/>
              <a:gd name="connsiteX18" fmla="*/ 772354 w 2793622"/>
              <a:gd name="connsiteY18" fmla="*/ 3087681 h 3768725"/>
              <a:gd name="connsiteX19" fmla="*/ 592834 w 2793622"/>
              <a:gd name="connsiteY19" fmla="*/ 3284055 h 3768725"/>
              <a:gd name="connsiteX20" fmla="*/ 605359 w 2793622"/>
              <a:gd name="connsiteY20" fmla="*/ 3442827 h 3768725"/>
              <a:gd name="connsiteX21" fmla="*/ 738955 w 2793622"/>
              <a:gd name="connsiteY21" fmla="*/ 3530568 h 3768725"/>
              <a:gd name="connsiteX22" fmla="*/ 329816 w 2793622"/>
              <a:gd name="connsiteY22" fmla="*/ 3768725 h 3768725"/>
              <a:gd name="connsiteX23" fmla="*/ 0 w 2793622"/>
              <a:gd name="connsiteY23" fmla="*/ 2515269 h 3768725"/>
              <a:gd name="connsiteX24" fmla="*/ 2421435 w 2793622"/>
              <a:gd name="connsiteY24" fmla="*/ 0 h 376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793622" h="3768725">
                <a:moveTo>
                  <a:pt x="2421435" y="0"/>
                </a:moveTo>
                <a:cubicBezTo>
                  <a:pt x="2421435" y="0"/>
                  <a:pt x="2421435" y="0"/>
                  <a:pt x="2421435" y="593303"/>
                </a:cubicBezTo>
                <a:cubicBezTo>
                  <a:pt x="2425610" y="610016"/>
                  <a:pt x="2438135" y="626728"/>
                  <a:pt x="2459009" y="626728"/>
                </a:cubicBezTo>
                <a:cubicBezTo>
                  <a:pt x="2496583" y="630906"/>
                  <a:pt x="2529982" y="626728"/>
                  <a:pt x="2550857" y="597481"/>
                </a:cubicBezTo>
                <a:cubicBezTo>
                  <a:pt x="2563381" y="576590"/>
                  <a:pt x="2571731" y="555699"/>
                  <a:pt x="2584256" y="538986"/>
                </a:cubicBezTo>
                <a:cubicBezTo>
                  <a:pt x="2621830" y="480492"/>
                  <a:pt x="2692803" y="472135"/>
                  <a:pt x="2738727" y="526452"/>
                </a:cubicBezTo>
                <a:cubicBezTo>
                  <a:pt x="2780476" y="576590"/>
                  <a:pt x="2797175" y="651797"/>
                  <a:pt x="2793000" y="718648"/>
                </a:cubicBezTo>
                <a:cubicBezTo>
                  <a:pt x="2797175" y="789678"/>
                  <a:pt x="2780476" y="864885"/>
                  <a:pt x="2738727" y="915023"/>
                </a:cubicBezTo>
                <a:cubicBezTo>
                  <a:pt x="2692803" y="969340"/>
                  <a:pt x="2621830" y="960983"/>
                  <a:pt x="2584256" y="902489"/>
                </a:cubicBezTo>
                <a:cubicBezTo>
                  <a:pt x="2571731" y="885776"/>
                  <a:pt x="2563381" y="864885"/>
                  <a:pt x="2550857" y="843994"/>
                </a:cubicBezTo>
                <a:cubicBezTo>
                  <a:pt x="2529982" y="814747"/>
                  <a:pt x="2496583" y="810569"/>
                  <a:pt x="2459009" y="814747"/>
                </a:cubicBezTo>
                <a:cubicBezTo>
                  <a:pt x="2438135" y="814747"/>
                  <a:pt x="2425610" y="831459"/>
                  <a:pt x="2421435" y="843994"/>
                </a:cubicBezTo>
                <a:cubicBezTo>
                  <a:pt x="2421435" y="843994"/>
                  <a:pt x="2421435" y="843994"/>
                  <a:pt x="2421435" y="1378802"/>
                </a:cubicBezTo>
                <a:cubicBezTo>
                  <a:pt x="1836951" y="1428940"/>
                  <a:pt x="1373538" y="1917788"/>
                  <a:pt x="1373538" y="2515269"/>
                </a:cubicBezTo>
                <a:cubicBezTo>
                  <a:pt x="1373538" y="2720000"/>
                  <a:pt x="1427812" y="2912197"/>
                  <a:pt x="1523834" y="3079324"/>
                </a:cubicBezTo>
                <a:cubicBezTo>
                  <a:pt x="1523834" y="3079324"/>
                  <a:pt x="1523834" y="3079324"/>
                  <a:pt x="1173144" y="3284055"/>
                </a:cubicBezTo>
                <a:cubicBezTo>
                  <a:pt x="1194018" y="3229739"/>
                  <a:pt x="1189843" y="3167066"/>
                  <a:pt x="1160619" y="3121106"/>
                </a:cubicBezTo>
                <a:cubicBezTo>
                  <a:pt x="1135570" y="3070968"/>
                  <a:pt x="1085471" y="3037542"/>
                  <a:pt x="1031198" y="3029186"/>
                </a:cubicBezTo>
                <a:cubicBezTo>
                  <a:pt x="947700" y="3016651"/>
                  <a:pt x="855852" y="3037542"/>
                  <a:pt x="772354" y="3087681"/>
                </a:cubicBezTo>
                <a:cubicBezTo>
                  <a:pt x="684682" y="3137819"/>
                  <a:pt x="622058" y="3204670"/>
                  <a:pt x="592834" y="3284055"/>
                </a:cubicBezTo>
                <a:cubicBezTo>
                  <a:pt x="571960" y="3338372"/>
                  <a:pt x="576135" y="3396866"/>
                  <a:pt x="605359" y="3442827"/>
                </a:cubicBezTo>
                <a:cubicBezTo>
                  <a:pt x="630408" y="3492965"/>
                  <a:pt x="680507" y="3522212"/>
                  <a:pt x="738955" y="3530568"/>
                </a:cubicBezTo>
                <a:cubicBezTo>
                  <a:pt x="738955" y="3530568"/>
                  <a:pt x="738955" y="3530568"/>
                  <a:pt x="329816" y="3768725"/>
                </a:cubicBezTo>
                <a:cubicBezTo>
                  <a:pt x="121072" y="3401045"/>
                  <a:pt x="0" y="2970691"/>
                  <a:pt x="0" y="2515269"/>
                </a:cubicBezTo>
                <a:cubicBezTo>
                  <a:pt x="0" y="1157358"/>
                  <a:pt x="1077121" y="50138"/>
                  <a:pt x="242143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14D78FC-C4A5-F049-AC2B-C12D633ED76D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009775" y="4008439"/>
            <a:ext cx="4305300" cy="1938337"/>
          </a:xfrm>
          <a:custGeom>
            <a:avLst/>
            <a:gdLst>
              <a:gd name="connsiteX0" fmla="*/ 3115183 w 4305300"/>
              <a:gd name="connsiteY0" fmla="*/ 0 h 1938337"/>
              <a:gd name="connsiteX1" fmla="*/ 3465955 w 4305300"/>
              <a:gd name="connsiteY1" fmla="*/ 200518 h 1938337"/>
              <a:gd name="connsiteX2" fmla="*/ 3328152 w 4305300"/>
              <a:gd name="connsiteY2" fmla="*/ 292422 h 1938337"/>
              <a:gd name="connsiteX3" fmla="*/ 3319800 w 4305300"/>
              <a:gd name="connsiteY3" fmla="*/ 451165 h 1938337"/>
              <a:gd name="connsiteX4" fmla="*/ 3499361 w 4305300"/>
              <a:gd name="connsiteY4" fmla="*/ 647505 h 1938337"/>
              <a:gd name="connsiteX5" fmla="*/ 3758264 w 4305300"/>
              <a:gd name="connsiteY5" fmla="*/ 705989 h 1938337"/>
              <a:gd name="connsiteX6" fmla="*/ 3887715 w 4305300"/>
              <a:gd name="connsiteY6" fmla="*/ 614085 h 1938337"/>
              <a:gd name="connsiteX7" fmla="*/ 3900243 w 4305300"/>
              <a:gd name="connsiteY7" fmla="*/ 451165 h 1938337"/>
              <a:gd name="connsiteX8" fmla="*/ 4305300 w 4305300"/>
              <a:gd name="connsiteY8" fmla="*/ 689280 h 1938337"/>
              <a:gd name="connsiteX9" fmla="*/ 2129683 w 4305300"/>
              <a:gd name="connsiteY9" fmla="*/ 1938337 h 1938337"/>
              <a:gd name="connsiteX10" fmla="*/ 0 w 4305300"/>
              <a:gd name="connsiteY10" fmla="*/ 760296 h 1938337"/>
              <a:gd name="connsiteX11" fmla="*/ 513630 w 4305300"/>
              <a:gd name="connsiteY11" fmla="*/ 463697 h 1938337"/>
              <a:gd name="connsiteX12" fmla="*/ 526157 w 4305300"/>
              <a:gd name="connsiteY12" fmla="*/ 413568 h 1938337"/>
              <a:gd name="connsiteX13" fmla="*/ 450992 w 4305300"/>
              <a:gd name="connsiteY13" fmla="*/ 350906 h 1938337"/>
              <a:gd name="connsiteX14" fmla="*/ 384178 w 4305300"/>
              <a:gd name="connsiteY14" fmla="*/ 350906 h 1938337"/>
              <a:gd name="connsiteX15" fmla="*/ 296485 w 4305300"/>
              <a:gd name="connsiteY15" fmla="*/ 225583 h 1938337"/>
              <a:gd name="connsiteX16" fmla="*/ 438464 w 4305300"/>
              <a:gd name="connsiteY16" fmla="*/ 75194 h 1938337"/>
              <a:gd name="connsiteX17" fmla="*/ 634729 w 4305300"/>
              <a:gd name="connsiteY17" fmla="*/ 29242 h 1938337"/>
              <a:gd name="connsiteX18" fmla="*/ 701543 w 4305300"/>
              <a:gd name="connsiteY18" fmla="*/ 167098 h 1938337"/>
              <a:gd name="connsiteX19" fmla="*/ 668136 w 4305300"/>
              <a:gd name="connsiteY19" fmla="*/ 225583 h 1938337"/>
              <a:gd name="connsiteX20" fmla="*/ 684839 w 4305300"/>
              <a:gd name="connsiteY20" fmla="*/ 321664 h 1938337"/>
              <a:gd name="connsiteX21" fmla="*/ 730774 w 4305300"/>
              <a:gd name="connsiteY21" fmla="*/ 338374 h 1938337"/>
              <a:gd name="connsiteX22" fmla="*/ 1194293 w 4305300"/>
              <a:gd name="connsiteY22" fmla="*/ 71017 h 1938337"/>
              <a:gd name="connsiteX23" fmla="*/ 2129683 w 4305300"/>
              <a:gd name="connsiteY23" fmla="*/ 563956 h 1938337"/>
              <a:gd name="connsiteX24" fmla="*/ 3115183 w 4305300"/>
              <a:gd name="connsiteY24" fmla="*/ 0 h 1938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305300" h="1938337">
                <a:moveTo>
                  <a:pt x="3115183" y="0"/>
                </a:moveTo>
                <a:cubicBezTo>
                  <a:pt x="3115183" y="0"/>
                  <a:pt x="3115183" y="0"/>
                  <a:pt x="3465955" y="200518"/>
                </a:cubicBezTo>
                <a:cubicBezTo>
                  <a:pt x="3407493" y="208873"/>
                  <a:pt x="3357382" y="242292"/>
                  <a:pt x="3328152" y="292422"/>
                </a:cubicBezTo>
                <a:cubicBezTo>
                  <a:pt x="3303096" y="338374"/>
                  <a:pt x="3298921" y="396858"/>
                  <a:pt x="3319800" y="451165"/>
                </a:cubicBezTo>
                <a:cubicBezTo>
                  <a:pt x="3344855" y="530536"/>
                  <a:pt x="3411669" y="597376"/>
                  <a:pt x="3499361" y="647505"/>
                </a:cubicBezTo>
                <a:cubicBezTo>
                  <a:pt x="3582878" y="697634"/>
                  <a:pt x="3674747" y="718522"/>
                  <a:pt x="3758264" y="705989"/>
                </a:cubicBezTo>
                <a:cubicBezTo>
                  <a:pt x="3812550" y="693457"/>
                  <a:pt x="3862660" y="664215"/>
                  <a:pt x="3887715" y="614085"/>
                </a:cubicBezTo>
                <a:cubicBezTo>
                  <a:pt x="3916946" y="568133"/>
                  <a:pt x="3921122" y="505472"/>
                  <a:pt x="3900243" y="451165"/>
                </a:cubicBezTo>
                <a:cubicBezTo>
                  <a:pt x="3900243" y="451165"/>
                  <a:pt x="3900243" y="451165"/>
                  <a:pt x="4305300" y="689280"/>
                </a:cubicBezTo>
                <a:cubicBezTo>
                  <a:pt x="3871012" y="1437043"/>
                  <a:pt x="3060897" y="1938337"/>
                  <a:pt x="2129683" y="1938337"/>
                </a:cubicBezTo>
                <a:cubicBezTo>
                  <a:pt x="1236051" y="1938337"/>
                  <a:pt x="446816" y="1466285"/>
                  <a:pt x="0" y="760296"/>
                </a:cubicBezTo>
                <a:cubicBezTo>
                  <a:pt x="0" y="760296"/>
                  <a:pt x="0" y="760296"/>
                  <a:pt x="513630" y="463697"/>
                </a:cubicBezTo>
                <a:cubicBezTo>
                  <a:pt x="526157" y="451165"/>
                  <a:pt x="534509" y="430278"/>
                  <a:pt x="526157" y="413568"/>
                </a:cubicBezTo>
                <a:cubicBezTo>
                  <a:pt x="505278" y="384326"/>
                  <a:pt x="488574" y="355084"/>
                  <a:pt x="450992" y="350906"/>
                </a:cubicBezTo>
                <a:cubicBezTo>
                  <a:pt x="430113" y="346729"/>
                  <a:pt x="405057" y="350906"/>
                  <a:pt x="384178" y="350906"/>
                </a:cubicBezTo>
                <a:cubicBezTo>
                  <a:pt x="317365" y="346729"/>
                  <a:pt x="275606" y="288244"/>
                  <a:pt x="296485" y="225583"/>
                </a:cubicBezTo>
                <a:cubicBezTo>
                  <a:pt x="321540" y="162921"/>
                  <a:pt x="375827" y="108614"/>
                  <a:pt x="438464" y="75194"/>
                </a:cubicBezTo>
                <a:cubicBezTo>
                  <a:pt x="496926" y="41775"/>
                  <a:pt x="567916" y="20887"/>
                  <a:pt x="634729" y="29242"/>
                </a:cubicBezTo>
                <a:cubicBezTo>
                  <a:pt x="701543" y="41775"/>
                  <a:pt x="730774" y="108614"/>
                  <a:pt x="701543" y="167098"/>
                </a:cubicBezTo>
                <a:cubicBezTo>
                  <a:pt x="689015" y="187986"/>
                  <a:pt x="676488" y="204695"/>
                  <a:pt x="668136" y="225583"/>
                </a:cubicBezTo>
                <a:cubicBezTo>
                  <a:pt x="651433" y="263180"/>
                  <a:pt x="663960" y="292422"/>
                  <a:pt x="684839" y="321664"/>
                </a:cubicBezTo>
                <a:cubicBezTo>
                  <a:pt x="697367" y="338374"/>
                  <a:pt x="714070" y="342551"/>
                  <a:pt x="730774" y="338374"/>
                </a:cubicBezTo>
                <a:cubicBezTo>
                  <a:pt x="730774" y="338374"/>
                  <a:pt x="730774" y="338374"/>
                  <a:pt x="1194293" y="71017"/>
                </a:cubicBezTo>
                <a:cubicBezTo>
                  <a:pt x="1398909" y="367616"/>
                  <a:pt x="1741329" y="563956"/>
                  <a:pt x="2129683" y="563956"/>
                </a:cubicBezTo>
                <a:cubicBezTo>
                  <a:pt x="2551444" y="563956"/>
                  <a:pt x="2914743" y="338374"/>
                  <a:pt x="311518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B78E5BD4-0A5D-EE49-9A36-3352A6656B05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4D7CD780-DB3A-984C-93C2-1DC09500B362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332228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9BD9E94D-8A62-8243-88B0-5D5DBE6DE78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24288" y="2498725"/>
            <a:ext cx="2820433" cy="3443288"/>
          </a:xfrm>
          <a:custGeom>
            <a:avLst/>
            <a:gdLst>
              <a:gd name="connsiteX0" fmla="*/ 852994 w 2820433"/>
              <a:gd name="connsiteY0" fmla="*/ 0 h 3443288"/>
              <a:gd name="connsiteX1" fmla="*/ 2670243 w 2820433"/>
              <a:gd name="connsiteY1" fmla="*/ 86598 h 3443288"/>
              <a:gd name="connsiteX2" fmla="*/ 1462865 w 2820433"/>
              <a:gd name="connsiteY2" fmla="*/ 3162877 h 3443288"/>
              <a:gd name="connsiteX3" fmla="*/ 317297 w 2820433"/>
              <a:gd name="connsiteY3" fmla="*/ 3443288 h 3443288"/>
              <a:gd name="connsiteX4" fmla="*/ 0 w 2820433"/>
              <a:gd name="connsiteY4" fmla="*/ 3422670 h 3443288"/>
              <a:gd name="connsiteX5" fmla="*/ 1215620 w 2820433"/>
              <a:gd name="connsiteY5" fmla="*/ 1529892 h 3443288"/>
              <a:gd name="connsiteX6" fmla="*/ 1273310 w 2820433"/>
              <a:gd name="connsiteY6" fmla="*/ 441236 h 3443288"/>
              <a:gd name="connsiteX7" fmla="*/ 852994 w 2820433"/>
              <a:gd name="connsiteY7" fmla="*/ 0 h 344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0433" h="3443288">
                <a:moveTo>
                  <a:pt x="852994" y="0"/>
                </a:moveTo>
                <a:cubicBezTo>
                  <a:pt x="852994" y="0"/>
                  <a:pt x="852994" y="0"/>
                  <a:pt x="2670243" y="86598"/>
                </a:cubicBezTo>
                <a:cubicBezTo>
                  <a:pt x="3098800" y="1270099"/>
                  <a:pt x="2583707" y="2585559"/>
                  <a:pt x="1462865" y="3162877"/>
                </a:cubicBezTo>
                <a:cubicBezTo>
                  <a:pt x="1104360" y="3348443"/>
                  <a:pt x="717010" y="3443288"/>
                  <a:pt x="317297" y="3443288"/>
                </a:cubicBezTo>
                <a:cubicBezTo>
                  <a:pt x="210158" y="3443288"/>
                  <a:pt x="103019" y="3435041"/>
                  <a:pt x="0" y="3422670"/>
                </a:cubicBezTo>
                <a:cubicBezTo>
                  <a:pt x="0" y="3422670"/>
                  <a:pt x="0" y="3422670"/>
                  <a:pt x="1215620" y="1529892"/>
                </a:cubicBezTo>
                <a:cubicBezTo>
                  <a:pt x="1429899" y="1204120"/>
                  <a:pt x="1450502" y="787627"/>
                  <a:pt x="1273310" y="441236"/>
                </a:cubicBezTo>
                <a:cubicBezTo>
                  <a:pt x="1178533" y="255669"/>
                  <a:pt x="1030186" y="103093"/>
                  <a:pt x="85299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F910F0E-6416-F242-BC22-766A4BFF074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32833" y="1917700"/>
            <a:ext cx="3043942" cy="3983038"/>
          </a:xfrm>
          <a:custGeom>
            <a:avLst/>
            <a:gdLst>
              <a:gd name="connsiteX0" fmla="*/ 509791 w 3043942"/>
              <a:gd name="connsiteY0" fmla="*/ 0 h 3983038"/>
              <a:gd name="connsiteX1" fmla="*/ 1544054 w 3043942"/>
              <a:gd name="connsiteY1" fmla="*/ 2012135 h 3983038"/>
              <a:gd name="connsiteX2" fmla="*/ 2504147 w 3043942"/>
              <a:gd name="connsiteY2" fmla="*/ 2597634 h 3983038"/>
              <a:gd name="connsiteX3" fmla="*/ 2998616 w 3043942"/>
              <a:gd name="connsiteY3" fmla="*/ 2473937 h 3983038"/>
              <a:gd name="connsiteX4" fmla="*/ 3043942 w 3043942"/>
              <a:gd name="connsiteY4" fmla="*/ 2453321 h 3983038"/>
              <a:gd name="connsiteX5" fmla="*/ 2059126 w 3043942"/>
              <a:gd name="connsiteY5" fmla="*/ 3983038 h 3983038"/>
              <a:gd name="connsiteX6" fmla="*/ 279039 w 3043942"/>
              <a:gd name="connsiteY6" fmla="*/ 2663605 h 3983038"/>
              <a:gd name="connsiteX7" fmla="*/ 509791 w 3043942"/>
              <a:gd name="connsiteY7" fmla="*/ 0 h 398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43942" h="3983038">
                <a:moveTo>
                  <a:pt x="509791" y="0"/>
                </a:moveTo>
                <a:cubicBezTo>
                  <a:pt x="509791" y="0"/>
                  <a:pt x="509791" y="0"/>
                  <a:pt x="1544054" y="2012135"/>
                </a:cubicBezTo>
                <a:cubicBezTo>
                  <a:pt x="1733601" y="2370856"/>
                  <a:pt x="2100331" y="2597634"/>
                  <a:pt x="2504147" y="2597634"/>
                </a:cubicBezTo>
                <a:cubicBezTo>
                  <a:pt x="2677211" y="2597634"/>
                  <a:pt x="2846155" y="2552278"/>
                  <a:pt x="2998616" y="2473937"/>
                </a:cubicBezTo>
                <a:cubicBezTo>
                  <a:pt x="3015098" y="2469814"/>
                  <a:pt x="3027460" y="2461567"/>
                  <a:pt x="3043942" y="2453321"/>
                </a:cubicBezTo>
                <a:cubicBezTo>
                  <a:pt x="3043942" y="2453321"/>
                  <a:pt x="3043942" y="2453321"/>
                  <a:pt x="2059126" y="3983038"/>
                </a:cubicBezTo>
                <a:cubicBezTo>
                  <a:pt x="1284458" y="3842848"/>
                  <a:pt x="637529" y="3364554"/>
                  <a:pt x="279039" y="2663605"/>
                </a:cubicBezTo>
                <a:cubicBezTo>
                  <a:pt x="-165983" y="1801851"/>
                  <a:pt x="-71210" y="766921"/>
                  <a:pt x="50979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10B1864-8B9C-5644-938C-B746A3CAF81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225675" y="922338"/>
            <a:ext cx="4224338" cy="2508250"/>
          </a:xfrm>
          <a:custGeom>
            <a:avLst/>
            <a:gdLst>
              <a:gd name="connsiteX0" fmla="*/ 1912286 w 4224338"/>
              <a:gd name="connsiteY0" fmla="*/ 0 h 2508250"/>
              <a:gd name="connsiteX1" fmla="*/ 4141912 w 4224338"/>
              <a:gd name="connsiteY1" fmla="*/ 1361386 h 2508250"/>
              <a:gd name="connsiteX2" fmla="*/ 4224338 w 4224338"/>
              <a:gd name="connsiteY2" fmla="*/ 1538779 h 2508250"/>
              <a:gd name="connsiteX3" fmla="*/ 1978227 w 4224338"/>
              <a:gd name="connsiteY3" fmla="*/ 1431518 h 2508250"/>
              <a:gd name="connsiteX4" fmla="*/ 1417729 w 4224338"/>
              <a:gd name="connsiteY4" fmla="*/ 1551155 h 2508250"/>
              <a:gd name="connsiteX5" fmla="*/ 832504 w 4224338"/>
              <a:gd name="connsiteY5" fmla="*/ 2508250 h 2508250"/>
              <a:gd name="connsiteX6" fmla="*/ 0 w 4224338"/>
              <a:gd name="connsiteY6" fmla="*/ 891089 h 2508250"/>
              <a:gd name="connsiteX7" fmla="*/ 766563 w 4224338"/>
              <a:gd name="connsiteY7" fmla="*/ 280528 h 2508250"/>
              <a:gd name="connsiteX8" fmla="*/ 1912286 w 4224338"/>
              <a:gd name="connsiteY8" fmla="*/ 0 h 250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24338" h="2508250">
                <a:moveTo>
                  <a:pt x="1912286" y="0"/>
                </a:moveTo>
                <a:cubicBezTo>
                  <a:pt x="2856065" y="0"/>
                  <a:pt x="3709175" y="523927"/>
                  <a:pt x="4141912" y="1361386"/>
                </a:cubicBezTo>
                <a:cubicBezTo>
                  <a:pt x="4170761" y="1419142"/>
                  <a:pt x="4199610" y="1481023"/>
                  <a:pt x="4224338" y="1538779"/>
                </a:cubicBezTo>
                <a:cubicBezTo>
                  <a:pt x="4224338" y="1538779"/>
                  <a:pt x="4224338" y="1538779"/>
                  <a:pt x="1978227" y="1431518"/>
                </a:cubicBezTo>
                <a:cubicBezTo>
                  <a:pt x="1784525" y="1419142"/>
                  <a:pt x="1590824" y="1460396"/>
                  <a:pt x="1417729" y="1551155"/>
                </a:cubicBezTo>
                <a:cubicBezTo>
                  <a:pt x="1046812" y="1740924"/>
                  <a:pt x="836625" y="2120462"/>
                  <a:pt x="832504" y="2508250"/>
                </a:cubicBezTo>
                <a:cubicBezTo>
                  <a:pt x="832504" y="2508250"/>
                  <a:pt x="832504" y="2508250"/>
                  <a:pt x="0" y="891089"/>
                </a:cubicBezTo>
                <a:cubicBezTo>
                  <a:pt x="214308" y="639439"/>
                  <a:pt x="469829" y="433168"/>
                  <a:pt x="766563" y="280528"/>
                </a:cubicBezTo>
                <a:cubicBezTo>
                  <a:pt x="1125117" y="94885"/>
                  <a:pt x="1508398" y="0"/>
                  <a:pt x="191228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96746650-C293-634C-B643-A260BA5CA8C2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66CCFFA2-FBAA-C340-B00C-CC43CF3FA882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522850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E9EABC47-D8DE-B243-B0CF-4A5886E5810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2094675" y="4214539"/>
            <a:ext cx="4110099" cy="1721124"/>
          </a:xfrm>
          <a:custGeom>
            <a:avLst/>
            <a:gdLst>
              <a:gd name="connsiteX0" fmla="*/ 946109 w 4110099"/>
              <a:gd name="connsiteY0" fmla="*/ 1335 h 1721124"/>
              <a:gd name="connsiteX1" fmla="*/ 1101685 w 4110099"/>
              <a:gd name="connsiteY1" fmla="*/ 60882 h 1721124"/>
              <a:gd name="connsiteX2" fmla="*/ 2057145 w 4110099"/>
              <a:gd name="connsiteY2" fmla="*/ 488520 h 1721124"/>
              <a:gd name="connsiteX3" fmla="*/ 3008415 w 4110099"/>
              <a:gd name="connsiteY3" fmla="*/ 60882 h 1721124"/>
              <a:gd name="connsiteX4" fmla="*/ 3217946 w 4110099"/>
              <a:gd name="connsiteY4" fmla="*/ 18957 h 1721124"/>
              <a:gd name="connsiteX5" fmla="*/ 4043497 w 4110099"/>
              <a:gd name="connsiteY5" fmla="*/ 496905 h 1721124"/>
              <a:gd name="connsiteX6" fmla="*/ 4085403 w 4110099"/>
              <a:gd name="connsiteY6" fmla="*/ 685569 h 1721124"/>
              <a:gd name="connsiteX7" fmla="*/ 2057145 w 4110099"/>
              <a:gd name="connsiteY7" fmla="*/ 1721124 h 1721124"/>
              <a:gd name="connsiteX8" fmla="*/ 24697 w 4110099"/>
              <a:gd name="connsiteY8" fmla="*/ 685569 h 1721124"/>
              <a:gd name="connsiteX9" fmla="*/ 66603 w 4110099"/>
              <a:gd name="connsiteY9" fmla="*/ 496905 h 1721124"/>
              <a:gd name="connsiteX10" fmla="*/ 892155 w 4110099"/>
              <a:gd name="connsiteY10" fmla="*/ 18957 h 1721124"/>
              <a:gd name="connsiteX11" fmla="*/ 946109 w 4110099"/>
              <a:gd name="connsiteY11" fmla="*/ 1335 h 1721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0099" h="1721124">
                <a:moveTo>
                  <a:pt x="946109" y="1335"/>
                </a:moveTo>
                <a:cubicBezTo>
                  <a:pt x="1002682" y="-5936"/>
                  <a:pt x="1063970" y="16861"/>
                  <a:pt x="1101685" y="60882"/>
                </a:cubicBezTo>
                <a:cubicBezTo>
                  <a:pt x="1336360" y="320819"/>
                  <a:pt x="1675800" y="488520"/>
                  <a:pt x="2057145" y="488520"/>
                </a:cubicBezTo>
                <a:cubicBezTo>
                  <a:pt x="2434301" y="488520"/>
                  <a:pt x="2773741" y="320819"/>
                  <a:pt x="3008415" y="60882"/>
                </a:cubicBezTo>
                <a:cubicBezTo>
                  <a:pt x="3058703" y="2187"/>
                  <a:pt x="3150896" y="-18776"/>
                  <a:pt x="3217946" y="18957"/>
                </a:cubicBezTo>
                <a:cubicBezTo>
                  <a:pt x="3217946" y="18957"/>
                  <a:pt x="3217946" y="18957"/>
                  <a:pt x="4043497" y="496905"/>
                </a:cubicBezTo>
                <a:cubicBezTo>
                  <a:pt x="4110547" y="534638"/>
                  <a:pt x="4131500" y="622681"/>
                  <a:pt x="4085403" y="685569"/>
                </a:cubicBezTo>
                <a:cubicBezTo>
                  <a:pt x="3628626" y="1314449"/>
                  <a:pt x="2891078" y="1721124"/>
                  <a:pt x="2057145" y="1721124"/>
                </a:cubicBezTo>
                <a:cubicBezTo>
                  <a:pt x="1219022" y="1721124"/>
                  <a:pt x="481474" y="1314449"/>
                  <a:pt x="24697" y="685569"/>
                </a:cubicBezTo>
                <a:cubicBezTo>
                  <a:pt x="-21400" y="622681"/>
                  <a:pt x="-447" y="534638"/>
                  <a:pt x="66603" y="496905"/>
                </a:cubicBezTo>
                <a:cubicBezTo>
                  <a:pt x="66603" y="496905"/>
                  <a:pt x="66603" y="496905"/>
                  <a:pt x="892155" y="18957"/>
                </a:cubicBezTo>
                <a:cubicBezTo>
                  <a:pt x="908917" y="9524"/>
                  <a:pt x="927251" y="3759"/>
                  <a:pt x="946109" y="133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011F83C-4061-B042-BA09-745D605BA14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68788" y="928385"/>
            <a:ext cx="2387600" cy="3598216"/>
          </a:xfrm>
          <a:custGeom>
            <a:avLst/>
            <a:gdLst>
              <a:gd name="connsiteX0" fmla="*/ 138230 w 2387600"/>
              <a:gd name="connsiteY0" fmla="*/ 752 h 3598216"/>
              <a:gd name="connsiteX1" fmla="*/ 2387600 w 2387600"/>
              <a:gd name="connsiteY1" fmla="*/ 2500120 h 3598216"/>
              <a:gd name="connsiteX2" fmla="*/ 2169784 w 2387600"/>
              <a:gd name="connsiteY2" fmla="*/ 3523351 h 3598216"/>
              <a:gd name="connsiteX3" fmla="*/ 1985478 w 2387600"/>
              <a:gd name="connsiteY3" fmla="*/ 3577867 h 3598216"/>
              <a:gd name="connsiteX4" fmla="*/ 1160290 w 2387600"/>
              <a:gd name="connsiteY4" fmla="*/ 3103994 h 3598216"/>
              <a:gd name="connsiteX5" fmla="*/ 1089081 w 2387600"/>
              <a:gd name="connsiteY5" fmla="*/ 2898509 h 3598216"/>
              <a:gd name="connsiteX6" fmla="*/ 1156101 w 2387600"/>
              <a:gd name="connsiteY6" fmla="*/ 2500120 h 3598216"/>
              <a:gd name="connsiteX7" fmla="*/ 138230 w 2387600"/>
              <a:gd name="connsiteY7" fmla="*/ 1250436 h 3598216"/>
              <a:gd name="connsiteX8" fmla="*/ 0 w 2387600"/>
              <a:gd name="connsiteY8" fmla="*/ 1086887 h 3598216"/>
              <a:gd name="connsiteX9" fmla="*/ 0 w 2387600"/>
              <a:gd name="connsiteY9" fmla="*/ 134947 h 3598216"/>
              <a:gd name="connsiteX10" fmla="*/ 138230 w 2387600"/>
              <a:gd name="connsiteY10" fmla="*/ 752 h 3598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87600" h="3598216">
                <a:moveTo>
                  <a:pt x="138230" y="752"/>
                </a:moveTo>
                <a:cubicBezTo>
                  <a:pt x="1403239" y="130753"/>
                  <a:pt x="2387600" y="1200113"/>
                  <a:pt x="2387600" y="2500120"/>
                </a:cubicBezTo>
                <a:cubicBezTo>
                  <a:pt x="2387600" y="2864961"/>
                  <a:pt x="2308013" y="3208833"/>
                  <a:pt x="2169784" y="3523351"/>
                </a:cubicBezTo>
                <a:cubicBezTo>
                  <a:pt x="2136274" y="3594642"/>
                  <a:pt x="2052498" y="3619803"/>
                  <a:pt x="1985478" y="3577867"/>
                </a:cubicBezTo>
                <a:cubicBezTo>
                  <a:pt x="1985478" y="3577867"/>
                  <a:pt x="1985478" y="3577867"/>
                  <a:pt x="1160290" y="3103994"/>
                </a:cubicBezTo>
                <a:cubicBezTo>
                  <a:pt x="1093270" y="3062058"/>
                  <a:pt x="1063948" y="2973993"/>
                  <a:pt x="1089081" y="2898509"/>
                </a:cubicBezTo>
                <a:cubicBezTo>
                  <a:pt x="1130969" y="2772702"/>
                  <a:pt x="1156101" y="2638508"/>
                  <a:pt x="1156101" y="2500120"/>
                </a:cubicBezTo>
                <a:cubicBezTo>
                  <a:pt x="1156101" y="1883665"/>
                  <a:pt x="716280" y="1367856"/>
                  <a:pt x="138230" y="1250436"/>
                </a:cubicBezTo>
                <a:cubicBezTo>
                  <a:pt x="62832" y="1233662"/>
                  <a:pt x="0" y="1166565"/>
                  <a:pt x="0" y="1086887"/>
                </a:cubicBezTo>
                <a:cubicBezTo>
                  <a:pt x="0" y="1086887"/>
                  <a:pt x="0" y="1086887"/>
                  <a:pt x="0" y="134947"/>
                </a:cubicBezTo>
                <a:cubicBezTo>
                  <a:pt x="0" y="55269"/>
                  <a:pt x="62832" y="-7635"/>
                  <a:pt x="138230" y="75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D3DEE88-41B2-DD47-8503-D9DC629C51D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641475" y="928385"/>
            <a:ext cx="2389188" cy="3598216"/>
          </a:xfrm>
          <a:custGeom>
            <a:avLst/>
            <a:gdLst>
              <a:gd name="connsiteX0" fmla="*/ 2250867 w 2389188"/>
              <a:gd name="connsiteY0" fmla="*/ 752 h 3598216"/>
              <a:gd name="connsiteX1" fmla="*/ 2389188 w 2389188"/>
              <a:gd name="connsiteY1" fmla="*/ 134947 h 3598216"/>
              <a:gd name="connsiteX2" fmla="*/ 2389188 w 2389188"/>
              <a:gd name="connsiteY2" fmla="*/ 1086887 h 3598216"/>
              <a:gd name="connsiteX3" fmla="*/ 2250867 w 2389188"/>
              <a:gd name="connsiteY3" fmla="*/ 1250436 h 3598216"/>
              <a:gd name="connsiteX4" fmla="*/ 1232318 w 2389188"/>
              <a:gd name="connsiteY4" fmla="*/ 2500120 h 3598216"/>
              <a:gd name="connsiteX5" fmla="*/ 1299383 w 2389188"/>
              <a:gd name="connsiteY5" fmla="*/ 2898509 h 3598216"/>
              <a:gd name="connsiteX6" fmla="*/ 1228127 w 2389188"/>
              <a:gd name="connsiteY6" fmla="*/ 3103994 h 3598216"/>
              <a:gd name="connsiteX7" fmla="*/ 402390 w 2389188"/>
              <a:gd name="connsiteY7" fmla="*/ 3577867 h 3598216"/>
              <a:gd name="connsiteX8" fmla="*/ 217961 w 2389188"/>
              <a:gd name="connsiteY8" fmla="*/ 3523351 h 3598216"/>
              <a:gd name="connsiteX9" fmla="*/ 0 w 2389188"/>
              <a:gd name="connsiteY9" fmla="*/ 2500120 h 3598216"/>
              <a:gd name="connsiteX10" fmla="*/ 2250867 w 2389188"/>
              <a:gd name="connsiteY10" fmla="*/ 752 h 3598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89188" h="3598216">
                <a:moveTo>
                  <a:pt x="2250867" y="752"/>
                </a:moveTo>
                <a:cubicBezTo>
                  <a:pt x="2326315" y="-7635"/>
                  <a:pt x="2389188" y="55269"/>
                  <a:pt x="2389188" y="134947"/>
                </a:cubicBezTo>
                <a:cubicBezTo>
                  <a:pt x="2389188" y="134947"/>
                  <a:pt x="2389188" y="134947"/>
                  <a:pt x="2389188" y="1086887"/>
                </a:cubicBezTo>
                <a:cubicBezTo>
                  <a:pt x="2389188" y="1166565"/>
                  <a:pt x="2326315" y="1233662"/>
                  <a:pt x="2250867" y="1250436"/>
                </a:cubicBezTo>
                <a:cubicBezTo>
                  <a:pt x="1672432" y="1367856"/>
                  <a:pt x="1232318" y="1883665"/>
                  <a:pt x="1232318" y="2500120"/>
                </a:cubicBezTo>
                <a:cubicBezTo>
                  <a:pt x="1232318" y="2638508"/>
                  <a:pt x="1257468" y="2772702"/>
                  <a:pt x="1299383" y="2898509"/>
                </a:cubicBezTo>
                <a:cubicBezTo>
                  <a:pt x="1324532" y="2973993"/>
                  <a:pt x="1295192" y="3062058"/>
                  <a:pt x="1228127" y="3103994"/>
                </a:cubicBezTo>
                <a:cubicBezTo>
                  <a:pt x="1228127" y="3103994"/>
                  <a:pt x="1228127" y="3103994"/>
                  <a:pt x="402390" y="3577867"/>
                </a:cubicBezTo>
                <a:cubicBezTo>
                  <a:pt x="335325" y="3619803"/>
                  <a:pt x="251494" y="3594642"/>
                  <a:pt x="217961" y="3523351"/>
                </a:cubicBezTo>
                <a:cubicBezTo>
                  <a:pt x="79640" y="3208833"/>
                  <a:pt x="0" y="2864961"/>
                  <a:pt x="0" y="2500120"/>
                </a:cubicBezTo>
                <a:cubicBezTo>
                  <a:pt x="0" y="1200113"/>
                  <a:pt x="985016" y="130753"/>
                  <a:pt x="2250867" y="75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8FD44BEE-E4B7-8543-A795-41F152A382BC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875694AE-B1FD-9F49-93D1-B4B1F30746A5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705904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77646FE-549A-E642-A827-8DFA1C16206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646238" y="1720851"/>
            <a:ext cx="3068885" cy="4043363"/>
          </a:xfrm>
          <a:custGeom>
            <a:avLst/>
            <a:gdLst>
              <a:gd name="connsiteX0" fmla="*/ 676930 w 3068885"/>
              <a:gd name="connsiteY0" fmla="*/ 0 h 4043363"/>
              <a:gd name="connsiteX1" fmla="*/ 574005 w 3068885"/>
              <a:gd name="connsiteY1" fmla="*/ 257413 h 4043363"/>
              <a:gd name="connsiteX2" fmla="*/ 680888 w 3068885"/>
              <a:gd name="connsiteY2" fmla="*/ 1219741 h 4043363"/>
              <a:gd name="connsiteX3" fmla="*/ 1900153 w 3068885"/>
              <a:gd name="connsiteY3" fmla="*/ 1924657 h 4043363"/>
              <a:gd name="connsiteX4" fmla="*/ 2501868 w 3068885"/>
              <a:gd name="connsiteY4" fmla="*/ 1774169 h 4043363"/>
              <a:gd name="connsiteX5" fmla="*/ 3032327 w 3068885"/>
              <a:gd name="connsiteY5" fmla="*/ 2522647 h 4043363"/>
              <a:gd name="connsiteX6" fmla="*/ 2897733 w 3068885"/>
              <a:gd name="connsiteY6" fmla="*/ 3481015 h 4043363"/>
              <a:gd name="connsiteX7" fmla="*/ 1868484 w 3068885"/>
              <a:gd name="connsiteY7" fmla="*/ 4043363 h 4043363"/>
              <a:gd name="connsiteX8" fmla="*/ 1250934 w 3068885"/>
              <a:gd name="connsiteY8" fmla="*/ 3880995 h 4043363"/>
              <a:gd name="connsiteX9" fmla="*/ 1227182 w 3068885"/>
              <a:gd name="connsiteY9" fmla="*/ 3869114 h 4043363"/>
              <a:gd name="connsiteX10" fmla="*/ 0 w 3068885"/>
              <a:gd name="connsiteY10" fmla="*/ 1710806 h 4043363"/>
              <a:gd name="connsiteX11" fmla="*/ 676930 w 3068885"/>
              <a:gd name="connsiteY11" fmla="*/ 0 h 404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68885" h="4043363">
                <a:moveTo>
                  <a:pt x="676930" y="0"/>
                </a:moveTo>
                <a:cubicBezTo>
                  <a:pt x="633384" y="79204"/>
                  <a:pt x="601715" y="166329"/>
                  <a:pt x="574005" y="257413"/>
                </a:cubicBezTo>
                <a:cubicBezTo>
                  <a:pt x="482956" y="590070"/>
                  <a:pt x="522542" y="942527"/>
                  <a:pt x="680888" y="1219741"/>
                </a:cubicBezTo>
                <a:cubicBezTo>
                  <a:pt x="930283" y="1647443"/>
                  <a:pt x="1405322" y="1924657"/>
                  <a:pt x="1900153" y="1924657"/>
                </a:cubicBezTo>
                <a:cubicBezTo>
                  <a:pt x="2113920" y="1924657"/>
                  <a:pt x="2319770" y="1873174"/>
                  <a:pt x="2501868" y="1774169"/>
                </a:cubicBezTo>
                <a:cubicBezTo>
                  <a:pt x="2771056" y="1936537"/>
                  <a:pt x="2957113" y="2201871"/>
                  <a:pt x="3032327" y="2522647"/>
                </a:cubicBezTo>
                <a:cubicBezTo>
                  <a:pt x="3111500" y="2847383"/>
                  <a:pt x="3060038" y="3195881"/>
                  <a:pt x="2897733" y="3481015"/>
                </a:cubicBezTo>
                <a:cubicBezTo>
                  <a:pt x="2699800" y="3821592"/>
                  <a:pt x="2296018" y="4043363"/>
                  <a:pt x="1868484" y="4043363"/>
                </a:cubicBezTo>
                <a:cubicBezTo>
                  <a:pt x="1650758" y="4043363"/>
                  <a:pt x="1436991" y="3987920"/>
                  <a:pt x="1250934" y="3880995"/>
                </a:cubicBezTo>
                <a:cubicBezTo>
                  <a:pt x="1243017" y="3877035"/>
                  <a:pt x="1235099" y="3873075"/>
                  <a:pt x="1227182" y="3869114"/>
                </a:cubicBezTo>
                <a:cubicBezTo>
                  <a:pt x="471080" y="3417652"/>
                  <a:pt x="0" y="2589970"/>
                  <a:pt x="0" y="1710806"/>
                </a:cubicBezTo>
                <a:cubicBezTo>
                  <a:pt x="0" y="1065294"/>
                  <a:pt x="249395" y="455423"/>
                  <a:pt x="67693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7D8204C-C2B3-D340-B7F3-22D4E16581A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280007" y="923926"/>
            <a:ext cx="4265256" cy="2614613"/>
          </a:xfrm>
          <a:custGeom>
            <a:avLst/>
            <a:gdLst>
              <a:gd name="connsiteX0" fmla="*/ 1871445 w 4265256"/>
              <a:gd name="connsiteY0" fmla="*/ 0 h 2614613"/>
              <a:gd name="connsiteX1" fmla="*/ 4265256 w 4265256"/>
              <a:gd name="connsiteY1" fmla="*/ 1782691 h 2614613"/>
              <a:gd name="connsiteX2" fmla="*/ 4091161 w 4265256"/>
              <a:gd name="connsiteY2" fmla="*/ 1564806 h 2614613"/>
              <a:gd name="connsiteX3" fmla="*/ 3204857 w 4265256"/>
              <a:gd name="connsiteY3" fmla="*/ 1172615 h 2614613"/>
              <a:gd name="connsiteX4" fmla="*/ 1816051 w 4265256"/>
              <a:gd name="connsiteY4" fmla="*/ 2475959 h 2614613"/>
              <a:gd name="connsiteX5" fmla="*/ 1266068 w 4265256"/>
              <a:gd name="connsiteY5" fmla="*/ 2614613 h 2614613"/>
              <a:gd name="connsiteX6" fmla="*/ 142361 w 4265256"/>
              <a:gd name="connsiteY6" fmla="*/ 1964921 h 2614613"/>
              <a:gd name="connsiteX7" fmla="*/ 617167 w 4265256"/>
              <a:gd name="connsiteY7" fmla="*/ 336731 h 2614613"/>
              <a:gd name="connsiteX8" fmla="*/ 640907 w 4265256"/>
              <a:gd name="connsiteY8" fmla="*/ 324846 h 2614613"/>
              <a:gd name="connsiteX9" fmla="*/ 1871445 w 4265256"/>
              <a:gd name="connsiteY9" fmla="*/ 0 h 2614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65256" h="2614613">
                <a:moveTo>
                  <a:pt x="1871445" y="0"/>
                </a:moveTo>
                <a:cubicBezTo>
                  <a:pt x="2999108" y="0"/>
                  <a:pt x="3952676" y="752692"/>
                  <a:pt x="4265256" y="1782691"/>
                </a:cubicBezTo>
                <a:cubicBezTo>
                  <a:pt x="4217776" y="1703460"/>
                  <a:pt x="4158425" y="1632153"/>
                  <a:pt x="4091161" y="1564806"/>
                </a:cubicBezTo>
                <a:cubicBezTo>
                  <a:pt x="3849801" y="1315230"/>
                  <a:pt x="3525351" y="1172615"/>
                  <a:pt x="3204857" y="1172615"/>
                </a:cubicBezTo>
                <a:cubicBezTo>
                  <a:pt x="2460995" y="1172615"/>
                  <a:pt x="1835835" y="1766845"/>
                  <a:pt x="1816051" y="2475959"/>
                </a:cubicBezTo>
                <a:cubicBezTo>
                  <a:pt x="1649869" y="2567075"/>
                  <a:pt x="1459947" y="2614613"/>
                  <a:pt x="1266068" y="2614613"/>
                </a:cubicBezTo>
                <a:cubicBezTo>
                  <a:pt x="811046" y="2614613"/>
                  <a:pt x="367894" y="2357113"/>
                  <a:pt x="142361" y="1964921"/>
                </a:cubicBezTo>
                <a:cubicBezTo>
                  <a:pt x="-170219" y="1422191"/>
                  <a:pt x="51357" y="665538"/>
                  <a:pt x="617167" y="336731"/>
                </a:cubicBezTo>
                <a:cubicBezTo>
                  <a:pt x="625080" y="332769"/>
                  <a:pt x="632994" y="328808"/>
                  <a:pt x="640907" y="324846"/>
                </a:cubicBezTo>
                <a:cubicBezTo>
                  <a:pt x="1012838" y="110923"/>
                  <a:pt x="1440163" y="0"/>
                  <a:pt x="187144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421CD7B3-E721-7A4C-BFAE-E39221DE029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78225" y="2203450"/>
            <a:ext cx="3074988" cy="3735388"/>
          </a:xfrm>
          <a:custGeom>
            <a:avLst/>
            <a:gdLst>
              <a:gd name="connsiteX0" fmla="*/ 1907522 w 3074988"/>
              <a:gd name="connsiteY0" fmla="*/ 0 h 3735388"/>
              <a:gd name="connsiteX1" fmla="*/ 3074988 w 3074988"/>
              <a:gd name="connsiteY1" fmla="*/ 1227964 h 3735388"/>
              <a:gd name="connsiteX2" fmla="*/ 573840 w 3074988"/>
              <a:gd name="connsiteY2" fmla="*/ 3735388 h 3735388"/>
              <a:gd name="connsiteX3" fmla="*/ 0 w 3074988"/>
              <a:gd name="connsiteY3" fmla="*/ 3668048 h 3735388"/>
              <a:gd name="connsiteX4" fmla="*/ 585712 w 3074988"/>
              <a:gd name="connsiteY4" fmla="*/ 3505640 h 3735388"/>
              <a:gd name="connsiteX5" fmla="*/ 1056656 w 3074988"/>
              <a:gd name="connsiteY5" fmla="*/ 3050105 h 3735388"/>
              <a:gd name="connsiteX6" fmla="*/ 1207042 w 3074988"/>
              <a:gd name="connsiteY6" fmla="*/ 2016238 h 3735388"/>
              <a:gd name="connsiteX7" fmla="*/ 625287 w 3074988"/>
              <a:gd name="connsiteY7" fmla="*/ 1196275 h 3735388"/>
              <a:gd name="connsiteX8" fmla="*/ 1907522 w 3074988"/>
              <a:gd name="connsiteY8" fmla="*/ 0 h 3735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4988" h="3735388">
                <a:moveTo>
                  <a:pt x="1907522" y="0"/>
                </a:moveTo>
                <a:cubicBezTo>
                  <a:pt x="2528851" y="0"/>
                  <a:pt x="3074988" y="574371"/>
                  <a:pt x="3074988" y="1227964"/>
                </a:cubicBezTo>
                <a:cubicBezTo>
                  <a:pt x="3074988" y="2610414"/>
                  <a:pt x="1951054" y="3735388"/>
                  <a:pt x="573840" y="3735388"/>
                </a:cubicBezTo>
                <a:cubicBezTo>
                  <a:pt x="379921" y="3735388"/>
                  <a:pt x="186003" y="3711621"/>
                  <a:pt x="0" y="3668048"/>
                </a:cubicBezTo>
                <a:cubicBezTo>
                  <a:pt x="205791" y="3660126"/>
                  <a:pt x="407624" y="3604669"/>
                  <a:pt x="585712" y="3505640"/>
                </a:cubicBezTo>
                <a:cubicBezTo>
                  <a:pt x="787545" y="3394727"/>
                  <a:pt x="949803" y="3240241"/>
                  <a:pt x="1056656" y="3050105"/>
                </a:cubicBezTo>
                <a:cubicBezTo>
                  <a:pt x="1234744" y="2745094"/>
                  <a:pt x="1290150" y="2368783"/>
                  <a:pt x="1207042" y="2016238"/>
                </a:cubicBezTo>
                <a:cubicBezTo>
                  <a:pt x="1123934" y="1667655"/>
                  <a:pt x="918143" y="1374528"/>
                  <a:pt x="625287" y="1196275"/>
                </a:cubicBezTo>
                <a:cubicBezTo>
                  <a:pt x="645075" y="546642"/>
                  <a:pt x="1222872" y="0"/>
                  <a:pt x="190752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D4D02051-1CC5-F34A-857C-F365004906A6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23B80567-6451-FA4E-9B12-D4110C3FA434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01423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4EAFE7A-2A5E-DC47-A2A7-182A58FF27D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047875" y="4065709"/>
            <a:ext cx="4206875" cy="1882655"/>
          </a:xfrm>
          <a:custGeom>
            <a:avLst/>
            <a:gdLst>
              <a:gd name="connsiteX0" fmla="*/ 835696 w 4206875"/>
              <a:gd name="connsiteY0" fmla="*/ 761 h 1882655"/>
              <a:gd name="connsiteX1" fmla="*/ 929001 w 4206875"/>
              <a:gd name="connsiteY1" fmla="*/ 57542 h 1882655"/>
              <a:gd name="connsiteX2" fmla="*/ 929001 w 4206875"/>
              <a:gd name="connsiteY2" fmla="*/ 158938 h 1882655"/>
              <a:gd name="connsiteX3" fmla="*/ 839752 w 4206875"/>
              <a:gd name="connsiteY3" fmla="*/ 248165 h 1882655"/>
              <a:gd name="connsiteX4" fmla="*/ 957399 w 4206875"/>
              <a:gd name="connsiteY4" fmla="*/ 455011 h 1882655"/>
              <a:gd name="connsiteX5" fmla="*/ 1152124 w 4206875"/>
              <a:gd name="connsiteY5" fmla="*/ 227886 h 1882655"/>
              <a:gd name="connsiteX6" fmla="*/ 1164294 w 4206875"/>
              <a:gd name="connsiteY6" fmla="*/ 98100 h 1882655"/>
              <a:gd name="connsiteX7" fmla="*/ 2101409 w 4206875"/>
              <a:gd name="connsiteY7" fmla="*/ 552351 h 1882655"/>
              <a:gd name="connsiteX8" fmla="*/ 3010127 w 4206875"/>
              <a:gd name="connsiteY8" fmla="*/ 130547 h 1882655"/>
              <a:gd name="connsiteX9" fmla="*/ 2928991 w 4206875"/>
              <a:gd name="connsiteY9" fmla="*/ 272500 h 1882655"/>
              <a:gd name="connsiteX10" fmla="*/ 3115603 w 4206875"/>
              <a:gd name="connsiteY10" fmla="*/ 382007 h 1882655"/>
              <a:gd name="connsiteX11" fmla="*/ 3318442 w 4206875"/>
              <a:gd name="connsiteY11" fmla="*/ 25096 h 1882655"/>
              <a:gd name="connsiteX12" fmla="*/ 3456372 w 4206875"/>
              <a:gd name="connsiteY12" fmla="*/ 280612 h 1882655"/>
              <a:gd name="connsiteX13" fmla="*/ 3618643 w 4206875"/>
              <a:gd name="connsiteY13" fmla="*/ 580741 h 1882655"/>
              <a:gd name="connsiteX14" fmla="*/ 3793084 w 4206875"/>
              <a:gd name="connsiteY14" fmla="*/ 738918 h 1882655"/>
              <a:gd name="connsiteX15" fmla="*/ 4081115 w 4206875"/>
              <a:gd name="connsiteY15" fmla="*/ 803811 h 1882655"/>
              <a:gd name="connsiteX16" fmla="*/ 4206875 w 4206875"/>
              <a:gd name="connsiteY16" fmla="*/ 742974 h 1882655"/>
              <a:gd name="connsiteX17" fmla="*/ 2101409 w 4206875"/>
              <a:gd name="connsiteY17" fmla="*/ 1882655 h 1882655"/>
              <a:gd name="connsiteX18" fmla="*/ 0 w 4206875"/>
              <a:gd name="connsiteY18" fmla="*/ 747029 h 1882655"/>
              <a:gd name="connsiteX19" fmla="*/ 44625 w 4206875"/>
              <a:gd name="connsiteY19" fmla="*/ 775420 h 1882655"/>
              <a:gd name="connsiteX20" fmla="*/ 219066 w 4206875"/>
              <a:gd name="connsiteY20" fmla="*/ 815978 h 1882655"/>
              <a:gd name="connsiteX21" fmla="*/ 405678 w 4206875"/>
              <a:gd name="connsiteY21" fmla="*/ 759197 h 1882655"/>
              <a:gd name="connsiteX22" fmla="*/ 288031 w 4206875"/>
              <a:gd name="connsiteY22" fmla="*/ 556407 h 1882655"/>
              <a:gd name="connsiteX23" fmla="*/ 178498 w 4206875"/>
              <a:gd name="connsiteY23" fmla="*/ 584797 h 1882655"/>
              <a:gd name="connsiteX24" fmla="*/ 101419 w 4206875"/>
              <a:gd name="connsiteY24" fmla="*/ 536127 h 1882655"/>
              <a:gd name="connsiteX25" fmla="*/ 97363 w 4206875"/>
              <a:gd name="connsiteY25" fmla="*/ 438788 h 1882655"/>
              <a:gd name="connsiteX26" fmla="*/ 190669 w 4206875"/>
              <a:gd name="connsiteY26" fmla="*/ 349560 h 1882655"/>
              <a:gd name="connsiteX27" fmla="*/ 324542 w 4206875"/>
              <a:gd name="connsiteY27" fmla="*/ 309002 h 1882655"/>
              <a:gd name="connsiteX28" fmla="*/ 413791 w 4206875"/>
              <a:gd name="connsiteY28" fmla="*/ 365784 h 1882655"/>
              <a:gd name="connsiteX29" fmla="*/ 470586 w 4206875"/>
              <a:gd name="connsiteY29" fmla="*/ 463123 h 1882655"/>
              <a:gd name="connsiteX30" fmla="*/ 657198 w 4206875"/>
              <a:gd name="connsiteY30" fmla="*/ 357672 h 1882655"/>
              <a:gd name="connsiteX31" fmla="*/ 596346 w 4206875"/>
              <a:gd name="connsiteY31" fmla="*/ 256277 h 1882655"/>
              <a:gd name="connsiteX32" fmla="*/ 701822 w 4206875"/>
              <a:gd name="connsiteY32" fmla="*/ 37263 h 1882655"/>
              <a:gd name="connsiteX33" fmla="*/ 835696 w 4206875"/>
              <a:gd name="connsiteY33" fmla="*/ 761 h 1882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206875" h="1882655">
                <a:moveTo>
                  <a:pt x="835696" y="761"/>
                </a:moveTo>
                <a:cubicBezTo>
                  <a:pt x="876263" y="4817"/>
                  <a:pt x="908718" y="25096"/>
                  <a:pt x="929001" y="57542"/>
                </a:cubicBezTo>
                <a:cubicBezTo>
                  <a:pt x="945229" y="89989"/>
                  <a:pt x="945229" y="122435"/>
                  <a:pt x="929001" y="158938"/>
                </a:cubicBezTo>
                <a:cubicBezTo>
                  <a:pt x="912774" y="195440"/>
                  <a:pt x="880320" y="223830"/>
                  <a:pt x="839752" y="248165"/>
                </a:cubicBezTo>
                <a:cubicBezTo>
                  <a:pt x="839752" y="248165"/>
                  <a:pt x="839752" y="248165"/>
                  <a:pt x="957399" y="455011"/>
                </a:cubicBezTo>
                <a:cubicBezTo>
                  <a:pt x="1058818" y="398230"/>
                  <a:pt x="1123727" y="321170"/>
                  <a:pt x="1152124" y="227886"/>
                </a:cubicBezTo>
                <a:cubicBezTo>
                  <a:pt x="1168351" y="183272"/>
                  <a:pt x="1172408" y="138658"/>
                  <a:pt x="1164294" y="98100"/>
                </a:cubicBezTo>
                <a:cubicBezTo>
                  <a:pt x="1383360" y="373895"/>
                  <a:pt x="1720073" y="552351"/>
                  <a:pt x="2101409" y="552351"/>
                </a:cubicBezTo>
                <a:cubicBezTo>
                  <a:pt x="2466519" y="552351"/>
                  <a:pt x="2791061" y="390118"/>
                  <a:pt x="3010127" y="130547"/>
                </a:cubicBezTo>
                <a:cubicBezTo>
                  <a:pt x="3010127" y="130547"/>
                  <a:pt x="3010127" y="130547"/>
                  <a:pt x="2928991" y="272500"/>
                </a:cubicBezTo>
                <a:cubicBezTo>
                  <a:pt x="2928991" y="272500"/>
                  <a:pt x="2928991" y="272500"/>
                  <a:pt x="3115603" y="382007"/>
                </a:cubicBezTo>
                <a:cubicBezTo>
                  <a:pt x="3115603" y="382007"/>
                  <a:pt x="3115603" y="382007"/>
                  <a:pt x="3318442" y="25096"/>
                </a:cubicBezTo>
                <a:cubicBezTo>
                  <a:pt x="3318442" y="25096"/>
                  <a:pt x="3318442" y="25096"/>
                  <a:pt x="3456372" y="280612"/>
                </a:cubicBezTo>
                <a:cubicBezTo>
                  <a:pt x="3513167" y="414453"/>
                  <a:pt x="3565905" y="515848"/>
                  <a:pt x="3618643" y="580741"/>
                </a:cubicBezTo>
                <a:cubicBezTo>
                  <a:pt x="3667324" y="649690"/>
                  <a:pt x="3728176" y="702416"/>
                  <a:pt x="3793084" y="738918"/>
                </a:cubicBezTo>
                <a:cubicBezTo>
                  <a:pt x="3898560" y="799755"/>
                  <a:pt x="3995923" y="824090"/>
                  <a:pt x="4081115" y="803811"/>
                </a:cubicBezTo>
                <a:cubicBezTo>
                  <a:pt x="4129796" y="795699"/>
                  <a:pt x="4170364" y="771364"/>
                  <a:pt x="4206875" y="742974"/>
                </a:cubicBezTo>
                <a:cubicBezTo>
                  <a:pt x="3756573" y="1428405"/>
                  <a:pt x="2981729" y="1882655"/>
                  <a:pt x="2101409" y="1882655"/>
                </a:cubicBezTo>
                <a:cubicBezTo>
                  <a:pt x="1225146" y="1882655"/>
                  <a:pt x="450302" y="1432461"/>
                  <a:pt x="0" y="747029"/>
                </a:cubicBezTo>
                <a:cubicBezTo>
                  <a:pt x="16227" y="759197"/>
                  <a:pt x="28398" y="767308"/>
                  <a:pt x="44625" y="775420"/>
                </a:cubicBezTo>
                <a:cubicBezTo>
                  <a:pt x="97363" y="807867"/>
                  <a:pt x="154158" y="820034"/>
                  <a:pt x="219066" y="815978"/>
                </a:cubicBezTo>
                <a:cubicBezTo>
                  <a:pt x="283975" y="815978"/>
                  <a:pt x="344826" y="795699"/>
                  <a:pt x="405678" y="759197"/>
                </a:cubicBezTo>
                <a:cubicBezTo>
                  <a:pt x="405678" y="759197"/>
                  <a:pt x="405678" y="759197"/>
                  <a:pt x="288031" y="556407"/>
                </a:cubicBezTo>
                <a:cubicBezTo>
                  <a:pt x="247464" y="576686"/>
                  <a:pt x="210952" y="588853"/>
                  <a:pt x="178498" y="584797"/>
                </a:cubicBezTo>
                <a:cubicBezTo>
                  <a:pt x="141987" y="580741"/>
                  <a:pt x="117647" y="564518"/>
                  <a:pt x="101419" y="536127"/>
                </a:cubicBezTo>
                <a:cubicBezTo>
                  <a:pt x="81136" y="503681"/>
                  <a:pt x="81136" y="471235"/>
                  <a:pt x="97363" y="438788"/>
                </a:cubicBezTo>
                <a:cubicBezTo>
                  <a:pt x="113590" y="406342"/>
                  <a:pt x="141987" y="377951"/>
                  <a:pt x="190669" y="349560"/>
                </a:cubicBezTo>
                <a:cubicBezTo>
                  <a:pt x="239350" y="321170"/>
                  <a:pt x="283975" y="309002"/>
                  <a:pt x="324542" y="309002"/>
                </a:cubicBezTo>
                <a:cubicBezTo>
                  <a:pt x="361053" y="309002"/>
                  <a:pt x="393507" y="329281"/>
                  <a:pt x="413791" y="365784"/>
                </a:cubicBezTo>
                <a:cubicBezTo>
                  <a:pt x="413791" y="365784"/>
                  <a:pt x="413791" y="365784"/>
                  <a:pt x="470586" y="463123"/>
                </a:cubicBezTo>
                <a:cubicBezTo>
                  <a:pt x="470586" y="463123"/>
                  <a:pt x="470586" y="463123"/>
                  <a:pt x="657198" y="357672"/>
                </a:cubicBezTo>
                <a:cubicBezTo>
                  <a:pt x="657198" y="357672"/>
                  <a:pt x="657198" y="357672"/>
                  <a:pt x="596346" y="256277"/>
                </a:cubicBezTo>
                <a:cubicBezTo>
                  <a:pt x="551721" y="179217"/>
                  <a:pt x="588232" y="102156"/>
                  <a:pt x="701822" y="37263"/>
                </a:cubicBezTo>
                <a:cubicBezTo>
                  <a:pt x="750504" y="8873"/>
                  <a:pt x="795128" y="-3295"/>
                  <a:pt x="835696" y="76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29B94DCF-4098-E642-B549-DF01257E526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322763" y="923925"/>
            <a:ext cx="2341562" cy="3709988"/>
          </a:xfrm>
          <a:custGeom>
            <a:avLst/>
            <a:gdLst>
              <a:gd name="connsiteX0" fmla="*/ 0 w 2341562"/>
              <a:gd name="connsiteY0" fmla="*/ 0 h 3709988"/>
              <a:gd name="connsiteX1" fmla="*/ 2341562 w 2341562"/>
              <a:gd name="connsiteY1" fmla="*/ 2508504 h 3709988"/>
              <a:gd name="connsiteX2" fmla="*/ 2061549 w 2341562"/>
              <a:gd name="connsiteY2" fmla="*/ 3661279 h 3709988"/>
              <a:gd name="connsiteX3" fmla="*/ 2065607 w 2341562"/>
              <a:gd name="connsiteY3" fmla="*/ 3584157 h 3709988"/>
              <a:gd name="connsiteX4" fmla="*/ 1992560 w 2341562"/>
              <a:gd name="connsiteY4" fmla="*/ 3393381 h 3709988"/>
              <a:gd name="connsiteX5" fmla="*/ 1818059 w 2341562"/>
              <a:gd name="connsiteY5" fmla="*/ 3239136 h 3709988"/>
              <a:gd name="connsiteX6" fmla="*/ 1700372 w 2341562"/>
              <a:gd name="connsiteY6" fmla="*/ 3442090 h 3709988"/>
              <a:gd name="connsiteX7" fmla="*/ 1826175 w 2341562"/>
              <a:gd name="connsiteY7" fmla="*/ 3555744 h 3709988"/>
              <a:gd name="connsiteX8" fmla="*/ 1834291 w 2341562"/>
              <a:gd name="connsiteY8" fmla="*/ 3665338 h 3709988"/>
              <a:gd name="connsiteX9" fmla="*/ 1749070 w 2341562"/>
              <a:gd name="connsiteY9" fmla="*/ 3709988 h 3709988"/>
              <a:gd name="connsiteX10" fmla="*/ 1615150 w 2341562"/>
              <a:gd name="connsiteY10" fmla="*/ 3665338 h 3709988"/>
              <a:gd name="connsiteX11" fmla="*/ 1505580 w 2341562"/>
              <a:gd name="connsiteY11" fmla="*/ 3567921 h 3709988"/>
              <a:gd name="connsiteX12" fmla="*/ 1408184 w 2341562"/>
              <a:gd name="connsiteY12" fmla="*/ 3401499 h 3709988"/>
              <a:gd name="connsiteX13" fmla="*/ 1168752 w 2341562"/>
              <a:gd name="connsiteY13" fmla="*/ 2885997 h 3709988"/>
              <a:gd name="connsiteX14" fmla="*/ 1010484 w 2341562"/>
              <a:gd name="connsiteY14" fmla="*/ 2796698 h 3709988"/>
              <a:gd name="connsiteX15" fmla="*/ 941495 w 2341562"/>
              <a:gd name="connsiteY15" fmla="*/ 2910352 h 3709988"/>
              <a:gd name="connsiteX16" fmla="*/ 1010484 w 2341562"/>
              <a:gd name="connsiteY16" fmla="*/ 2508504 h 3709988"/>
              <a:gd name="connsiteX17" fmla="*/ 0 w 2341562"/>
              <a:gd name="connsiteY17" fmla="*/ 1335434 h 3709988"/>
              <a:gd name="connsiteX18" fmla="*/ 0 w 2341562"/>
              <a:gd name="connsiteY18" fmla="*/ 1331374 h 3709988"/>
              <a:gd name="connsiteX19" fmla="*/ 0 w 2341562"/>
              <a:gd name="connsiteY19" fmla="*/ 0 h 370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41562" h="3709988">
                <a:moveTo>
                  <a:pt x="0" y="0"/>
                </a:moveTo>
                <a:cubicBezTo>
                  <a:pt x="1306730" y="89300"/>
                  <a:pt x="2341562" y="1181189"/>
                  <a:pt x="2341562" y="2508504"/>
                </a:cubicBezTo>
                <a:cubicBezTo>
                  <a:pt x="2341562" y="2926588"/>
                  <a:pt x="2240108" y="3316259"/>
                  <a:pt x="2061549" y="3661279"/>
                </a:cubicBezTo>
                <a:cubicBezTo>
                  <a:pt x="2065607" y="3636925"/>
                  <a:pt x="2065607" y="3612570"/>
                  <a:pt x="2065607" y="3584157"/>
                </a:cubicBezTo>
                <a:cubicBezTo>
                  <a:pt x="2057491" y="3519212"/>
                  <a:pt x="2033142" y="3454267"/>
                  <a:pt x="1992560" y="3393381"/>
                </a:cubicBezTo>
                <a:cubicBezTo>
                  <a:pt x="1947920" y="3332495"/>
                  <a:pt x="1891106" y="3279727"/>
                  <a:pt x="1818059" y="3239136"/>
                </a:cubicBezTo>
                <a:cubicBezTo>
                  <a:pt x="1818059" y="3239136"/>
                  <a:pt x="1818059" y="3239136"/>
                  <a:pt x="1700372" y="3442090"/>
                </a:cubicBezTo>
                <a:cubicBezTo>
                  <a:pt x="1761244" y="3478621"/>
                  <a:pt x="1805884" y="3519212"/>
                  <a:pt x="1826175" y="3555744"/>
                </a:cubicBezTo>
                <a:cubicBezTo>
                  <a:pt x="1850524" y="3596334"/>
                  <a:pt x="1854582" y="3632866"/>
                  <a:pt x="1834291" y="3665338"/>
                </a:cubicBezTo>
                <a:cubicBezTo>
                  <a:pt x="1818059" y="3697811"/>
                  <a:pt x="1789652" y="3709988"/>
                  <a:pt x="1749070" y="3709988"/>
                </a:cubicBezTo>
                <a:cubicBezTo>
                  <a:pt x="1712546" y="3709988"/>
                  <a:pt x="1663848" y="3693752"/>
                  <a:pt x="1615150" y="3665338"/>
                </a:cubicBezTo>
                <a:cubicBezTo>
                  <a:pt x="1574569" y="3640984"/>
                  <a:pt x="1538045" y="3608511"/>
                  <a:pt x="1505580" y="3567921"/>
                </a:cubicBezTo>
                <a:cubicBezTo>
                  <a:pt x="1477173" y="3527330"/>
                  <a:pt x="1440649" y="3470503"/>
                  <a:pt x="1408184" y="3401499"/>
                </a:cubicBezTo>
                <a:cubicBezTo>
                  <a:pt x="1408184" y="3401499"/>
                  <a:pt x="1408184" y="3401499"/>
                  <a:pt x="1168752" y="2885997"/>
                </a:cubicBezTo>
                <a:cubicBezTo>
                  <a:pt x="1168752" y="2885997"/>
                  <a:pt x="1168752" y="2885997"/>
                  <a:pt x="1010484" y="2796698"/>
                </a:cubicBezTo>
                <a:cubicBezTo>
                  <a:pt x="1010484" y="2796698"/>
                  <a:pt x="1010484" y="2796698"/>
                  <a:pt x="941495" y="2910352"/>
                </a:cubicBezTo>
                <a:cubicBezTo>
                  <a:pt x="986135" y="2784521"/>
                  <a:pt x="1010484" y="2650571"/>
                  <a:pt x="1010484" y="2508504"/>
                </a:cubicBezTo>
                <a:cubicBezTo>
                  <a:pt x="1010484" y="1911821"/>
                  <a:pt x="572202" y="1420674"/>
                  <a:pt x="0" y="1335434"/>
                </a:cubicBezTo>
                <a:cubicBezTo>
                  <a:pt x="0" y="1335434"/>
                  <a:pt x="0" y="1335434"/>
                  <a:pt x="0" y="1331374"/>
                </a:cubicBezTo>
                <a:cubicBezTo>
                  <a:pt x="0" y="1331374"/>
                  <a:pt x="0" y="1331374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A7DF489-4AB9-F947-8CD3-4C4E92B2DB0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638300" y="920751"/>
            <a:ext cx="2620963" cy="3660775"/>
          </a:xfrm>
          <a:custGeom>
            <a:avLst/>
            <a:gdLst>
              <a:gd name="connsiteX0" fmla="*/ 2511418 w 2620963"/>
              <a:gd name="connsiteY0" fmla="*/ 0 h 3660775"/>
              <a:gd name="connsiteX1" fmla="*/ 2620963 w 2620963"/>
              <a:gd name="connsiteY1" fmla="*/ 0 h 3660775"/>
              <a:gd name="connsiteX2" fmla="*/ 2219299 w 2620963"/>
              <a:gd name="connsiteY2" fmla="*/ 182633 h 3660775"/>
              <a:gd name="connsiteX3" fmla="*/ 2219299 w 2620963"/>
              <a:gd name="connsiteY3" fmla="*/ 401793 h 3660775"/>
              <a:gd name="connsiteX4" fmla="*/ 2450560 w 2620963"/>
              <a:gd name="connsiteY4" fmla="*/ 304388 h 3660775"/>
              <a:gd name="connsiteX5" fmla="*/ 2450560 w 2620963"/>
              <a:gd name="connsiteY5" fmla="*/ 1327133 h 3660775"/>
              <a:gd name="connsiteX6" fmla="*/ 1326711 w 2620963"/>
              <a:gd name="connsiteY6" fmla="*/ 2512217 h 3660775"/>
              <a:gd name="connsiteX7" fmla="*/ 1420027 w 2620963"/>
              <a:gd name="connsiteY7" fmla="*/ 2978946 h 3660775"/>
              <a:gd name="connsiteX8" fmla="*/ 1298310 w 2620963"/>
              <a:gd name="connsiteY8" fmla="*/ 2922127 h 3660775"/>
              <a:gd name="connsiteX9" fmla="*/ 998076 w 2620963"/>
              <a:gd name="connsiteY9" fmla="*/ 2974887 h 3660775"/>
              <a:gd name="connsiteX10" fmla="*/ 852016 w 2620963"/>
              <a:gd name="connsiteY10" fmla="*/ 3108818 h 3660775"/>
              <a:gd name="connsiteX11" fmla="*/ 811444 w 2620963"/>
              <a:gd name="connsiteY11" fmla="*/ 3279275 h 3660775"/>
              <a:gd name="connsiteX12" fmla="*/ 649155 w 2620963"/>
              <a:gd name="connsiteY12" fmla="*/ 3242749 h 3660775"/>
              <a:gd name="connsiteX13" fmla="*/ 478752 w 2620963"/>
              <a:gd name="connsiteY13" fmla="*/ 3291451 h 3660775"/>
              <a:gd name="connsiteX14" fmla="*/ 284005 w 2620963"/>
              <a:gd name="connsiteY14" fmla="*/ 3514669 h 3660775"/>
              <a:gd name="connsiteX15" fmla="*/ 275891 w 2620963"/>
              <a:gd name="connsiteY15" fmla="*/ 3660775 h 3660775"/>
              <a:gd name="connsiteX16" fmla="*/ 0 w 2620963"/>
              <a:gd name="connsiteY16" fmla="*/ 2512217 h 3660775"/>
              <a:gd name="connsiteX17" fmla="*/ 2511418 w 2620963"/>
              <a:gd name="connsiteY17" fmla="*/ 0 h 366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20963" h="3660775">
                <a:moveTo>
                  <a:pt x="2511418" y="0"/>
                </a:moveTo>
                <a:cubicBezTo>
                  <a:pt x="2547933" y="0"/>
                  <a:pt x="2584448" y="0"/>
                  <a:pt x="2620963" y="0"/>
                </a:cubicBezTo>
                <a:cubicBezTo>
                  <a:pt x="2620963" y="0"/>
                  <a:pt x="2620963" y="0"/>
                  <a:pt x="2219299" y="182633"/>
                </a:cubicBezTo>
                <a:cubicBezTo>
                  <a:pt x="2219299" y="182633"/>
                  <a:pt x="2219299" y="182633"/>
                  <a:pt x="2219299" y="401793"/>
                </a:cubicBezTo>
                <a:cubicBezTo>
                  <a:pt x="2219299" y="401793"/>
                  <a:pt x="2219299" y="401793"/>
                  <a:pt x="2450560" y="304388"/>
                </a:cubicBezTo>
                <a:cubicBezTo>
                  <a:pt x="2450560" y="304388"/>
                  <a:pt x="2450560" y="304388"/>
                  <a:pt x="2450560" y="1327133"/>
                </a:cubicBezTo>
                <a:cubicBezTo>
                  <a:pt x="1825749" y="1359601"/>
                  <a:pt x="1326711" y="1879090"/>
                  <a:pt x="1326711" y="2512217"/>
                </a:cubicBezTo>
                <a:cubicBezTo>
                  <a:pt x="1326711" y="2678616"/>
                  <a:pt x="1359168" y="2832839"/>
                  <a:pt x="1420027" y="2978946"/>
                </a:cubicBezTo>
                <a:cubicBezTo>
                  <a:pt x="1383512" y="2950536"/>
                  <a:pt x="1342939" y="2930244"/>
                  <a:pt x="1298310" y="2922127"/>
                </a:cubicBezTo>
                <a:cubicBezTo>
                  <a:pt x="1200937" y="2897775"/>
                  <a:pt x="1099506" y="2914009"/>
                  <a:pt x="998076" y="2974887"/>
                </a:cubicBezTo>
                <a:cubicBezTo>
                  <a:pt x="933160" y="3011414"/>
                  <a:pt x="884474" y="3056057"/>
                  <a:pt x="852016" y="3108818"/>
                </a:cubicBezTo>
                <a:cubicBezTo>
                  <a:pt x="819558" y="3161579"/>
                  <a:pt x="803329" y="3218398"/>
                  <a:pt x="811444" y="3279275"/>
                </a:cubicBezTo>
                <a:cubicBezTo>
                  <a:pt x="762757" y="3254924"/>
                  <a:pt x="710013" y="3242749"/>
                  <a:pt x="649155" y="3242749"/>
                </a:cubicBezTo>
                <a:cubicBezTo>
                  <a:pt x="588297" y="3242749"/>
                  <a:pt x="531496" y="3258983"/>
                  <a:pt x="478752" y="3291451"/>
                </a:cubicBezTo>
                <a:cubicBezTo>
                  <a:pt x="377321" y="3352328"/>
                  <a:pt x="312406" y="3425382"/>
                  <a:pt x="284005" y="3514669"/>
                </a:cubicBezTo>
                <a:cubicBezTo>
                  <a:pt x="267777" y="3563371"/>
                  <a:pt x="267777" y="3612073"/>
                  <a:pt x="275891" y="3660775"/>
                </a:cubicBezTo>
                <a:cubicBezTo>
                  <a:pt x="97373" y="3315802"/>
                  <a:pt x="0" y="2926185"/>
                  <a:pt x="0" y="2512217"/>
                </a:cubicBezTo>
                <a:cubicBezTo>
                  <a:pt x="0" y="1124207"/>
                  <a:pt x="1123850" y="0"/>
                  <a:pt x="251141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BF4EC075-298A-0C48-A93F-7A53F0047A4B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7BCABF12-3ABF-EF4B-B30A-C8B9FEAF8A26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872064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80959038-15CF-8B44-ADD1-EE0FF2FB2D2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31950" y="930275"/>
            <a:ext cx="4069087" cy="3619500"/>
          </a:xfrm>
          <a:custGeom>
            <a:avLst/>
            <a:gdLst>
              <a:gd name="connsiteX0" fmla="*/ 2501957 w 4069087"/>
              <a:gd name="connsiteY0" fmla="*/ 0 h 3619500"/>
              <a:gd name="connsiteX1" fmla="*/ 3223324 w 4069087"/>
              <a:gd name="connsiteY1" fmla="*/ 105112 h 3619500"/>
              <a:gd name="connsiteX2" fmla="*/ 3574876 w 4069087"/>
              <a:gd name="connsiteY2" fmla="*/ 338186 h 3619500"/>
              <a:gd name="connsiteX3" fmla="*/ 4040569 w 4069087"/>
              <a:gd name="connsiteY3" fmla="*/ 1275051 h 3619500"/>
              <a:gd name="connsiteX4" fmla="*/ 4031438 w 4069087"/>
              <a:gd name="connsiteY4" fmla="*/ 2029114 h 3619500"/>
              <a:gd name="connsiteX5" fmla="*/ 3707279 w 4069087"/>
              <a:gd name="connsiteY5" fmla="*/ 1489845 h 3619500"/>
              <a:gd name="connsiteX6" fmla="*/ 3168537 w 4069087"/>
              <a:gd name="connsiteY6" fmla="*/ 1302472 h 3619500"/>
              <a:gd name="connsiteX7" fmla="*/ 2944821 w 4069087"/>
              <a:gd name="connsiteY7" fmla="*/ 1329892 h 3619500"/>
              <a:gd name="connsiteX8" fmla="*/ 2501957 w 4069087"/>
              <a:gd name="connsiteY8" fmla="*/ 1626947 h 3619500"/>
              <a:gd name="connsiteX9" fmla="*/ 2282807 w 4069087"/>
              <a:gd name="connsiteY9" fmla="*/ 1421294 h 3619500"/>
              <a:gd name="connsiteX10" fmla="*/ 1871902 w 4069087"/>
              <a:gd name="connsiteY10" fmla="*/ 1302472 h 3619500"/>
              <a:gd name="connsiteX11" fmla="*/ 1862771 w 4069087"/>
              <a:gd name="connsiteY11" fmla="*/ 1297902 h 3619500"/>
              <a:gd name="connsiteX12" fmla="*/ 1853640 w 4069087"/>
              <a:gd name="connsiteY12" fmla="*/ 1297902 h 3619500"/>
              <a:gd name="connsiteX13" fmla="*/ 1849074 w 4069087"/>
              <a:gd name="connsiteY13" fmla="*/ 1297902 h 3619500"/>
              <a:gd name="connsiteX14" fmla="*/ 1725802 w 4069087"/>
              <a:gd name="connsiteY14" fmla="*/ 1307042 h 3619500"/>
              <a:gd name="connsiteX15" fmla="*/ 397209 w 4069087"/>
              <a:gd name="connsiteY15" fmla="*/ 2230197 h 3619500"/>
              <a:gd name="connsiteX16" fmla="*/ 260240 w 4069087"/>
              <a:gd name="connsiteY16" fmla="*/ 3619500 h 3619500"/>
              <a:gd name="connsiteX17" fmla="*/ 0 w 4069087"/>
              <a:gd name="connsiteY17" fmla="*/ 2499832 h 3619500"/>
              <a:gd name="connsiteX18" fmla="*/ 2501957 w 4069087"/>
              <a:gd name="connsiteY18" fmla="*/ 0 h 361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69087" h="3619500">
                <a:moveTo>
                  <a:pt x="2501957" y="0"/>
                </a:moveTo>
                <a:cubicBezTo>
                  <a:pt x="2748500" y="0"/>
                  <a:pt x="2990478" y="36561"/>
                  <a:pt x="3223324" y="105112"/>
                </a:cubicBezTo>
                <a:cubicBezTo>
                  <a:pt x="3241586" y="109682"/>
                  <a:pt x="3401383" y="173663"/>
                  <a:pt x="3574876" y="338186"/>
                </a:cubicBezTo>
                <a:cubicBezTo>
                  <a:pt x="3821419" y="571260"/>
                  <a:pt x="3976650" y="886595"/>
                  <a:pt x="4040569" y="1275051"/>
                </a:cubicBezTo>
                <a:cubicBezTo>
                  <a:pt x="4086225" y="1553826"/>
                  <a:pt x="4072528" y="1805180"/>
                  <a:pt x="4031438" y="2029114"/>
                </a:cubicBezTo>
                <a:cubicBezTo>
                  <a:pt x="3990347" y="1805180"/>
                  <a:pt x="3880772" y="1626947"/>
                  <a:pt x="3707279" y="1489845"/>
                </a:cubicBezTo>
                <a:cubicBezTo>
                  <a:pt x="3542917" y="1366453"/>
                  <a:pt x="3364858" y="1302472"/>
                  <a:pt x="3168537" y="1302472"/>
                </a:cubicBezTo>
                <a:cubicBezTo>
                  <a:pt x="3095487" y="1302472"/>
                  <a:pt x="3022437" y="1311612"/>
                  <a:pt x="2944821" y="1329892"/>
                </a:cubicBezTo>
                <a:cubicBezTo>
                  <a:pt x="2753066" y="1375593"/>
                  <a:pt x="2602400" y="1471565"/>
                  <a:pt x="2501957" y="1626947"/>
                </a:cubicBezTo>
                <a:cubicBezTo>
                  <a:pt x="2442604" y="1540116"/>
                  <a:pt x="2369554" y="1471565"/>
                  <a:pt x="2282807" y="1421294"/>
                </a:cubicBezTo>
                <a:cubicBezTo>
                  <a:pt x="2154970" y="1343602"/>
                  <a:pt x="2013436" y="1302472"/>
                  <a:pt x="1871902" y="1302472"/>
                </a:cubicBezTo>
                <a:cubicBezTo>
                  <a:pt x="1871902" y="1302472"/>
                  <a:pt x="1871902" y="1302472"/>
                  <a:pt x="1862771" y="1297902"/>
                </a:cubicBezTo>
                <a:cubicBezTo>
                  <a:pt x="1862771" y="1297902"/>
                  <a:pt x="1862771" y="1297902"/>
                  <a:pt x="1853640" y="1297902"/>
                </a:cubicBezTo>
                <a:cubicBezTo>
                  <a:pt x="1853640" y="1297902"/>
                  <a:pt x="1853640" y="1297902"/>
                  <a:pt x="1849074" y="1297902"/>
                </a:cubicBezTo>
                <a:cubicBezTo>
                  <a:pt x="1807984" y="1297902"/>
                  <a:pt x="1766893" y="1302472"/>
                  <a:pt x="1725802" y="1307042"/>
                </a:cubicBezTo>
                <a:cubicBezTo>
                  <a:pt x="1451866" y="1339032"/>
                  <a:pt x="776155" y="1494415"/>
                  <a:pt x="397209" y="2230197"/>
                </a:cubicBezTo>
                <a:cubicBezTo>
                  <a:pt x="146100" y="2714625"/>
                  <a:pt x="182625" y="3244754"/>
                  <a:pt x="260240" y="3619500"/>
                </a:cubicBezTo>
                <a:cubicBezTo>
                  <a:pt x="91312" y="3276744"/>
                  <a:pt x="0" y="2897428"/>
                  <a:pt x="0" y="2499832"/>
                </a:cubicBezTo>
                <a:cubicBezTo>
                  <a:pt x="0" y="1119669"/>
                  <a:pt x="1123141" y="0"/>
                  <a:pt x="25019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BC9C081D-B50A-004E-A46C-CA435AA0F72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968949" y="2557463"/>
            <a:ext cx="4092126" cy="3378200"/>
          </a:xfrm>
          <a:custGeom>
            <a:avLst/>
            <a:gdLst>
              <a:gd name="connsiteX0" fmla="*/ 818787 w 4092126"/>
              <a:gd name="connsiteY0" fmla="*/ 0 h 3378200"/>
              <a:gd name="connsiteX1" fmla="*/ 681828 w 4092126"/>
              <a:gd name="connsiteY1" fmla="*/ 233137 h 3378200"/>
              <a:gd name="connsiteX2" fmla="*/ 649871 w 4092126"/>
              <a:gd name="connsiteY2" fmla="*/ 836550 h 3378200"/>
              <a:gd name="connsiteX3" fmla="*/ 873571 w 4092126"/>
              <a:gd name="connsiteY3" fmla="*/ 1339395 h 3378200"/>
              <a:gd name="connsiteX4" fmla="*/ 1448802 w 4092126"/>
              <a:gd name="connsiteY4" fmla="*/ 1961093 h 3378200"/>
              <a:gd name="connsiteX5" fmla="*/ 2110775 w 4092126"/>
              <a:gd name="connsiteY5" fmla="*/ 2427367 h 3378200"/>
              <a:gd name="connsiteX6" fmla="*/ 2183820 w 4092126"/>
              <a:gd name="connsiteY6" fmla="*/ 2463938 h 3378200"/>
              <a:gd name="connsiteX7" fmla="*/ 3169930 w 4092126"/>
              <a:gd name="connsiteY7" fmla="*/ 2710788 h 3378200"/>
              <a:gd name="connsiteX8" fmla="*/ 3306890 w 4092126"/>
              <a:gd name="connsiteY8" fmla="*/ 2701646 h 3378200"/>
              <a:gd name="connsiteX9" fmla="*/ 4092126 w 4092126"/>
              <a:gd name="connsiteY9" fmla="*/ 2468509 h 3378200"/>
              <a:gd name="connsiteX10" fmla="*/ 2165559 w 4092126"/>
              <a:gd name="connsiteY10" fmla="*/ 3378200 h 3378200"/>
              <a:gd name="connsiteX11" fmla="*/ 188772 w 4092126"/>
              <a:gd name="connsiteY11" fmla="*/ 2409082 h 3378200"/>
              <a:gd name="connsiteX12" fmla="*/ 175077 w 4092126"/>
              <a:gd name="connsiteY12" fmla="*/ 662840 h 3378200"/>
              <a:gd name="connsiteX13" fmla="*/ 818787 w 4092126"/>
              <a:gd name="connsiteY13" fmla="*/ 0 h 337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126" h="3378200">
                <a:moveTo>
                  <a:pt x="818787" y="0"/>
                </a:moveTo>
                <a:cubicBezTo>
                  <a:pt x="764004" y="68570"/>
                  <a:pt x="718351" y="146282"/>
                  <a:pt x="681828" y="233137"/>
                </a:cubicBezTo>
                <a:cubicBezTo>
                  <a:pt x="608782" y="415990"/>
                  <a:pt x="595087" y="612556"/>
                  <a:pt x="649871" y="836550"/>
                </a:cubicBezTo>
                <a:cubicBezTo>
                  <a:pt x="686393" y="1005689"/>
                  <a:pt x="759438" y="1170256"/>
                  <a:pt x="873571" y="1339395"/>
                </a:cubicBezTo>
                <a:cubicBezTo>
                  <a:pt x="1015097" y="1554246"/>
                  <a:pt x="1197710" y="1750813"/>
                  <a:pt x="1448802" y="1961093"/>
                </a:cubicBezTo>
                <a:cubicBezTo>
                  <a:pt x="1640546" y="2121089"/>
                  <a:pt x="1850551" y="2276514"/>
                  <a:pt x="2110775" y="2427367"/>
                </a:cubicBezTo>
                <a:cubicBezTo>
                  <a:pt x="2119905" y="2431938"/>
                  <a:pt x="2160993" y="2454795"/>
                  <a:pt x="2183820" y="2463938"/>
                </a:cubicBezTo>
                <a:cubicBezTo>
                  <a:pt x="2261430" y="2500508"/>
                  <a:pt x="2663179" y="2710788"/>
                  <a:pt x="3169930" y="2710788"/>
                </a:cubicBezTo>
                <a:cubicBezTo>
                  <a:pt x="3215584" y="2710788"/>
                  <a:pt x="3261237" y="2706217"/>
                  <a:pt x="3306890" y="2701646"/>
                </a:cubicBezTo>
                <a:cubicBezTo>
                  <a:pt x="3640159" y="2674218"/>
                  <a:pt x="3904948" y="2569078"/>
                  <a:pt x="4092126" y="2468509"/>
                </a:cubicBezTo>
                <a:cubicBezTo>
                  <a:pt x="3621898" y="3035352"/>
                  <a:pt x="2909707" y="3378200"/>
                  <a:pt x="2165559" y="3378200"/>
                </a:cubicBezTo>
                <a:cubicBezTo>
                  <a:pt x="1384888" y="3378200"/>
                  <a:pt x="668132" y="3026209"/>
                  <a:pt x="188772" y="2409082"/>
                </a:cubicBezTo>
                <a:cubicBezTo>
                  <a:pt x="152250" y="2322227"/>
                  <a:pt x="-208411" y="1412536"/>
                  <a:pt x="175077" y="662840"/>
                </a:cubicBezTo>
                <a:cubicBezTo>
                  <a:pt x="348559" y="329135"/>
                  <a:pt x="590521" y="123426"/>
                  <a:pt x="81878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D71098B5-7C36-1043-B347-8112AA2A754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271963" y="1265239"/>
            <a:ext cx="2360612" cy="3870325"/>
          </a:xfrm>
          <a:custGeom>
            <a:avLst/>
            <a:gdLst>
              <a:gd name="connsiteX0" fmla="*/ 1114099 w 2360612"/>
              <a:gd name="connsiteY0" fmla="*/ 0 h 3870325"/>
              <a:gd name="connsiteX1" fmla="*/ 2360612 w 2360612"/>
              <a:gd name="connsiteY1" fmla="*/ 2165920 h 3870325"/>
              <a:gd name="connsiteX2" fmla="*/ 2013598 w 2360612"/>
              <a:gd name="connsiteY2" fmla="*/ 3445366 h 3870325"/>
              <a:gd name="connsiteX3" fmla="*/ 995384 w 2360612"/>
              <a:gd name="connsiteY3" fmla="*/ 3865756 h 3870325"/>
              <a:gd name="connsiteX4" fmla="*/ 867537 w 2360612"/>
              <a:gd name="connsiteY4" fmla="*/ 3870325 h 3870325"/>
              <a:gd name="connsiteX5" fmla="*/ 0 w 2360612"/>
              <a:gd name="connsiteY5" fmla="*/ 3664700 h 3870325"/>
              <a:gd name="connsiteX6" fmla="*/ 22830 w 2360612"/>
              <a:gd name="connsiteY6" fmla="*/ 3655561 h 3870325"/>
              <a:gd name="connsiteX7" fmla="*/ 228299 w 2360612"/>
              <a:gd name="connsiteY7" fmla="*/ 3518477 h 3870325"/>
              <a:gd name="connsiteX8" fmla="*/ 958856 w 2360612"/>
              <a:gd name="connsiteY8" fmla="*/ 2883324 h 3870325"/>
              <a:gd name="connsiteX9" fmla="*/ 1127797 w 2360612"/>
              <a:gd name="connsiteY9" fmla="*/ 2663990 h 3870325"/>
              <a:gd name="connsiteX10" fmla="*/ 1392624 w 2360612"/>
              <a:gd name="connsiteY10" fmla="*/ 2175059 h 3870325"/>
              <a:gd name="connsiteX11" fmla="*/ 1529604 w 2360612"/>
              <a:gd name="connsiteY11" fmla="*/ 918460 h 3870325"/>
              <a:gd name="connsiteX12" fmla="*/ 1114099 w 2360612"/>
              <a:gd name="connsiteY12" fmla="*/ 0 h 3870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60612" h="3870325">
                <a:moveTo>
                  <a:pt x="1114099" y="0"/>
                </a:moveTo>
                <a:cubicBezTo>
                  <a:pt x="1876618" y="438667"/>
                  <a:pt x="2360612" y="1252030"/>
                  <a:pt x="2360612" y="2165920"/>
                </a:cubicBezTo>
                <a:cubicBezTo>
                  <a:pt x="2360612" y="2618296"/>
                  <a:pt x="2241897" y="3056963"/>
                  <a:pt x="2013598" y="3445366"/>
                </a:cubicBezTo>
                <a:cubicBezTo>
                  <a:pt x="1963372" y="3486491"/>
                  <a:pt x="1593527" y="3815492"/>
                  <a:pt x="995384" y="3865756"/>
                </a:cubicBezTo>
                <a:cubicBezTo>
                  <a:pt x="954290" y="3870325"/>
                  <a:pt x="908630" y="3870325"/>
                  <a:pt x="867537" y="3870325"/>
                </a:cubicBezTo>
                <a:cubicBezTo>
                  <a:pt x="502258" y="3870325"/>
                  <a:pt x="168942" y="3742380"/>
                  <a:pt x="0" y="3664700"/>
                </a:cubicBezTo>
                <a:cubicBezTo>
                  <a:pt x="9132" y="3660130"/>
                  <a:pt x="13698" y="3655561"/>
                  <a:pt x="22830" y="3655561"/>
                </a:cubicBezTo>
                <a:cubicBezTo>
                  <a:pt x="91320" y="3609866"/>
                  <a:pt x="159810" y="3564172"/>
                  <a:pt x="228299" y="3518477"/>
                </a:cubicBezTo>
                <a:cubicBezTo>
                  <a:pt x="525088" y="3312852"/>
                  <a:pt x="767085" y="3107227"/>
                  <a:pt x="958856" y="2883324"/>
                </a:cubicBezTo>
                <a:cubicBezTo>
                  <a:pt x="1022780" y="2810212"/>
                  <a:pt x="1077572" y="2737101"/>
                  <a:pt x="1127797" y="2663990"/>
                </a:cubicBezTo>
                <a:cubicBezTo>
                  <a:pt x="1136929" y="2659421"/>
                  <a:pt x="1273909" y="2481212"/>
                  <a:pt x="1392624" y="2175059"/>
                </a:cubicBezTo>
                <a:cubicBezTo>
                  <a:pt x="1502208" y="1891753"/>
                  <a:pt x="1616357" y="1448516"/>
                  <a:pt x="1529604" y="918460"/>
                </a:cubicBezTo>
                <a:cubicBezTo>
                  <a:pt x="1461114" y="488931"/>
                  <a:pt x="1287607" y="196486"/>
                  <a:pt x="111409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DB6D77FC-64E4-9141-8ACA-E4B928266581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2E2A3BFF-1BBA-314B-8043-0858988EDAD5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0263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AA4291D-1F74-2C47-BF12-FBFAAB6E9E6B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747838" y="1136651"/>
            <a:ext cx="3196757" cy="2640013"/>
          </a:xfrm>
          <a:custGeom>
            <a:avLst/>
            <a:gdLst>
              <a:gd name="connsiteX0" fmla="*/ 1971021 w 3196757"/>
              <a:gd name="connsiteY0" fmla="*/ 0 h 2640013"/>
              <a:gd name="connsiteX1" fmla="*/ 2560889 w 3196757"/>
              <a:gd name="connsiteY1" fmla="*/ 244801 h 2640013"/>
              <a:gd name="connsiteX2" fmla="*/ 3184326 w 3196757"/>
              <a:gd name="connsiteY2" fmla="*/ 1766409 h 2640013"/>
              <a:gd name="connsiteX3" fmla="*/ 3141165 w 3196757"/>
              <a:gd name="connsiteY3" fmla="*/ 2640013 h 2640013"/>
              <a:gd name="connsiteX4" fmla="*/ 2853425 w 3196757"/>
              <a:gd name="connsiteY4" fmla="*/ 1972810 h 2640013"/>
              <a:gd name="connsiteX5" fmla="*/ 2134074 w 3196757"/>
              <a:gd name="connsiteY5" fmla="*/ 1584008 h 2640013"/>
              <a:gd name="connsiteX6" fmla="*/ 1947043 w 3196757"/>
              <a:gd name="connsiteY6" fmla="*/ 1574408 h 2640013"/>
              <a:gd name="connsiteX7" fmla="*/ 450793 w 3196757"/>
              <a:gd name="connsiteY7" fmla="*/ 2107211 h 2640013"/>
              <a:gd name="connsiteX8" fmla="*/ 0 w 3196757"/>
              <a:gd name="connsiteY8" fmla="*/ 2486412 h 2640013"/>
              <a:gd name="connsiteX9" fmla="*/ 1055048 w 3196757"/>
              <a:gd name="connsiteY9" fmla="*/ 657603 h 2640013"/>
              <a:gd name="connsiteX10" fmla="*/ 1971021 w 3196757"/>
              <a:gd name="connsiteY10" fmla="*/ 0 h 264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96757" h="2640013">
                <a:moveTo>
                  <a:pt x="1971021" y="0"/>
                </a:moveTo>
                <a:cubicBezTo>
                  <a:pt x="2177235" y="0"/>
                  <a:pt x="2378653" y="86400"/>
                  <a:pt x="2560889" y="244801"/>
                </a:cubicBezTo>
                <a:cubicBezTo>
                  <a:pt x="2618437" y="302402"/>
                  <a:pt x="3107595" y="782404"/>
                  <a:pt x="3184326" y="1766409"/>
                </a:cubicBezTo>
                <a:cubicBezTo>
                  <a:pt x="3213100" y="2116811"/>
                  <a:pt x="3189122" y="2409612"/>
                  <a:pt x="3141165" y="2640013"/>
                </a:cubicBezTo>
                <a:cubicBezTo>
                  <a:pt x="3117187" y="2395212"/>
                  <a:pt x="3021273" y="2160011"/>
                  <a:pt x="2853425" y="1972810"/>
                </a:cubicBezTo>
                <a:cubicBezTo>
                  <a:pt x="2666394" y="1761609"/>
                  <a:pt x="2412223" y="1622408"/>
                  <a:pt x="2134074" y="1584008"/>
                </a:cubicBezTo>
                <a:cubicBezTo>
                  <a:pt x="2114891" y="1584008"/>
                  <a:pt x="2052548" y="1574408"/>
                  <a:pt x="1947043" y="1574408"/>
                </a:cubicBezTo>
                <a:cubicBezTo>
                  <a:pt x="1673690" y="1574408"/>
                  <a:pt x="1122187" y="1641608"/>
                  <a:pt x="450793" y="2107211"/>
                </a:cubicBezTo>
                <a:cubicBezTo>
                  <a:pt x="273353" y="2232011"/>
                  <a:pt x="124688" y="2361612"/>
                  <a:pt x="0" y="2486412"/>
                </a:cubicBezTo>
                <a:cubicBezTo>
                  <a:pt x="0" y="2486412"/>
                  <a:pt x="0" y="2486412"/>
                  <a:pt x="1055048" y="657603"/>
                </a:cubicBezTo>
                <a:cubicBezTo>
                  <a:pt x="1299627" y="235201"/>
                  <a:pt x="1625733" y="0"/>
                  <a:pt x="197102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DE69778-E51A-7A45-8AF9-71C17BF087F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228975" y="2317750"/>
            <a:ext cx="2978128" cy="3392488"/>
          </a:xfrm>
          <a:custGeom>
            <a:avLst/>
            <a:gdLst>
              <a:gd name="connsiteX0" fmla="*/ 1707969 w 2978128"/>
              <a:gd name="connsiteY0" fmla="*/ 0 h 3392488"/>
              <a:gd name="connsiteX1" fmla="*/ 2763456 w 2978128"/>
              <a:gd name="connsiteY1" fmla="*/ 1828201 h 3392488"/>
              <a:gd name="connsiteX2" fmla="*/ 2926576 w 2978128"/>
              <a:gd name="connsiteY2" fmla="*/ 2840669 h 3392488"/>
              <a:gd name="connsiteX3" fmla="*/ 2432417 w 2978128"/>
              <a:gd name="connsiteY3" fmla="*/ 3315713 h 3392488"/>
              <a:gd name="connsiteX4" fmla="*/ 2370047 w 2978128"/>
              <a:gd name="connsiteY4" fmla="*/ 3334907 h 3392488"/>
              <a:gd name="connsiteX5" fmla="*/ 1895078 w 2978128"/>
              <a:gd name="connsiteY5" fmla="*/ 3392488 h 3392488"/>
              <a:gd name="connsiteX6" fmla="*/ 734043 w 2978128"/>
              <a:gd name="connsiteY6" fmla="*/ 3118978 h 3392488"/>
              <a:gd name="connsiteX7" fmla="*/ 0 w 2978128"/>
              <a:gd name="connsiteY7" fmla="*/ 2643933 h 3392488"/>
              <a:gd name="connsiteX8" fmla="*/ 489362 w 2978128"/>
              <a:gd name="connsiteY8" fmla="*/ 2749499 h 3392488"/>
              <a:gd name="connsiteX9" fmla="*/ 1420109 w 2978128"/>
              <a:gd name="connsiteY9" fmla="*/ 2298447 h 3392488"/>
              <a:gd name="connsiteX10" fmla="*/ 1808720 w 2978128"/>
              <a:gd name="connsiteY10" fmla="*/ 580610 h 3392488"/>
              <a:gd name="connsiteX11" fmla="*/ 1707969 w 2978128"/>
              <a:gd name="connsiteY11" fmla="*/ 0 h 339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78128" h="3392488">
                <a:moveTo>
                  <a:pt x="1707969" y="0"/>
                </a:moveTo>
                <a:cubicBezTo>
                  <a:pt x="1707969" y="0"/>
                  <a:pt x="1707969" y="0"/>
                  <a:pt x="2763456" y="1828201"/>
                </a:cubicBezTo>
                <a:cubicBezTo>
                  <a:pt x="2974553" y="2197680"/>
                  <a:pt x="3032125" y="2557562"/>
                  <a:pt x="2926576" y="2840669"/>
                </a:cubicBezTo>
                <a:cubicBezTo>
                  <a:pt x="2845016" y="3056598"/>
                  <a:pt x="2677098" y="3219745"/>
                  <a:pt x="2432417" y="3315713"/>
                </a:cubicBezTo>
                <a:cubicBezTo>
                  <a:pt x="2432417" y="3315713"/>
                  <a:pt x="2432417" y="3315713"/>
                  <a:pt x="2370047" y="3334907"/>
                </a:cubicBezTo>
                <a:cubicBezTo>
                  <a:pt x="2365250" y="3334907"/>
                  <a:pt x="2187736" y="3392488"/>
                  <a:pt x="1895078" y="3392488"/>
                </a:cubicBezTo>
                <a:cubicBezTo>
                  <a:pt x="1631207" y="3392488"/>
                  <a:pt x="1218607" y="3344504"/>
                  <a:pt x="734043" y="3118978"/>
                </a:cubicBezTo>
                <a:cubicBezTo>
                  <a:pt x="417397" y="2970227"/>
                  <a:pt x="177514" y="2802282"/>
                  <a:pt x="0" y="2643933"/>
                </a:cubicBezTo>
                <a:cubicBezTo>
                  <a:pt x="148728" y="2711111"/>
                  <a:pt x="316646" y="2749499"/>
                  <a:pt x="489362" y="2749499"/>
                </a:cubicBezTo>
                <a:cubicBezTo>
                  <a:pt x="853985" y="2749499"/>
                  <a:pt x="1194619" y="2586352"/>
                  <a:pt x="1420109" y="2298447"/>
                </a:cubicBezTo>
                <a:cubicBezTo>
                  <a:pt x="1448895" y="2260059"/>
                  <a:pt x="1899876" y="1713039"/>
                  <a:pt x="1808720" y="580610"/>
                </a:cubicBezTo>
                <a:cubicBezTo>
                  <a:pt x="1789530" y="364681"/>
                  <a:pt x="1755946" y="172744"/>
                  <a:pt x="170796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6FDA2A6A-9D69-9F49-BC4F-E09F2B01893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226833" y="2932114"/>
            <a:ext cx="3254680" cy="2803525"/>
          </a:xfrm>
          <a:custGeom>
            <a:avLst/>
            <a:gdLst>
              <a:gd name="connsiteX0" fmla="*/ 1805907 w 3254680"/>
              <a:gd name="connsiteY0" fmla="*/ 0 h 2803525"/>
              <a:gd name="connsiteX1" fmla="*/ 1311789 w 3254680"/>
              <a:gd name="connsiteY1" fmla="*/ 960111 h 2803525"/>
              <a:gd name="connsiteX2" fmla="*/ 1407734 w 3254680"/>
              <a:gd name="connsiteY2" fmla="*/ 1416164 h 2803525"/>
              <a:gd name="connsiteX3" fmla="*/ 2693400 w 3254680"/>
              <a:gd name="connsiteY3" fmla="*/ 2597101 h 2803525"/>
              <a:gd name="connsiteX4" fmla="*/ 3254680 w 3254680"/>
              <a:gd name="connsiteY4" fmla="*/ 2803525 h 2803525"/>
              <a:gd name="connsiteX5" fmla="*/ 1134290 w 3254680"/>
              <a:gd name="connsiteY5" fmla="*/ 2803525 h 2803525"/>
              <a:gd name="connsiteX6" fmla="*/ 174837 w 3254680"/>
              <a:gd name="connsiteY6" fmla="*/ 2438683 h 2803525"/>
              <a:gd name="connsiteX7" fmla="*/ 16528 w 3254680"/>
              <a:gd name="connsiteY7" fmla="*/ 1737802 h 2803525"/>
              <a:gd name="connsiteX8" fmla="*/ 26122 w 3254680"/>
              <a:gd name="connsiteY8" fmla="*/ 1704198 h 2803525"/>
              <a:gd name="connsiteX9" fmla="*/ 208418 w 3254680"/>
              <a:gd name="connsiteY9" fmla="*/ 1272148 h 2803525"/>
              <a:gd name="connsiteX10" fmla="*/ 1033548 w 3254680"/>
              <a:gd name="connsiteY10" fmla="*/ 398446 h 2803525"/>
              <a:gd name="connsiteX11" fmla="*/ 1805907 w 3254680"/>
              <a:gd name="connsiteY11" fmla="*/ 0 h 280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54680" h="2803525">
                <a:moveTo>
                  <a:pt x="1805907" y="0"/>
                </a:moveTo>
                <a:cubicBezTo>
                  <a:pt x="1508477" y="211225"/>
                  <a:pt x="1311789" y="561665"/>
                  <a:pt x="1311789" y="960111"/>
                </a:cubicBezTo>
                <a:cubicBezTo>
                  <a:pt x="1311789" y="1118530"/>
                  <a:pt x="1345370" y="1272148"/>
                  <a:pt x="1407734" y="1416164"/>
                </a:cubicBezTo>
                <a:cubicBezTo>
                  <a:pt x="1455707" y="1536178"/>
                  <a:pt x="1733948" y="2145849"/>
                  <a:pt x="2693400" y="2597101"/>
                </a:cubicBezTo>
                <a:cubicBezTo>
                  <a:pt x="2875696" y="2683511"/>
                  <a:pt x="3062790" y="2755520"/>
                  <a:pt x="3254680" y="2803525"/>
                </a:cubicBezTo>
                <a:cubicBezTo>
                  <a:pt x="3254680" y="2803525"/>
                  <a:pt x="3254680" y="2803525"/>
                  <a:pt x="1134290" y="2803525"/>
                </a:cubicBezTo>
                <a:cubicBezTo>
                  <a:pt x="707334" y="2803525"/>
                  <a:pt x="366728" y="2673910"/>
                  <a:pt x="174837" y="2438683"/>
                </a:cubicBezTo>
                <a:cubicBezTo>
                  <a:pt x="26122" y="2251461"/>
                  <a:pt x="-31445" y="2011433"/>
                  <a:pt x="16528" y="1737802"/>
                </a:cubicBezTo>
                <a:cubicBezTo>
                  <a:pt x="16528" y="1737802"/>
                  <a:pt x="16528" y="1737802"/>
                  <a:pt x="26122" y="1704198"/>
                </a:cubicBezTo>
                <a:cubicBezTo>
                  <a:pt x="26122" y="1704198"/>
                  <a:pt x="64500" y="1521777"/>
                  <a:pt x="208418" y="1272148"/>
                </a:cubicBezTo>
                <a:cubicBezTo>
                  <a:pt x="337944" y="1041721"/>
                  <a:pt x="587402" y="705682"/>
                  <a:pt x="1033548" y="398446"/>
                </a:cubicBezTo>
                <a:cubicBezTo>
                  <a:pt x="1316586" y="196823"/>
                  <a:pt x="1580435" y="76809"/>
                  <a:pt x="180590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4EA208A7-6FD0-6140-B480-2A6CF948A137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462AB4CB-73B0-774F-9D74-25BF34016D15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438870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AE8F093-21B3-7149-91A7-6A0FA6D0EC0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49513" y="1131889"/>
            <a:ext cx="3051948" cy="3259137"/>
          </a:xfrm>
          <a:custGeom>
            <a:avLst/>
            <a:gdLst>
              <a:gd name="connsiteX0" fmla="*/ 1265056 w 3051948"/>
              <a:gd name="connsiteY0" fmla="*/ 0 h 3259137"/>
              <a:gd name="connsiteX1" fmla="*/ 2154133 w 3051948"/>
              <a:gd name="connsiteY1" fmla="*/ 642086 h 3259137"/>
              <a:gd name="connsiteX2" fmla="*/ 2954745 w 3051948"/>
              <a:gd name="connsiteY2" fmla="*/ 2032533 h 3259137"/>
              <a:gd name="connsiteX3" fmla="*/ 2950322 w 3051948"/>
              <a:gd name="connsiteY3" fmla="*/ 2909311 h 3259137"/>
              <a:gd name="connsiteX4" fmla="*/ 2286831 w 3051948"/>
              <a:gd name="connsiteY4" fmla="*/ 3259137 h 3259137"/>
              <a:gd name="connsiteX5" fmla="*/ 2180673 w 3051948"/>
              <a:gd name="connsiteY5" fmla="*/ 3259137 h 3259137"/>
              <a:gd name="connsiteX6" fmla="*/ 1318135 w 3051948"/>
              <a:gd name="connsiteY6" fmla="*/ 1757986 h 3259137"/>
              <a:gd name="connsiteX7" fmla="*/ 1296019 w 3051948"/>
              <a:gd name="connsiteY7" fmla="*/ 1726989 h 3259137"/>
              <a:gd name="connsiteX8" fmla="*/ 1251786 w 3051948"/>
              <a:gd name="connsiteY8" fmla="*/ 1642853 h 3259137"/>
              <a:gd name="connsiteX9" fmla="*/ 1247363 w 3051948"/>
              <a:gd name="connsiteY9" fmla="*/ 1638425 h 3259137"/>
              <a:gd name="connsiteX10" fmla="*/ 460020 w 3051948"/>
              <a:gd name="connsiteY10" fmla="*/ 1177895 h 3259137"/>
              <a:gd name="connsiteX11" fmla="*/ 0 w 3051948"/>
              <a:gd name="connsiteY11" fmla="*/ 1301884 h 3259137"/>
              <a:gd name="connsiteX12" fmla="*/ 380401 w 3051948"/>
              <a:gd name="connsiteY12" fmla="*/ 642086 h 3259137"/>
              <a:gd name="connsiteX13" fmla="*/ 1265056 w 3051948"/>
              <a:gd name="connsiteY13" fmla="*/ 0 h 325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51948" h="3259137">
                <a:moveTo>
                  <a:pt x="1265056" y="0"/>
                </a:moveTo>
                <a:cubicBezTo>
                  <a:pt x="1601224" y="0"/>
                  <a:pt x="1915277" y="230265"/>
                  <a:pt x="2154133" y="642086"/>
                </a:cubicBezTo>
                <a:lnTo>
                  <a:pt x="2954745" y="2032533"/>
                </a:lnTo>
                <a:cubicBezTo>
                  <a:pt x="2972438" y="2067958"/>
                  <a:pt x="3167062" y="2537345"/>
                  <a:pt x="2950322" y="2909311"/>
                </a:cubicBezTo>
                <a:cubicBezTo>
                  <a:pt x="2751275" y="3254709"/>
                  <a:pt x="2308948" y="3259137"/>
                  <a:pt x="2286831" y="3259137"/>
                </a:cubicBezTo>
                <a:cubicBezTo>
                  <a:pt x="2286831" y="3259137"/>
                  <a:pt x="2286831" y="3259137"/>
                  <a:pt x="2180673" y="3259137"/>
                </a:cubicBezTo>
                <a:cubicBezTo>
                  <a:pt x="2180673" y="3259137"/>
                  <a:pt x="2180673" y="3259137"/>
                  <a:pt x="1318135" y="1757986"/>
                </a:cubicBezTo>
                <a:cubicBezTo>
                  <a:pt x="1318135" y="1757986"/>
                  <a:pt x="1318135" y="1757986"/>
                  <a:pt x="1296019" y="1726989"/>
                </a:cubicBezTo>
                <a:cubicBezTo>
                  <a:pt x="1296019" y="1726989"/>
                  <a:pt x="1296019" y="1726989"/>
                  <a:pt x="1251786" y="1642853"/>
                </a:cubicBezTo>
                <a:cubicBezTo>
                  <a:pt x="1251786" y="1642853"/>
                  <a:pt x="1251786" y="1642853"/>
                  <a:pt x="1247363" y="1638425"/>
                </a:cubicBezTo>
                <a:cubicBezTo>
                  <a:pt x="1234093" y="1616284"/>
                  <a:pt x="928887" y="1177895"/>
                  <a:pt x="460020" y="1177895"/>
                </a:cubicBezTo>
                <a:cubicBezTo>
                  <a:pt x="269820" y="1177895"/>
                  <a:pt x="119428" y="1231033"/>
                  <a:pt x="0" y="1301884"/>
                </a:cubicBezTo>
                <a:cubicBezTo>
                  <a:pt x="0" y="1301884"/>
                  <a:pt x="0" y="1301884"/>
                  <a:pt x="380401" y="642086"/>
                </a:cubicBezTo>
                <a:cubicBezTo>
                  <a:pt x="619258" y="230265"/>
                  <a:pt x="933310" y="0"/>
                  <a:pt x="12650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3C3C7B4B-75C1-E445-8D8E-4BFC5308DEA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722444" y="3519489"/>
            <a:ext cx="3497823" cy="2232025"/>
          </a:xfrm>
          <a:custGeom>
            <a:avLst/>
            <a:gdLst>
              <a:gd name="connsiteX0" fmla="*/ 2885666 w 3497823"/>
              <a:gd name="connsiteY0" fmla="*/ 0 h 2232025"/>
              <a:gd name="connsiteX1" fmla="*/ 3283785 w 3497823"/>
              <a:gd name="connsiteY1" fmla="*/ 690865 h 2232025"/>
              <a:gd name="connsiteX2" fmla="*/ 3398798 w 3497823"/>
              <a:gd name="connsiteY2" fmla="*/ 1780306 h 2232025"/>
              <a:gd name="connsiteX3" fmla="*/ 2399075 w 3497823"/>
              <a:gd name="connsiteY3" fmla="*/ 2232025 h 2232025"/>
              <a:gd name="connsiteX4" fmla="*/ 850831 w 3497823"/>
              <a:gd name="connsiteY4" fmla="*/ 2232025 h 2232025"/>
              <a:gd name="connsiteX5" fmla="*/ 81133 w 3497823"/>
              <a:gd name="connsiteY5" fmla="*/ 1767020 h 2232025"/>
              <a:gd name="connsiteX6" fmla="*/ 94404 w 3497823"/>
              <a:gd name="connsiteY6" fmla="*/ 1071726 h 2232025"/>
              <a:gd name="connsiteX7" fmla="*/ 147487 w 3497823"/>
              <a:gd name="connsiteY7" fmla="*/ 983154 h 2232025"/>
              <a:gd name="connsiteX8" fmla="*/ 1877096 w 3497823"/>
              <a:gd name="connsiteY8" fmla="*/ 983154 h 2232025"/>
              <a:gd name="connsiteX9" fmla="*/ 2014226 w 3497823"/>
              <a:gd name="connsiteY9" fmla="*/ 983154 h 2232025"/>
              <a:gd name="connsiteX10" fmla="*/ 2775077 w 3497823"/>
              <a:gd name="connsiteY10" fmla="*/ 580150 h 2232025"/>
              <a:gd name="connsiteX11" fmla="*/ 2885666 w 3497823"/>
              <a:gd name="connsiteY11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97823" h="2232025">
                <a:moveTo>
                  <a:pt x="2885666" y="0"/>
                </a:moveTo>
                <a:cubicBezTo>
                  <a:pt x="2885666" y="0"/>
                  <a:pt x="2885666" y="0"/>
                  <a:pt x="3283785" y="690865"/>
                </a:cubicBezTo>
                <a:cubicBezTo>
                  <a:pt x="3522657" y="1102727"/>
                  <a:pt x="3562469" y="1492445"/>
                  <a:pt x="3398798" y="1780306"/>
                </a:cubicBezTo>
                <a:cubicBezTo>
                  <a:pt x="3230703" y="2072595"/>
                  <a:pt x="2876818" y="2232025"/>
                  <a:pt x="2399075" y="2232025"/>
                </a:cubicBezTo>
                <a:cubicBezTo>
                  <a:pt x="2399075" y="2232025"/>
                  <a:pt x="2399075" y="2232025"/>
                  <a:pt x="850831" y="2232025"/>
                </a:cubicBezTo>
                <a:cubicBezTo>
                  <a:pt x="819867" y="2227597"/>
                  <a:pt x="297887" y="2192168"/>
                  <a:pt x="81133" y="1767020"/>
                </a:cubicBezTo>
                <a:cubicBezTo>
                  <a:pt x="-104656" y="1408302"/>
                  <a:pt x="85557" y="1089441"/>
                  <a:pt x="94404" y="1071726"/>
                </a:cubicBezTo>
                <a:cubicBezTo>
                  <a:pt x="94404" y="1071726"/>
                  <a:pt x="94404" y="1071726"/>
                  <a:pt x="147487" y="983154"/>
                </a:cubicBezTo>
                <a:cubicBezTo>
                  <a:pt x="147487" y="983154"/>
                  <a:pt x="147487" y="983154"/>
                  <a:pt x="1877096" y="983154"/>
                </a:cubicBezTo>
                <a:cubicBezTo>
                  <a:pt x="1877096" y="983154"/>
                  <a:pt x="1877096" y="983154"/>
                  <a:pt x="2014226" y="983154"/>
                </a:cubicBezTo>
                <a:cubicBezTo>
                  <a:pt x="2071732" y="983154"/>
                  <a:pt x="2549476" y="974297"/>
                  <a:pt x="2775077" y="580150"/>
                </a:cubicBezTo>
                <a:cubicBezTo>
                  <a:pt x="2885666" y="385290"/>
                  <a:pt x="2903360" y="177145"/>
                  <a:pt x="288566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D70D178-8DD8-0E44-B1AF-BE47E4DAAAB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212149" y="2425701"/>
            <a:ext cx="2440689" cy="3325813"/>
          </a:xfrm>
          <a:custGeom>
            <a:avLst/>
            <a:gdLst>
              <a:gd name="connsiteX0" fmla="*/ 1697133 w 2440689"/>
              <a:gd name="connsiteY0" fmla="*/ 0 h 3325813"/>
              <a:gd name="connsiteX1" fmla="*/ 2392004 w 2440689"/>
              <a:gd name="connsiteY1" fmla="*/ 407423 h 3325813"/>
              <a:gd name="connsiteX2" fmla="*/ 2440689 w 2440689"/>
              <a:gd name="connsiteY2" fmla="*/ 491565 h 3325813"/>
              <a:gd name="connsiteX3" fmla="*/ 1573208 w 2440689"/>
              <a:gd name="connsiteY3" fmla="*/ 1992831 h 3325813"/>
              <a:gd name="connsiteX4" fmla="*/ 1506818 w 2440689"/>
              <a:gd name="connsiteY4" fmla="*/ 2107972 h 3325813"/>
              <a:gd name="connsiteX5" fmla="*/ 1489115 w 2440689"/>
              <a:gd name="connsiteY5" fmla="*/ 2913961 h 3325813"/>
              <a:gd name="connsiteX6" fmla="*/ 1922856 w 2440689"/>
              <a:gd name="connsiteY6" fmla="*/ 3325813 h 3325813"/>
              <a:gd name="connsiteX7" fmla="*/ 1099633 w 2440689"/>
              <a:gd name="connsiteY7" fmla="*/ 3325813 h 3325813"/>
              <a:gd name="connsiteX8" fmla="*/ 99373 w 2440689"/>
              <a:gd name="connsiteY8" fmla="*/ 2874105 h 3325813"/>
              <a:gd name="connsiteX9" fmla="*/ 210022 w 2440689"/>
              <a:gd name="connsiteY9" fmla="*/ 1784691 h 3325813"/>
              <a:gd name="connsiteX10" fmla="*/ 1037670 w 2440689"/>
              <a:gd name="connsiteY10" fmla="*/ 349853 h 3325813"/>
              <a:gd name="connsiteX11" fmla="*/ 1697133 w 2440689"/>
              <a:gd name="connsiteY11" fmla="*/ 0 h 332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40689" h="3325813">
                <a:moveTo>
                  <a:pt x="1697133" y="0"/>
                </a:moveTo>
                <a:cubicBezTo>
                  <a:pt x="2091041" y="0"/>
                  <a:pt x="2369875" y="376424"/>
                  <a:pt x="2392004" y="407423"/>
                </a:cubicBezTo>
                <a:cubicBezTo>
                  <a:pt x="2392004" y="407423"/>
                  <a:pt x="2392004" y="407423"/>
                  <a:pt x="2440689" y="491565"/>
                </a:cubicBezTo>
                <a:cubicBezTo>
                  <a:pt x="2440689" y="491565"/>
                  <a:pt x="2440689" y="491565"/>
                  <a:pt x="1573208" y="1992831"/>
                </a:cubicBezTo>
                <a:cubicBezTo>
                  <a:pt x="1573208" y="1992831"/>
                  <a:pt x="1573208" y="1992831"/>
                  <a:pt x="1506818" y="2107972"/>
                </a:cubicBezTo>
                <a:cubicBezTo>
                  <a:pt x="1493541" y="2125686"/>
                  <a:pt x="1276670" y="2497681"/>
                  <a:pt x="1489115" y="2913961"/>
                </a:cubicBezTo>
                <a:cubicBezTo>
                  <a:pt x="1595337" y="3122102"/>
                  <a:pt x="1763522" y="3246100"/>
                  <a:pt x="1922856" y="3325813"/>
                </a:cubicBezTo>
                <a:cubicBezTo>
                  <a:pt x="1922856" y="3325813"/>
                  <a:pt x="1922856" y="3325813"/>
                  <a:pt x="1099633" y="3325813"/>
                </a:cubicBezTo>
                <a:cubicBezTo>
                  <a:pt x="621633" y="3325813"/>
                  <a:pt x="267559" y="3166387"/>
                  <a:pt x="99373" y="2874105"/>
                </a:cubicBezTo>
                <a:cubicBezTo>
                  <a:pt x="-64386" y="2586252"/>
                  <a:pt x="-24552" y="2196542"/>
                  <a:pt x="210022" y="1784691"/>
                </a:cubicBezTo>
                <a:lnTo>
                  <a:pt x="1037670" y="349853"/>
                </a:lnTo>
                <a:cubicBezTo>
                  <a:pt x="1108485" y="243568"/>
                  <a:pt x="1307652" y="0"/>
                  <a:pt x="169713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35DA2B89-238F-554E-A327-2059FDABD991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D979E777-708A-9648-9979-E196F3403A75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943002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00FB65E-FB8C-2F42-8C27-A982DAB67C6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317063" y="2870627"/>
            <a:ext cx="3146987" cy="2866598"/>
          </a:xfrm>
          <a:custGeom>
            <a:avLst/>
            <a:gdLst>
              <a:gd name="connsiteX0" fmla="*/ 1715318 w 3146987"/>
              <a:gd name="connsiteY0" fmla="*/ 1363388 h 2866598"/>
              <a:gd name="connsiteX1" fmla="*/ 1743279 w 3146987"/>
              <a:gd name="connsiteY1" fmla="*/ 1369124 h 2866598"/>
              <a:gd name="connsiteX2" fmla="*/ 2407949 w 3146987"/>
              <a:gd name="connsiteY2" fmla="*/ 1508536 h 2866598"/>
              <a:gd name="connsiteX3" fmla="*/ 3072619 w 3146987"/>
              <a:gd name="connsiteY3" fmla="*/ 1369124 h 2866598"/>
              <a:gd name="connsiteX4" fmla="*/ 3146987 w 3146987"/>
              <a:gd name="connsiteY4" fmla="*/ 1420242 h 2866598"/>
              <a:gd name="connsiteX5" fmla="*/ 2435837 w 3146987"/>
              <a:gd name="connsiteY5" fmla="*/ 2619179 h 2866598"/>
              <a:gd name="connsiteX6" fmla="*/ 2380060 w 3146987"/>
              <a:gd name="connsiteY6" fmla="*/ 2619179 h 2866598"/>
              <a:gd name="connsiteX7" fmla="*/ 1668910 w 3146987"/>
              <a:gd name="connsiteY7" fmla="*/ 1420242 h 2866598"/>
              <a:gd name="connsiteX8" fmla="*/ 1715318 w 3146987"/>
              <a:gd name="connsiteY8" fmla="*/ 1363388 h 2866598"/>
              <a:gd name="connsiteX9" fmla="*/ 694771 w 3146987"/>
              <a:gd name="connsiteY9" fmla="*/ 248 h 2866598"/>
              <a:gd name="connsiteX10" fmla="*/ 748346 w 3146987"/>
              <a:gd name="connsiteY10" fmla="*/ 47352 h 2866598"/>
              <a:gd name="connsiteX11" fmla="*/ 1547480 w 3146987"/>
              <a:gd name="connsiteY11" fmla="*/ 1280191 h 2866598"/>
              <a:gd name="connsiteX12" fmla="*/ 1575357 w 3146987"/>
              <a:gd name="connsiteY12" fmla="*/ 1322061 h 2866598"/>
              <a:gd name="connsiteX13" fmla="*/ 2239752 w 3146987"/>
              <a:gd name="connsiteY13" fmla="*/ 2629335 h 2866598"/>
              <a:gd name="connsiteX14" fmla="*/ 2230460 w 3146987"/>
              <a:gd name="connsiteY14" fmla="*/ 2722379 h 2866598"/>
              <a:gd name="connsiteX15" fmla="*/ 1570710 w 3146987"/>
              <a:gd name="connsiteY15" fmla="*/ 2866598 h 2866598"/>
              <a:gd name="connsiteX16" fmla="*/ 209396 w 3146987"/>
              <a:gd name="connsiteY16" fmla="*/ 2080373 h 2866598"/>
              <a:gd name="connsiteX17" fmla="*/ 669362 w 3146987"/>
              <a:gd name="connsiteY17" fmla="*/ 10134 h 2866598"/>
              <a:gd name="connsiteX18" fmla="*/ 694771 w 3146987"/>
              <a:gd name="connsiteY18" fmla="*/ 248 h 286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146987" h="2866598">
                <a:moveTo>
                  <a:pt x="1715318" y="1363388"/>
                </a:moveTo>
                <a:cubicBezTo>
                  <a:pt x="1724396" y="1362735"/>
                  <a:pt x="1733983" y="1364477"/>
                  <a:pt x="1743279" y="1369124"/>
                </a:cubicBezTo>
                <a:cubicBezTo>
                  <a:pt x="1952441" y="1457418"/>
                  <a:pt x="2180195" y="1508536"/>
                  <a:pt x="2407949" y="1508536"/>
                </a:cubicBezTo>
                <a:cubicBezTo>
                  <a:pt x="2635703" y="1508536"/>
                  <a:pt x="2863457" y="1457418"/>
                  <a:pt x="3072619" y="1369124"/>
                </a:cubicBezTo>
                <a:cubicBezTo>
                  <a:pt x="3109803" y="1350536"/>
                  <a:pt x="3146987" y="1378419"/>
                  <a:pt x="3146987" y="1420242"/>
                </a:cubicBezTo>
                <a:cubicBezTo>
                  <a:pt x="3105155" y="1903534"/>
                  <a:pt x="2844865" y="2349651"/>
                  <a:pt x="2435837" y="2619179"/>
                </a:cubicBezTo>
                <a:cubicBezTo>
                  <a:pt x="2417245" y="2628473"/>
                  <a:pt x="2398653" y="2628473"/>
                  <a:pt x="2380060" y="2619179"/>
                </a:cubicBezTo>
                <a:cubicBezTo>
                  <a:pt x="1971033" y="2349651"/>
                  <a:pt x="1710743" y="1903534"/>
                  <a:pt x="1668910" y="1420242"/>
                </a:cubicBezTo>
                <a:cubicBezTo>
                  <a:pt x="1665424" y="1388875"/>
                  <a:pt x="1688083" y="1365349"/>
                  <a:pt x="1715318" y="1363388"/>
                </a:cubicBezTo>
                <a:close/>
                <a:moveTo>
                  <a:pt x="694771" y="248"/>
                </a:moveTo>
                <a:cubicBezTo>
                  <a:pt x="720470" y="-2369"/>
                  <a:pt x="744862" y="15950"/>
                  <a:pt x="748346" y="47352"/>
                </a:cubicBezTo>
                <a:cubicBezTo>
                  <a:pt x="813392" y="554444"/>
                  <a:pt x="1106098" y="1010362"/>
                  <a:pt x="1547480" y="1280191"/>
                </a:cubicBezTo>
                <a:cubicBezTo>
                  <a:pt x="1566064" y="1289495"/>
                  <a:pt x="1575357" y="1303452"/>
                  <a:pt x="1575357" y="1322061"/>
                </a:cubicBezTo>
                <a:cubicBezTo>
                  <a:pt x="1584649" y="1838457"/>
                  <a:pt x="1830893" y="2322288"/>
                  <a:pt x="2239752" y="2629335"/>
                </a:cubicBezTo>
                <a:cubicBezTo>
                  <a:pt x="2272275" y="2657248"/>
                  <a:pt x="2267629" y="2703770"/>
                  <a:pt x="2230460" y="2722379"/>
                </a:cubicBezTo>
                <a:cubicBezTo>
                  <a:pt x="2026031" y="2815424"/>
                  <a:pt x="1798371" y="2866598"/>
                  <a:pt x="1570710" y="2866598"/>
                </a:cubicBezTo>
                <a:cubicBezTo>
                  <a:pt x="1013176" y="2866598"/>
                  <a:pt x="488163" y="2564204"/>
                  <a:pt x="209396" y="2080373"/>
                </a:cubicBezTo>
                <a:cubicBezTo>
                  <a:pt x="-199463" y="1373235"/>
                  <a:pt x="9613" y="470704"/>
                  <a:pt x="669362" y="10134"/>
                </a:cubicBezTo>
                <a:cubicBezTo>
                  <a:pt x="677493" y="4319"/>
                  <a:pt x="686205" y="1121"/>
                  <a:pt x="694771" y="24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41FB7F2-6276-944B-AA8C-3176DFF1FF8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869993" y="2592389"/>
            <a:ext cx="2262829" cy="3144837"/>
          </a:xfrm>
          <a:custGeom>
            <a:avLst/>
            <a:gdLst>
              <a:gd name="connsiteX0" fmla="*/ 1567508 w 2262829"/>
              <a:gd name="connsiteY0" fmla="*/ 278487 h 3144837"/>
              <a:gd name="connsiteX1" fmla="*/ 1592929 w 2262829"/>
              <a:gd name="connsiteY1" fmla="*/ 288373 h 3144837"/>
              <a:gd name="connsiteX2" fmla="*/ 2206521 w 2262829"/>
              <a:gd name="connsiteY2" fmla="*/ 1167643 h 3144837"/>
              <a:gd name="connsiteX3" fmla="*/ 2053123 w 2262829"/>
              <a:gd name="connsiteY3" fmla="*/ 2358612 h 3144837"/>
              <a:gd name="connsiteX4" fmla="*/ 691134 w 2262829"/>
              <a:gd name="connsiteY4" fmla="*/ 3144837 h 3144837"/>
              <a:gd name="connsiteX5" fmla="*/ 31057 w 2262829"/>
              <a:gd name="connsiteY5" fmla="*/ 3000618 h 3144837"/>
              <a:gd name="connsiteX6" fmla="*/ 21760 w 2262829"/>
              <a:gd name="connsiteY6" fmla="*/ 2907574 h 3144837"/>
              <a:gd name="connsiteX7" fmla="*/ 686485 w 2262829"/>
              <a:gd name="connsiteY7" fmla="*/ 1600300 h 3144837"/>
              <a:gd name="connsiteX8" fmla="*/ 714376 w 2262829"/>
              <a:gd name="connsiteY8" fmla="*/ 1558430 h 3144837"/>
              <a:gd name="connsiteX9" fmla="*/ 1513905 w 2262829"/>
              <a:gd name="connsiteY9" fmla="*/ 325591 h 3144837"/>
              <a:gd name="connsiteX10" fmla="*/ 1567508 w 2262829"/>
              <a:gd name="connsiteY10" fmla="*/ 278487 h 3144837"/>
              <a:gd name="connsiteX11" fmla="*/ 691236 w 2262829"/>
              <a:gd name="connsiteY11" fmla="*/ 0 h 3144837"/>
              <a:gd name="connsiteX12" fmla="*/ 1393252 w 2262829"/>
              <a:gd name="connsiteY12" fmla="*/ 167553 h 3144837"/>
              <a:gd name="connsiteX13" fmla="*/ 1421146 w 2262829"/>
              <a:gd name="connsiteY13" fmla="*/ 218750 h 3144837"/>
              <a:gd name="connsiteX14" fmla="*/ 756324 w 2262829"/>
              <a:gd name="connsiteY14" fmla="*/ 1410241 h 3144837"/>
              <a:gd name="connsiteX15" fmla="*/ 677289 w 2262829"/>
              <a:gd name="connsiteY15" fmla="*/ 1373007 h 3144837"/>
              <a:gd name="connsiteX16" fmla="*/ 463430 w 2262829"/>
              <a:gd name="connsiteY16" fmla="*/ 740027 h 3144837"/>
              <a:gd name="connsiteX17" fmla="*/ 21765 w 2262829"/>
              <a:gd name="connsiteY17" fmla="*/ 237367 h 3144837"/>
              <a:gd name="connsiteX18" fmla="*/ 31063 w 2262829"/>
              <a:gd name="connsiteY18" fmla="*/ 148936 h 3144837"/>
              <a:gd name="connsiteX19" fmla="*/ 691236 w 2262829"/>
              <a:gd name="connsiteY19" fmla="*/ 0 h 314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62829" h="3144837">
                <a:moveTo>
                  <a:pt x="1567508" y="278487"/>
                </a:moveTo>
                <a:cubicBezTo>
                  <a:pt x="1576078" y="279360"/>
                  <a:pt x="1584794" y="282558"/>
                  <a:pt x="1592929" y="288373"/>
                </a:cubicBezTo>
                <a:cubicBezTo>
                  <a:pt x="1895076" y="497723"/>
                  <a:pt x="2113552" y="804770"/>
                  <a:pt x="2206521" y="1167643"/>
                </a:cubicBezTo>
                <a:cubicBezTo>
                  <a:pt x="2318083" y="1572386"/>
                  <a:pt x="2262302" y="1995739"/>
                  <a:pt x="2053123" y="2358612"/>
                </a:cubicBezTo>
                <a:cubicBezTo>
                  <a:pt x="1769569" y="2842443"/>
                  <a:pt x="1248945" y="3144837"/>
                  <a:pt x="691134" y="3144837"/>
                </a:cubicBezTo>
                <a:cubicBezTo>
                  <a:pt x="463361" y="3144837"/>
                  <a:pt x="235588" y="3093663"/>
                  <a:pt x="31057" y="3000618"/>
                </a:cubicBezTo>
                <a:cubicBezTo>
                  <a:pt x="-6130" y="2982009"/>
                  <a:pt x="-10779" y="2935487"/>
                  <a:pt x="21760" y="2907574"/>
                </a:cubicBezTo>
                <a:cubicBezTo>
                  <a:pt x="430822" y="2600527"/>
                  <a:pt x="677188" y="2116696"/>
                  <a:pt x="686485" y="1600300"/>
                </a:cubicBezTo>
                <a:cubicBezTo>
                  <a:pt x="686485" y="1581691"/>
                  <a:pt x="695782" y="1567734"/>
                  <a:pt x="714376" y="1558430"/>
                </a:cubicBezTo>
                <a:cubicBezTo>
                  <a:pt x="1155976" y="1288601"/>
                  <a:pt x="1448827" y="832683"/>
                  <a:pt x="1513905" y="325591"/>
                </a:cubicBezTo>
                <a:cubicBezTo>
                  <a:pt x="1517392" y="294189"/>
                  <a:pt x="1541796" y="275870"/>
                  <a:pt x="1567508" y="278487"/>
                </a:cubicBezTo>
                <a:close/>
                <a:moveTo>
                  <a:pt x="691236" y="0"/>
                </a:moveTo>
                <a:cubicBezTo>
                  <a:pt x="932990" y="0"/>
                  <a:pt x="1174744" y="60505"/>
                  <a:pt x="1393252" y="167553"/>
                </a:cubicBezTo>
                <a:cubicBezTo>
                  <a:pt x="1411848" y="176862"/>
                  <a:pt x="1421146" y="195479"/>
                  <a:pt x="1421146" y="218750"/>
                </a:cubicBezTo>
                <a:cubicBezTo>
                  <a:pt x="1393252" y="693485"/>
                  <a:pt x="1146849" y="1135640"/>
                  <a:pt x="756324" y="1410241"/>
                </a:cubicBezTo>
                <a:cubicBezTo>
                  <a:pt x="723780" y="1433512"/>
                  <a:pt x="681938" y="1410241"/>
                  <a:pt x="677289" y="1373007"/>
                </a:cubicBezTo>
                <a:cubicBezTo>
                  <a:pt x="649394" y="1149602"/>
                  <a:pt x="575009" y="930852"/>
                  <a:pt x="463430" y="740027"/>
                </a:cubicBezTo>
                <a:cubicBezTo>
                  <a:pt x="351852" y="544549"/>
                  <a:pt x="198431" y="372341"/>
                  <a:pt x="21765" y="237367"/>
                </a:cubicBezTo>
                <a:cubicBezTo>
                  <a:pt x="-10779" y="214096"/>
                  <a:pt x="-6130" y="162899"/>
                  <a:pt x="31063" y="148936"/>
                </a:cubicBezTo>
                <a:cubicBezTo>
                  <a:pt x="235624" y="51197"/>
                  <a:pt x="463430" y="0"/>
                  <a:pt x="6912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4F32D9B-A36C-3040-B09B-6AD76571A5C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144713" y="1146176"/>
            <a:ext cx="3142131" cy="2879301"/>
          </a:xfrm>
          <a:custGeom>
            <a:avLst/>
            <a:gdLst>
              <a:gd name="connsiteX0" fmla="*/ 743454 w 3142131"/>
              <a:gd name="connsiteY0" fmla="*/ 1436688 h 2879301"/>
              <a:gd name="connsiteX1" fmla="*/ 1421856 w 3142131"/>
              <a:gd name="connsiteY1" fmla="*/ 1590168 h 2879301"/>
              <a:gd name="connsiteX2" fmla="*/ 1431149 w 3142131"/>
              <a:gd name="connsiteY2" fmla="*/ 1683187 h 2879301"/>
              <a:gd name="connsiteX3" fmla="*/ 980430 w 3142131"/>
              <a:gd name="connsiteY3" fmla="*/ 2190137 h 2879301"/>
              <a:gd name="connsiteX4" fmla="*/ 766687 w 3142131"/>
              <a:gd name="connsiteY4" fmla="*/ 2831963 h 2879301"/>
              <a:gd name="connsiteX5" fmla="*/ 683048 w 3142131"/>
              <a:gd name="connsiteY5" fmla="*/ 2869171 h 2879301"/>
              <a:gd name="connsiteX6" fmla="*/ 0 w 3142131"/>
              <a:gd name="connsiteY6" fmla="*/ 1622725 h 2879301"/>
              <a:gd name="connsiteX7" fmla="*/ 743454 w 3142131"/>
              <a:gd name="connsiteY7" fmla="*/ 1436688 h 2879301"/>
              <a:gd name="connsiteX8" fmla="*/ 1579563 w 3142131"/>
              <a:gd name="connsiteY8" fmla="*/ 0 h 2879301"/>
              <a:gd name="connsiteX9" fmla="*/ 3141776 w 3142131"/>
              <a:gd name="connsiteY9" fmla="*/ 1427380 h 2879301"/>
              <a:gd name="connsiteX10" fmla="*/ 3072034 w 3142131"/>
              <a:gd name="connsiteY10" fmla="*/ 1483173 h 2879301"/>
              <a:gd name="connsiteX11" fmla="*/ 2416462 w 3142131"/>
              <a:gd name="connsiteY11" fmla="*/ 1348339 h 2879301"/>
              <a:gd name="connsiteX12" fmla="*/ 1607459 w 3142131"/>
              <a:gd name="connsiteY12" fmla="*/ 1557564 h 2879301"/>
              <a:gd name="connsiteX13" fmla="*/ 1551666 w 3142131"/>
              <a:gd name="connsiteY13" fmla="*/ 1557564 h 2879301"/>
              <a:gd name="connsiteX14" fmla="*/ 742663 w 3142131"/>
              <a:gd name="connsiteY14" fmla="*/ 1348339 h 2879301"/>
              <a:gd name="connsiteX15" fmla="*/ 87091 w 3142131"/>
              <a:gd name="connsiteY15" fmla="*/ 1483173 h 2879301"/>
              <a:gd name="connsiteX16" fmla="*/ 12700 w 3142131"/>
              <a:gd name="connsiteY16" fmla="*/ 1427380 h 2879301"/>
              <a:gd name="connsiteX17" fmla="*/ 1579563 w 3142131"/>
              <a:gd name="connsiteY17" fmla="*/ 0 h 2879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42131" h="2879301">
                <a:moveTo>
                  <a:pt x="743454" y="1436688"/>
                </a:moveTo>
                <a:cubicBezTo>
                  <a:pt x="975783" y="1436688"/>
                  <a:pt x="1208113" y="1492499"/>
                  <a:pt x="1421856" y="1590168"/>
                </a:cubicBezTo>
                <a:cubicBezTo>
                  <a:pt x="1459029" y="1608772"/>
                  <a:pt x="1463675" y="1659932"/>
                  <a:pt x="1431149" y="1683187"/>
                </a:cubicBezTo>
                <a:cubicBezTo>
                  <a:pt x="1249932" y="1818063"/>
                  <a:pt x="1091948" y="1990147"/>
                  <a:pt x="980430" y="2190137"/>
                </a:cubicBezTo>
                <a:cubicBezTo>
                  <a:pt x="864265" y="2385475"/>
                  <a:pt x="794567" y="2608719"/>
                  <a:pt x="766687" y="2831963"/>
                </a:cubicBezTo>
                <a:cubicBezTo>
                  <a:pt x="762040" y="2873822"/>
                  <a:pt x="715575" y="2892425"/>
                  <a:pt x="683048" y="2869171"/>
                </a:cubicBezTo>
                <a:cubicBezTo>
                  <a:pt x="274149" y="2590116"/>
                  <a:pt x="18586" y="2125024"/>
                  <a:pt x="0" y="1622725"/>
                </a:cubicBezTo>
                <a:cubicBezTo>
                  <a:pt x="227683" y="1501801"/>
                  <a:pt x="483245" y="1436688"/>
                  <a:pt x="743454" y="1436688"/>
                </a:cubicBezTo>
                <a:close/>
                <a:moveTo>
                  <a:pt x="1579563" y="0"/>
                </a:moveTo>
                <a:cubicBezTo>
                  <a:pt x="2397865" y="0"/>
                  <a:pt x="3072034" y="627675"/>
                  <a:pt x="3141776" y="1427380"/>
                </a:cubicBezTo>
                <a:cubicBezTo>
                  <a:pt x="3146425" y="1469225"/>
                  <a:pt x="3104580" y="1497122"/>
                  <a:pt x="3072034" y="1483173"/>
                </a:cubicBezTo>
                <a:cubicBezTo>
                  <a:pt x="2862809" y="1394834"/>
                  <a:pt x="2639636" y="1348339"/>
                  <a:pt x="2416462" y="1348339"/>
                </a:cubicBezTo>
                <a:cubicBezTo>
                  <a:pt x="2132846" y="1348339"/>
                  <a:pt x="1853880" y="1418081"/>
                  <a:pt x="1607459" y="1557564"/>
                </a:cubicBezTo>
                <a:cubicBezTo>
                  <a:pt x="1588862" y="1566863"/>
                  <a:pt x="1570264" y="1566863"/>
                  <a:pt x="1551666" y="1557564"/>
                </a:cubicBezTo>
                <a:cubicBezTo>
                  <a:pt x="1305246" y="1418081"/>
                  <a:pt x="1026279" y="1348339"/>
                  <a:pt x="742663" y="1348339"/>
                </a:cubicBezTo>
                <a:cubicBezTo>
                  <a:pt x="514840" y="1348339"/>
                  <a:pt x="296316" y="1394834"/>
                  <a:pt x="87091" y="1483173"/>
                </a:cubicBezTo>
                <a:cubicBezTo>
                  <a:pt x="49896" y="1497122"/>
                  <a:pt x="12700" y="1469225"/>
                  <a:pt x="12700" y="1427380"/>
                </a:cubicBezTo>
                <a:cubicBezTo>
                  <a:pt x="87091" y="627675"/>
                  <a:pt x="761261" y="0"/>
                  <a:pt x="157956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8F525814-A558-EB40-9CD1-A506197C1134}"/>
              </a:ext>
            </a:extLst>
          </p:cNvPr>
          <p:cNvSpPr>
            <a:spLocks noGrp="1"/>
          </p:cNvSpPr>
          <p:nvPr>
            <p:ph type="dt" idx="2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AD04CF2E-AB5D-404A-9828-386935A6E849}"/>
              </a:ext>
            </a:extLst>
          </p:cNvPr>
          <p:cNvSpPr>
            <a:spLocks noGrp="1"/>
          </p:cNvSpPr>
          <p:nvPr>
            <p:ph type="ftr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896674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D57D296-C332-4747-890D-6405E9918429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38400" y="1147763"/>
            <a:ext cx="2571750" cy="2570162"/>
          </a:xfrm>
          <a:custGeom>
            <a:avLst/>
            <a:gdLst>
              <a:gd name="connsiteX0" fmla="*/ 1285875 w 2571750"/>
              <a:gd name="connsiteY0" fmla="*/ 0 h 2570162"/>
              <a:gd name="connsiteX1" fmla="*/ 2194784 w 2571750"/>
              <a:gd name="connsiteY1" fmla="*/ 373156 h 2570162"/>
              <a:gd name="connsiteX2" fmla="*/ 2571750 w 2571750"/>
              <a:gd name="connsiteY2" fmla="*/ 1287178 h 2570162"/>
              <a:gd name="connsiteX3" fmla="*/ 1319383 w 2571750"/>
              <a:gd name="connsiteY3" fmla="*/ 2570162 h 2570162"/>
              <a:gd name="connsiteX4" fmla="*/ 154975 w 2571750"/>
              <a:gd name="connsiteY4" fmla="*/ 1899321 h 2570162"/>
              <a:gd name="connsiteX5" fmla="*/ 0 w 2571750"/>
              <a:gd name="connsiteY5" fmla="*/ 1287178 h 2570162"/>
              <a:gd name="connsiteX6" fmla="*/ 1285875 w 2571750"/>
              <a:gd name="connsiteY6" fmla="*/ 0 h 257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1750" h="2570162">
                <a:moveTo>
                  <a:pt x="1285875" y="0"/>
                </a:moveTo>
                <a:cubicBezTo>
                  <a:pt x="1629334" y="0"/>
                  <a:pt x="1951850" y="134169"/>
                  <a:pt x="2194784" y="373156"/>
                </a:cubicBezTo>
                <a:cubicBezTo>
                  <a:pt x="2437718" y="616336"/>
                  <a:pt x="2571750" y="943371"/>
                  <a:pt x="2571750" y="1287178"/>
                </a:cubicBezTo>
                <a:cubicBezTo>
                  <a:pt x="2571750" y="1983176"/>
                  <a:pt x="2014677" y="2553391"/>
                  <a:pt x="1319383" y="2570162"/>
                </a:cubicBezTo>
                <a:cubicBezTo>
                  <a:pt x="1072261" y="2167657"/>
                  <a:pt x="632466" y="1911899"/>
                  <a:pt x="154975" y="1899321"/>
                </a:cubicBezTo>
                <a:cubicBezTo>
                  <a:pt x="54451" y="1710646"/>
                  <a:pt x="0" y="1501008"/>
                  <a:pt x="0" y="1287178"/>
                </a:cubicBezTo>
                <a:cubicBezTo>
                  <a:pt x="0" y="574408"/>
                  <a:pt x="578016" y="0"/>
                  <a:pt x="12858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3E6226C2-1AC4-2E43-9B9C-29FF1E002F7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01218" y="3163889"/>
            <a:ext cx="2574581" cy="2574925"/>
          </a:xfrm>
          <a:custGeom>
            <a:avLst/>
            <a:gdLst>
              <a:gd name="connsiteX0" fmla="*/ 1321295 w 2574581"/>
              <a:gd name="connsiteY0" fmla="*/ 0 h 2574925"/>
              <a:gd name="connsiteX1" fmla="*/ 1928845 w 2574581"/>
              <a:gd name="connsiteY1" fmla="*/ 171941 h 2574925"/>
              <a:gd name="connsiteX2" fmla="*/ 2528015 w 2574581"/>
              <a:gd name="connsiteY2" fmla="*/ 951968 h 2574925"/>
              <a:gd name="connsiteX3" fmla="*/ 2402315 w 2574581"/>
              <a:gd name="connsiteY3" fmla="*/ 1929097 h 2574925"/>
              <a:gd name="connsiteX4" fmla="*/ 1287775 w 2574581"/>
              <a:gd name="connsiteY4" fmla="*/ 2574925 h 2574925"/>
              <a:gd name="connsiteX5" fmla="*/ 642515 w 2574581"/>
              <a:gd name="connsiteY5" fmla="*/ 2402984 h 2574925"/>
              <a:gd name="connsiteX6" fmla="*/ 43345 w 2574581"/>
              <a:gd name="connsiteY6" fmla="*/ 1618764 h 2574925"/>
              <a:gd name="connsiteX7" fmla="*/ 156475 w 2574581"/>
              <a:gd name="connsiteY7" fmla="*/ 670990 h 2574925"/>
              <a:gd name="connsiteX8" fmla="*/ 1321295 w 2574581"/>
              <a:gd name="connsiteY8" fmla="*/ 0 h 257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74581" h="2574925">
                <a:moveTo>
                  <a:pt x="1321295" y="0"/>
                </a:moveTo>
                <a:cubicBezTo>
                  <a:pt x="1534985" y="4194"/>
                  <a:pt x="1744485" y="62906"/>
                  <a:pt x="1928845" y="171941"/>
                </a:cubicBezTo>
                <a:cubicBezTo>
                  <a:pt x="2226335" y="343883"/>
                  <a:pt x="2440025" y="620666"/>
                  <a:pt x="2528015" y="951968"/>
                </a:cubicBezTo>
                <a:cubicBezTo>
                  <a:pt x="2620195" y="1287463"/>
                  <a:pt x="2574105" y="1631345"/>
                  <a:pt x="2402315" y="1929097"/>
                </a:cubicBezTo>
                <a:cubicBezTo>
                  <a:pt x="2171865" y="2327497"/>
                  <a:pt x="1744485" y="2574925"/>
                  <a:pt x="1287775" y="2574925"/>
                </a:cubicBezTo>
                <a:cubicBezTo>
                  <a:pt x="1061515" y="2574925"/>
                  <a:pt x="839445" y="2516213"/>
                  <a:pt x="642515" y="2402984"/>
                </a:cubicBezTo>
                <a:cubicBezTo>
                  <a:pt x="345025" y="2231043"/>
                  <a:pt x="135525" y="1954259"/>
                  <a:pt x="43345" y="1618764"/>
                </a:cubicBezTo>
                <a:cubicBezTo>
                  <a:pt x="-40455" y="1300044"/>
                  <a:pt x="-2745" y="964549"/>
                  <a:pt x="156475" y="670990"/>
                </a:cubicBezTo>
                <a:cubicBezTo>
                  <a:pt x="634135" y="658409"/>
                  <a:pt x="1074085" y="406788"/>
                  <a:pt x="132129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3B9FB646-E29F-6C42-8B0D-9CEC938389D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275127" y="3163889"/>
            <a:ext cx="2382473" cy="2574925"/>
          </a:xfrm>
          <a:custGeom>
            <a:avLst/>
            <a:gdLst>
              <a:gd name="connsiteX0" fmla="*/ 1284894 w 2382473"/>
              <a:gd name="connsiteY0" fmla="*/ 0 h 2574925"/>
              <a:gd name="connsiteX1" fmla="*/ 2382473 w 2382473"/>
              <a:gd name="connsiteY1" fmla="*/ 616472 h 2574925"/>
              <a:gd name="connsiteX2" fmla="*/ 2382473 w 2382473"/>
              <a:gd name="connsiteY2" fmla="*/ 1958453 h 2574925"/>
              <a:gd name="connsiteX3" fmla="*/ 1930036 w 2382473"/>
              <a:gd name="connsiteY3" fmla="*/ 2402984 h 2574925"/>
              <a:gd name="connsiteX4" fmla="*/ 1284894 w 2382473"/>
              <a:gd name="connsiteY4" fmla="*/ 2574925 h 2574925"/>
              <a:gd name="connsiteX5" fmla="*/ 170557 w 2382473"/>
              <a:gd name="connsiteY5" fmla="*/ 1929097 h 2574925"/>
              <a:gd name="connsiteX6" fmla="*/ 643941 w 2382473"/>
              <a:gd name="connsiteY6" fmla="*/ 171941 h 2574925"/>
              <a:gd name="connsiteX7" fmla="*/ 1284894 w 2382473"/>
              <a:gd name="connsiteY7" fmla="*/ 0 h 257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2473" h="2574925">
                <a:moveTo>
                  <a:pt x="1284894" y="0"/>
                </a:moveTo>
                <a:cubicBezTo>
                  <a:pt x="1733142" y="0"/>
                  <a:pt x="2147876" y="234847"/>
                  <a:pt x="2382473" y="616472"/>
                </a:cubicBezTo>
                <a:cubicBezTo>
                  <a:pt x="2156255" y="1031648"/>
                  <a:pt x="2156255" y="1543278"/>
                  <a:pt x="2382473" y="1958453"/>
                </a:cubicBezTo>
                <a:cubicBezTo>
                  <a:pt x="2269364" y="2142975"/>
                  <a:pt x="2114362" y="2293948"/>
                  <a:pt x="1930036" y="2402984"/>
                </a:cubicBezTo>
                <a:cubicBezTo>
                  <a:pt x="1733142" y="2516213"/>
                  <a:pt x="1511112" y="2574925"/>
                  <a:pt x="1284894" y="2574925"/>
                </a:cubicBezTo>
                <a:cubicBezTo>
                  <a:pt x="828267" y="2574925"/>
                  <a:pt x="400965" y="2327497"/>
                  <a:pt x="170557" y="1929097"/>
                </a:cubicBezTo>
                <a:cubicBezTo>
                  <a:pt x="-181339" y="1316819"/>
                  <a:pt x="28123" y="528405"/>
                  <a:pt x="643941" y="171941"/>
                </a:cubicBezTo>
                <a:cubicBezTo>
                  <a:pt x="836645" y="58712"/>
                  <a:pt x="1058675" y="0"/>
                  <a:pt x="128489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ED4993FA-A8D3-184A-9B40-08F65B4A9B22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77AF84C9-434B-E945-AA0F-97F7BBA412C9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35441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2738458A-014F-5847-8EDC-4A9EB8E2269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24687" y="3543300"/>
            <a:ext cx="1579562" cy="1709738"/>
          </a:xfrm>
          <a:custGeom>
            <a:avLst/>
            <a:gdLst>
              <a:gd name="connsiteX0" fmla="*/ 446088 w 1579562"/>
              <a:gd name="connsiteY0" fmla="*/ 1017588 h 1709738"/>
              <a:gd name="connsiteX1" fmla="*/ 657225 w 1579562"/>
              <a:gd name="connsiteY1" fmla="*/ 1589088 h 1709738"/>
              <a:gd name="connsiteX2" fmla="*/ 266700 w 1579562"/>
              <a:gd name="connsiteY2" fmla="*/ 1196976 h 1709738"/>
              <a:gd name="connsiteX3" fmla="*/ 458448 w 1579562"/>
              <a:gd name="connsiteY3" fmla="*/ 0 h 1709738"/>
              <a:gd name="connsiteX4" fmla="*/ 520964 w 1579562"/>
              <a:gd name="connsiteY4" fmla="*/ 75062 h 1709738"/>
              <a:gd name="connsiteX5" fmla="*/ 771027 w 1579562"/>
              <a:gd name="connsiteY5" fmla="*/ 154293 h 1709738"/>
              <a:gd name="connsiteX6" fmla="*/ 1041928 w 1579562"/>
              <a:gd name="connsiteY6" fmla="*/ 8340 h 1709738"/>
              <a:gd name="connsiteX7" fmla="*/ 1146120 w 1579562"/>
              <a:gd name="connsiteY7" fmla="*/ 104252 h 1709738"/>
              <a:gd name="connsiteX8" fmla="*/ 1296158 w 1579562"/>
              <a:gd name="connsiteY8" fmla="*/ 141783 h 1709738"/>
              <a:gd name="connsiteX9" fmla="*/ 1542053 w 1579562"/>
              <a:gd name="connsiteY9" fmla="*/ 70891 h 1709738"/>
              <a:gd name="connsiteX10" fmla="*/ 1579562 w 1579562"/>
              <a:gd name="connsiteY10" fmla="*/ 29191 h 1709738"/>
              <a:gd name="connsiteX11" fmla="*/ 804368 w 1579562"/>
              <a:gd name="connsiteY11" fmla="*/ 1709738 h 1709738"/>
              <a:gd name="connsiteX12" fmla="*/ 520964 w 1579562"/>
              <a:gd name="connsiteY12" fmla="*/ 892400 h 1709738"/>
              <a:gd name="connsiteX13" fmla="*/ 458448 w 1579562"/>
              <a:gd name="connsiteY13" fmla="*/ 829848 h 1709738"/>
              <a:gd name="connsiteX14" fmla="*/ 179211 w 1579562"/>
              <a:gd name="connsiteY14" fmla="*/ 1109245 h 1709738"/>
              <a:gd name="connsiteX15" fmla="*/ 0 w 1579562"/>
              <a:gd name="connsiteY15" fmla="*/ 929930 h 1709738"/>
              <a:gd name="connsiteX16" fmla="*/ 458448 w 1579562"/>
              <a:gd name="connsiteY16" fmla="*/ 0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79562" h="1709738">
                <a:moveTo>
                  <a:pt x="446088" y="1017588"/>
                </a:moveTo>
                <a:lnTo>
                  <a:pt x="657225" y="1589088"/>
                </a:lnTo>
                <a:lnTo>
                  <a:pt x="266700" y="1196976"/>
                </a:lnTo>
                <a:close/>
                <a:moveTo>
                  <a:pt x="458448" y="0"/>
                </a:moveTo>
                <a:cubicBezTo>
                  <a:pt x="475119" y="29191"/>
                  <a:pt x="495958" y="54211"/>
                  <a:pt x="520964" y="75062"/>
                </a:cubicBezTo>
                <a:cubicBezTo>
                  <a:pt x="583480" y="129273"/>
                  <a:pt x="666834" y="154293"/>
                  <a:pt x="771027" y="154293"/>
                </a:cubicBezTo>
                <a:cubicBezTo>
                  <a:pt x="912729" y="154293"/>
                  <a:pt x="1004418" y="104252"/>
                  <a:pt x="1041928" y="8340"/>
                </a:cubicBezTo>
                <a:cubicBezTo>
                  <a:pt x="1062766" y="45871"/>
                  <a:pt x="1100276" y="79232"/>
                  <a:pt x="1146120" y="104252"/>
                </a:cubicBezTo>
                <a:cubicBezTo>
                  <a:pt x="1191965" y="129273"/>
                  <a:pt x="1241978" y="141783"/>
                  <a:pt x="1296158" y="141783"/>
                </a:cubicBezTo>
                <a:cubicBezTo>
                  <a:pt x="1400350" y="141783"/>
                  <a:pt x="1483705" y="116762"/>
                  <a:pt x="1542053" y="70891"/>
                </a:cubicBezTo>
                <a:cubicBezTo>
                  <a:pt x="1554556" y="58381"/>
                  <a:pt x="1567059" y="41701"/>
                  <a:pt x="1579562" y="29191"/>
                </a:cubicBezTo>
                <a:cubicBezTo>
                  <a:pt x="1542053" y="688065"/>
                  <a:pt x="1254481" y="1280219"/>
                  <a:pt x="804368" y="1709738"/>
                </a:cubicBezTo>
                <a:cubicBezTo>
                  <a:pt x="804368" y="1709738"/>
                  <a:pt x="804368" y="1709738"/>
                  <a:pt x="520964" y="892400"/>
                </a:cubicBezTo>
                <a:cubicBezTo>
                  <a:pt x="520964" y="892400"/>
                  <a:pt x="520964" y="892400"/>
                  <a:pt x="458448" y="829848"/>
                </a:cubicBezTo>
                <a:cubicBezTo>
                  <a:pt x="458448" y="829848"/>
                  <a:pt x="458448" y="829848"/>
                  <a:pt x="179211" y="1109245"/>
                </a:cubicBezTo>
                <a:cubicBezTo>
                  <a:pt x="179211" y="1109245"/>
                  <a:pt x="179211" y="1109245"/>
                  <a:pt x="0" y="929930"/>
                </a:cubicBezTo>
                <a:cubicBezTo>
                  <a:pt x="258398" y="696405"/>
                  <a:pt x="429274" y="366968"/>
                  <a:pt x="45844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D150C6B3-C121-F24E-989D-6A6904915A4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916613" y="4556126"/>
            <a:ext cx="1803400" cy="1389063"/>
          </a:xfrm>
          <a:custGeom>
            <a:avLst/>
            <a:gdLst>
              <a:gd name="connsiteX0" fmla="*/ 1007905 w 1803400"/>
              <a:gd name="connsiteY0" fmla="*/ 0 h 1389063"/>
              <a:gd name="connsiteX1" fmla="*/ 1195325 w 1803400"/>
              <a:gd name="connsiteY1" fmla="*/ 187711 h 1389063"/>
              <a:gd name="connsiteX2" fmla="*/ 1116192 w 1803400"/>
              <a:gd name="connsiteY2" fmla="*/ 271139 h 1389063"/>
              <a:gd name="connsiteX3" fmla="*/ 1199490 w 1803400"/>
              <a:gd name="connsiteY3" fmla="*/ 354566 h 1389063"/>
              <a:gd name="connsiteX4" fmla="*/ 1282788 w 1803400"/>
              <a:gd name="connsiteY4" fmla="*/ 271139 h 1389063"/>
              <a:gd name="connsiteX5" fmla="*/ 1803400 w 1803400"/>
              <a:gd name="connsiteY5" fmla="*/ 796730 h 1389063"/>
              <a:gd name="connsiteX6" fmla="*/ 358181 w 1803400"/>
              <a:gd name="connsiteY6" fmla="*/ 1389063 h 1389063"/>
              <a:gd name="connsiteX7" fmla="*/ 399830 w 1803400"/>
              <a:gd name="connsiteY7" fmla="*/ 842615 h 1389063"/>
              <a:gd name="connsiteX8" fmla="*/ 299873 w 1803400"/>
              <a:gd name="connsiteY8" fmla="*/ 813415 h 1389063"/>
              <a:gd name="connsiteX9" fmla="*/ 266554 w 1803400"/>
              <a:gd name="connsiteY9" fmla="*/ 850958 h 1389063"/>
              <a:gd name="connsiteX10" fmla="*/ 166596 w 1803400"/>
              <a:gd name="connsiteY10" fmla="*/ 888500 h 1389063"/>
              <a:gd name="connsiteX11" fmla="*/ 41649 w 1803400"/>
              <a:gd name="connsiteY11" fmla="*/ 813415 h 1389063"/>
              <a:gd name="connsiteX12" fmla="*/ 0 w 1803400"/>
              <a:gd name="connsiteY12" fmla="*/ 629876 h 1389063"/>
              <a:gd name="connsiteX13" fmla="*/ 41649 w 1803400"/>
              <a:gd name="connsiteY13" fmla="*/ 433822 h 1389063"/>
              <a:gd name="connsiteX14" fmla="*/ 154101 w 1803400"/>
              <a:gd name="connsiteY14" fmla="*/ 362909 h 1389063"/>
              <a:gd name="connsiteX15" fmla="*/ 262389 w 1803400"/>
              <a:gd name="connsiteY15" fmla="*/ 412965 h 1389063"/>
              <a:gd name="connsiteX16" fmla="*/ 312367 w 1803400"/>
              <a:gd name="connsiteY16" fmla="*/ 563134 h 1389063"/>
              <a:gd name="connsiteX17" fmla="*/ 433149 w 1803400"/>
              <a:gd name="connsiteY17" fmla="*/ 563134 h 1389063"/>
              <a:gd name="connsiteX18" fmla="*/ 349852 w 1803400"/>
              <a:gd name="connsiteY18" fmla="*/ 329538 h 1389063"/>
              <a:gd name="connsiteX19" fmla="*/ 279048 w 1803400"/>
              <a:gd name="connsiteY19" fmla="*/ 271139 h 1389063"/>
              <a:gd name="connsiteX20" fmla="*/ 1007905 w 1803400"/>
              <a:gd name="connsiteY20" fmla="*/ 0 h 1389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03400" h="1389063">
                <a:moveTo>
                  <a:pt x="1007905" y="0"/>
                </a:moveTo>
                <a:lnTo>
                  <a:pt x="1195325" y="187711"/>
                </a:lnTo>
                <a:cubicBezTo>
                  <a:pt x="1195325" y="187711"/>
                  <a:pt x="1195325" y="187711"/>
                  <a:pt x="1116192" y="271139"/>
                </a:cubicBezTo>
                <a:cubicBezTo>
                  <a:pt x="1116192" y="271139"/>
                  <a:pt x="1116192" y="271139"/>
                  <a:pt x="1199490" y="354566"/>
                </a:cubicBezTo>
                <a:cubicBezTo>
                  <a:pt x="1199490" y="354566"/>
                  <a:pt x="1199490" y="354566"/>
                  <a:pt x="1282788" y="271139"/>
                </a:cubicBezTo>
                <a:cubicBezTo>
                  <a:pt x="1282788" y="271139"/>
                  <a:pt x="1282788" y="271139"/>
                  <a:pt x="1803400" y="796730"/>
                </a:cubicBezTo>
                <a:cubicBezTo>
                  <a:pt x="1407735" y="1134610"/>
                  <a:pt x="907948" y="1351521"/>
                  <a:pt x="358181" y="1389063"/>
                </a:cubicBezTo>
                <a:cubicBezTo>
                  <a:pt x="358181" y="1389063"/>
                  <a:pt x="358181" y="1389063"/>
                  <a:pt x="399830" y="842615"/>
                </a:cubicBezTo>
                <a:cubicBezTo>
                  <a:pt x="399830" y="842615"/>
                  <a:pt x="399830" y="842615"/>
                  <a:pt x="299873" y="813415"/>
                </a:cubicBezTo>
                <a:cubicBezTo>
                  <a:pt x="299873" y="813415"/>
                  <a:pt x="299873" y="813415"/>
                  <a:pt x="266554" y="850958"/>
                </a:cubicBezTo>
                <a:cubicBezTo>
                  <a:pt x="241564" y="875986"/>
                  <a:pt x="208245" y="888500"/>
                  <a:pt x="166596" y="888500"/>
                </a:cubicBezTo>
                <a:cubicBezTo>
                  <a:pt x="112452" y="888500"/>
                  <a:pt x="74968" y="863472"/>
                  <a:pt x="41649" y="813415"/>
                </a:cubicBezTo>
                <a:cubicBezTo>
                  <a:pt x="12495" y="767531"/>
                  <a:pt x="0" y="704960"/>
                  <a:pt x="0" y="629876"/>
                </a:cubicBezTo>
                <a:cubicBezTo>
                  <a:pt x="0" y="546448"/>
                  <a:pt x="12495" y="483878"/>
                  <a:pt x="41649" y="433822"/>
                </a:cubicBezTo>
                <a:cubicBezTo>
                  <a:pt x="66639" y="387937"/>
                  <a:pt x="108288" y="362909"/>
                  <a:pt x="154101" y="362909"/>
                </a:cubicBezTo>
                <a:cubicBezTo>
                  <a:pt x="199915" y="362909"/>
                  <a:pt x="233234" y="379594"/>
                  <a:pt x="262389" y="412965"/>
                </a:cubicBezTo>
                <a:cubicBezTo>
                  <a:pt x="287378" y="446336"/>
                  <a:pt x="308203" y="496392"/>
                  <a:pt x="312367" y="563134"/>
                </a:cubicBezTo>
                <a:cubicBezTo>
                  <a:pt x="312367" y="563134"/>
                  <a:pt x="312367" y="563134"/>
                  <a:pt x="433149" y="563134"/>
                </a:cubicBezTo>
                <a:cubicBezTo>
                  <a:pt x="424820" y="463021"/>
                  <a:pt x="395665" y="383765"/>
                  <a:pt x="349852" y="329538"/>
                </a:cubicBezTo>
                <a:cubicBezTo>
                  <a:pt x="329027" y="304510"/>
                  <a:pt x="304038" y="287824"/>
                  <a:pt x="279048" y="271139"/>
                </a:cubicBezTo>
                <a:cubicBezTo>
                  <a:pt x="553931" y="250282"/>
                  <a:pt x="803825" y="154341"/>
                  <a:pt x="10079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346EF751-074B-FC4A-B4A6-26F77080AC7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311650" y="4489450"/>
            <a:ext cx="1879600" cy="1447800"/>
          </a:xfrm>
          <a:custGeom>
            <a:avLst/>
            <a:gdLst>
              <a:gd name="connsiteX0" fmla="*/ 862699 w 1879600"/>
              <a:gd name="connsiteY0" fmla="*/ 0 h 1447800"/>
              <a:gd name="connsiteX1" fmla="*/ 1637878 w 1879600"/>
              <a:gd name="connsiteY1" fmla="*/ 337959 h 1447800"/>
              <a:gd name="connsiteX2" fmla="*/ 1550358 w 1879600"/>
              <a:gd name="connsiteY2" fmla="*/ 413061 h 1447800"/>
              <a:gd name="connsiteX3" fmla="*/ 1475340 w 1879600"/>
              <a:gd name="connsiteY3" fmla="*/ 696780 h 1447800"/>
              <a:gd name="connsiteX4" fmla="*/ 1546190 w 1879600"/>
              <a:gd name="connsiteY4" fmla="*/ 980499 h 1447800"/>
              <a:gd name="connsiteX5" fmla="*/ 1737901 w 1879600"/>
              <a:gd name="connsiteY5" fmla="*/ 1084807 h 1447800"/>
              <a:gd name="connsiteX6" fmla="*/ 1879600 w 1879600"/>
              <a:gd name="connsiteY6" fmla="*/ 1034739 h 1447800"/>
              <a:gd name="connsiteX7" fmla="*/ 1854594 w 1879600"/>
              <a:gd name="connsiteY7" fmla="*/ 1356009 h 1447800"/>
              <a:gd name="connsiteX8" fmla="*/ 1504514 w 1879600"/>
              <a:gd name="connsiteY8" fmla="*/ 1356009 h 1447800"/>
              <a:gd name="connsiteX9" fmla="*/ 1504514 w 1879600"/>
              <a:gd name="connsiteY9" fmla="*/ 1447800 h 1447800"/>
              <a:gd name="connsiteX10" fmla="*/ 0 w 1879600"/>
              <a:gd name="connsiteY10" fmla="*/ 730159 h 1447800"/>
              <a:gd name="connsiteX11" fmla="*/ 87520 w 1879600"/>
              <a:gd name="connsiteY11" fmla="*/ 755193 h 1447800"/>
              <a:gd name="connsiteX12" fmla="*/ 333410 w 1879600"/>
              <a:gd name="connsiteY12" fmla="*/ 700952 h 1447800"/>
              <a:gd name="connsiteX13" fmla="*/ 637647 w 1879600"/>
              <a:gd name="connsiteY13" fmla="*/ 463129 h 1447800"/>
              <a:gd name="connsiteX14" fmla="*/ 679324 w 1879600"/>
              <a:gd name="connsiteY14" fmla="*/ 425578 h 1447800"/>
              <a:gd name="connsiteX15" fmla="*/ 858531 w 1879600"/>
              <a:gd name="connsiteY15" fmla="*/ 133515 h 1447800"/>
              <a:gd name="connsiteX16" fmla="*/ 862699 w 1879600"/>
              <a:gd name="connsiteY16" fmla="*/ 0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79600" h="1447800">
                <a:moveTo>
                  <a:pt x="862699" y="0"/>
                </a:moveTo>
                <a:cubicBezTo>
                  <a:pt x="1075248" y="187755"/>
                  <a:pt x="1341976" y="308753"/>
                  <a:pt x="1637878" y="337959"/>
                </a:cubicBezTo>
                <a:cubicBezTo>
                  <a:pt x="1604537" y="354649"/>
                  <a:pt x="1575363" y="379683"/>
                  <a:pt x="1550358" y="413061"/>
                </a:cubicBezTo>
                <a:cubicBezTo>
                  <a:pt x="1500346" y="479819"/>
                  <a:pt x="1475340" y="575782"/>
                  <a:pt x="1475340" y="696780"/>
                </a:cubicBezTo>
                <a:cubicBezTo>
                  <a:pt x="1475340" y="817778"/>
                  <a:pt x="1500346" y="909569"/>
                  <a:pt x="1546190" y="980499"/>
                </a:cubicBezTo>
                <a:cubicBezTo>
                  <a:pt x="1592034" y="1051428"/>
                  <a:pt x="1658716" y="1084807"/>
                  <a:pt x="1737901" y="1084807"/>
                </a:cubicBezTo>
                <a:cubicBezTo>
                  <a:pt x="1787912" y="1084807"/>
                  <a:pt x="1833756" y="1068118"/>
                  <a:pt x="1879600" y="1034739"/>
                </a:cubicBezTo>
                <a:cubicBezTo>
                  <a:pt x="1879600" y="1034739"/>
                  <a:pt x="1879600" y="1034739"/>
                  <a:pt x="1854594" y="1356009"/>
                </a:cubicBezTo>
                <a:cubicBezTo>
                  <a:pt x="1854594" y="1356009"/>
                  <a:pt x="1854594" y="1356009"/>
                  <a:pt x="1504514" y="1356009"/>
                </a:cubicBezTo>
                <a:lnTo>
                  <a:pt x="1504514" y="1447800"/>
                </a:lnTo>
                <a:cubicBezTo>
                  <a:pt x="921046" y="1385215"/>
                  <a:pt x="395925" y="1122358"/>
                  <a:pt x="0" y="730159"/>
                </a:cubicBezTo>
                <a:cubicBezTo>
                  <a:pt x="29174" y="742676"/>
                  <a:pt x="58347" y="751020"/>
                  <a:pt x="87520" y="755193"/>
                </a:cubicBezTo>
                <a:cubicBezTo>
                  <a:pt x="162538" y="763537"/>
                  <a:pt x="245890" y="746848"/>
                  <a:pt x="333410" y="700952"/>
                </a:cubicBezTo>
                <a:cubicBezTo>
                  <a:pt x="425098" y="659229"/>
                  <a:pt x="525121" y="579955"/>
                  <a:pt x="637647" y="463129"/>
                </a:cubicBezTo>
                <a:cubicBezTo>
                  <a:pt x="637647" y="463129"/>
                  <a:pt x="637647" y="463129"/>
                  <a:pt x="679324" y="425578"/>
                </a:cubicBezTo>
                <a:cubicBezTo>
                  <a:pt x="775179" y="325442"/>
                  <a:pt x="837693" y="229479"/>
                  <a:pt x="858531" y="133515"/>
                </a:cubicBezTo>
                <a:cubicBezTo>
                  <a:pt x="871034" y="83447"/>
                  <a:pt x="871034" y="41724"/>
                  <a:pt x="86269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6EE87CD1-A481-A347-ABA2-7040F3A956B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058025" y="1762125"/>
            <a:ext cx="1541463" cy="1809750"/>
          </a:xfrm>
          <a:custGeom>
            <a:avLst/>
            <a:gdLst>
              <a:gd name="connsiteX0" fmla="*/ 916546 w 1541463"/>
              <a:gd name="connsiteY0" fmla="*/ 0 h 1809750"/>
              <a:gd name="connsiteX1" fmla="*/ 1541463 w 1541463"/>
              <a:gd name="connsiteY1" fmla="*/ 1501175 h 1809750"/>
              <a:gd name="connsiteX2" fmla="*/ 1499802 w 1541463"/>
              <a:gd name="connsiteY2" fmla="*/ 1459476 h 1809750"/>
              <a:gd name="connsiteX3" fmla="*/ 1270666 w 1541463"/>
              <a:gd name="connsiteY3" fmla="*/ 1380247 h 1809750"/>
              <a:gd name="connsiteX4" fmla="*/ 1270666 w 1541463"/>
              <a:gd name="connsiteY4" fmla="*/ 1509515 h 1809750"/>
              <a:gd name="connsiteX5" fmla="*/ 1416479 w 1541463"/>
              <a:gd name="connsiteY5" fmla="*/ 1547045 h 1809750"/>
              <a:gd name="connsiteX6" fmla="*/ 1470639 w 1541463"/>
              <a:gd name="connsiteY6" fmla="*/ 1655463 h 1809750"/>
              <a:gd name="connsiteX7" fmla="*/ 1266500 w 1541463"/>
              <a:gd name="connsiteY7" fmla="*/ 1797240 h 1809750"/>
              <a:gd name="connsiteX8" fmla="*/ 1120685 w 1541463"/>
              <a:gd name="connsiteY8" fmla="*/ 1755541 h 1809750"/>
              <a:gd name="connsiteX9" fmla="*/ 1066526 w 1541463"/>
              <a:gd name="connsiteY9" fmla="*/ 1634613 h 1809750"/>
              <a:gd name="connsiteX10" fmla="*/ 1066526 w 1541463"/>
              <a:gd name="connsiteY10" fmla="*/ 1551215 h 1809750"/>
              <a:gd name="connsiteX11" fmla="*/ 945709 w 1541463"/>
              <a:gd name="connsiteY11" fmla="*/ 1551215 h 1809750"/>
              <a:gd name="connsiteX12" fmla="*/ 945709 w 1541463"/>
              <a:gd name="connsiteY12" fmla="*/ 1626273 h 1809750"/>
              <a:gd name="connsiteX13" fmla="*/ 733237 w 1541463"/>
              <a:gd name="connsiteY13" fmla="*/ 1809750 h 1809750"/>
              <a:gd name="connsiteX14" fmla="*/ 570758 w 1541463"/>
              <a:gd name="connsiteY14" fmla="*/ 1768051 h 1809750"/>
              <a:gd name="connsiteX15" fmla="*/ 516599 w 1541463"/>
              <a:gd name="connsiteY15" fmla="*/ 1651293 h 1809750"/>
              <a:gd name="connsiteX16" fmla="*/ 570758 w 1541463"/>
              <a:gd name="connsiteY16" fmla="*/ 1542875 h 1809750"/>
              <a:gd name="connsiteX17" fmla="*/ 720738 w 1541463"/>
              <a:gd name="connsiteY17" fmla="*/ 1501175 h 1809750"/>
              <a:gd name="connsiteX18" fmla="*/ 720738 w 1541463"/>
              <a:gd name="connsiteY18" fmla="*/ 1376077 h 1809750"/>
              <a:gd name="connsiteX19" fmla="*/ 483270 w 1541463"/>
              <a:gd name="connsiteY19" fmla="*/ 1451136 h 1809750"/>
              <a:gd name="connsiteX20" fmla="*/ 424944 w 1541463"/>
              <a:gd name="connsiteY20" fmla="*/ 1530365 h 1809750"/>
              <a:gd name="connsiteX21" fmla="*/ 166645 w 1541463"/>
              <a:gd name="connsiteY21" fmla="*/ 850666 h 1809750"/>
              <a:gd name="connsiteX22" fmla="*/ 220804 w 1541463"/>
              <a:gd name="connsiteY22" fmla="*/ 909045 h 1809750"/>
              <a:gd name="connsiteX23" fmla="*/ 308293 w 1541463"/>
              <a:gd name="connsiteY23" fmla="*/ 821477 h 1809750"/>
              <a:gd name="connsiteX24" fmla="*/ 0 w 1541463"/>
              <a:gd name="connsiteY24" fmla="*/ 517072 h 1809750"/>
              <a:gd name="connsiteX25" fmla="*/ 404114 w 1541463"/>
              <a:gd name="connsiteY25" fmla="*/ 442013 h 1809750"/>
              <a:gd name="connsiteX26" fmla="*/ 808227 w 1541463"/>
              <a:gd name="connsiteY26" fmla="*/ 266876 h 1809750"/>
              <a:gd name="connsiteX27" fmla="*/ 920712 w 1541463"/>
              <a:gd name="connsiteY27" fmla="*/ 54209 h 1809750"/>
              <a:gd name="connsiteX28" fmla="*/ 916546 w 1541463"/>
              <a:gd name="connsiteY28" fmla="*/ 0 h 180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541463" h="1809750">
                <a:moveTo>
                  <a:pt x="916546" y="0"/>
                </a:moveTo>
                <a:cubicBezTo>
                  <a:pt x="1274832" y="404483"/>
                  <a:pt x="1503968" y="925725"/>
                  <a:pt x="1541463" y="1501175"/>
                </a:cubicBezTo>
                <a:cubicBezTo>
                  <a:pt x="1533131" y="1484496"/>
                  <a:pt x="1516466" y="1471986"/>
                  <a:pt x="1499802" y="1459476"/>
                </a:cubicBezTo>
                <a:cubicBezTo>
                  <a:pt x="1441476" y="1405267"/>
                  <a:pt x="1362320" y="1380247"/>
                  <a:pt x="1270666" y="1380247"/>
                </a:cubicBezTo>
                <a:cubicBezTo>
                  <a:pt x="1270666" y="1380247"/>
                  <a:pt x="1270666" y="1380247"/>
                  <a:pt x="1270666" y="1509515"/>
                </a:cubicBezTo>
                <a:cubicBezTo>
                  <a:pt x="1328991" y="1509515"/>
                  <a:pt x="1378985" y="1522025"/>
                  <a:pt x="1416479" y="1547045"/>
                </a:cubicBezTo>
                <a:cubicBezTo>
                  <a:pt x="1453975" y="1572064"/>
                  <a:pt x="1470639" y="1609594"/>
                  <a:pt x="1470639" y="1655463"/>
                </a:cubicBezTo>
                <a:cubicBezTo>
                  <a:pt x="1470639" y="1747201"/>
                  <a:pt x="1403981" y="1797240"/>
                  <a:pt x="1266500" y="1797240"/>
                </a:cubicBezTo>
                <a:cubicBezTo>
                  <a:pt x="1204008" y="1797240"/>
                  <a:pt x="1154014" y="1780561"/>
                  <a:pt x="1120685" y="1755541"/>
                </a:cubicBezTo>
                <a:cubicBezTo>
                  <a:pt x="1083190" y="1726352"/>
                  <a:pt x="1066526" y="1684652"/>
                  <a:pt x="1066526" y="1634613"/>
                </a:cubicBezTo>
                <a:cubicBezTo>
                  <a:pt x="1066526" y="1634613"/>
                  <a:pt x="1066526" y="1634613"/>
                  <a:pt x="1066526" y="1551215"/>
                </a:cubicBezTo>
                <a:cubicBezTo>
                  <a:pt x="1066526" y="1551215"/>
                  <a:pt x="1066526" y="1551215"/>
                  <a:pt x="945709" y="1551215"/>
                </a:cubicBezTo>
                <a:cubicBezTo>
                  <a:pt x="945709" y="1551215"/>
                  <a:pt x="945709" y="1551215"/>
                  <a:pt x="945709" y="1626273"/>
                </a:cubicBezTo>
                <a:cubicBezTo>
                  <a:pt x="945709" y="1747201"/>
                  <a:pt x="874885" y="1809750"/>
                  <a:pt x="733237" y="1809750"/>
                </a:cubicBezTo>
                <a:cubicBezTo>
                  <a:pt x="658247" y="1809750"/>
                  <a:pt x="604087" y="1793070"/>
                  <a:pt x="570758" y="1768051"/>
                </a:cubicBezTo>
                <a:cubicBezTo>
                  <a:pt x="533263" y="1738861"/>
                  <a:pt x="516599" y="1701332"/>
                  <a:pt x="516599" y="1651293"/>
                </a:cubicBezTo>
                <a:cubicBezTo>
                  <a:pt x="516599" y="1605424"/>
                  <a:pt x="533263" y="1567894"/>
                  <a:pt x="570758" y="1542875"/>
                </a:cubicBezTo>
                <a:cubicBezTo>
                  <a:pt x="608253" y="1517855"/>
                  <a:pt x="658247" y="1501175"/>
                  <a:pt x="720738" y="1501175"/>
                </a:cubicBezTo>
                <a:cubicBezTo>
                  <a:pt x="720738" y="1501175"/>
                  <a:pt x="720738" y="1501175"/>
                  <a:pt x="720738" y="1376077"/>
                </a:cubicBezTo>
                <a:cubicBezTo>
                  <a:pt x="620752" y="1376077"/>
                  <a:pt x="541595" y="1401097"/>
                  <a:pt x="483270" y="1451136"/>
                </a:cubicBezTo>
                <a:cubicBezTo>
                  <a:pt x="458273" y="1476156"/>
                  <a:pt x="437442" y="1501175"/>
                  <a:pt x="424944" y="1530365"/>
                </a:cubicBezTo>
                <a:cubicBezTo>
                  <a:pt x="399947" y="1275999"/>
                  <a:pt x="308293" y="1046653"/>
                  <a:pt x="166645" y="850666"/>
                </a:cubicBezTo>
                <a:cubicBezTo>
                  <a:pt x="166645" y="850666"/>
                  <a:pt x="166645" y="850666"/>
                  <a:pt x="220804" y="909045"/>
                </a:cubicBezTo>
                <a:cubicBezTo>
                  <a:pt x="220804" y="909045"/>
                  <a:pt x="220804" y="909045"/>
                  <a:pt x="308293" y="821477"/>
                </a:cubicBezTo>
                <a:cubicBezTo>
                  <a:pt x="308293" y="821477"/>
                  <a:pt x="308293" y="821477"/>
                  <a:pt x="0" y="517072"/>
                </a:cubicBezTo>
                <a:cubicBezTo>
                  <a:pt x="0" y="517072"/>
                  <a:pt x="0" y="517072"/>
                  <a:pt x="404114" y="442013"/>
                </a:cubicBezTo>
                <a:cubicBezTo>
                  <a:pt x="591589" y="404483"/>
                  <a:pt x="729071" y="346104"/>
                  <a:pt x="808227" y="266876"/>
                </a:cubicBezTo>
                <a:cubicBezTo>
                  <a:pt x="874885" y="200157"/>
                  <a:pt x="912380" y="129268"/>
                  <a:pt x="920712" y="54209"/>
                </a:cubicBezTo>
                <a:cubicBezTo>
                  <a:pt x="920712" y="37530"/>
                  <a:pt x="920712" y="16680"/>
                  <a:pt x="91654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CD48574C-8B22-3043-A22E-F7E7778CB9E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86163" y="3268662"/>
            <a:ext cx="1468565" cy="1852188"/>
          </a:xfrm>
          <a:custGeom>
            <a:avLst/>
            <a:gdLst>
              <a:gd name="connsiteX0" fmla="*/ 1348746 w 1468565"/>
              <a:gd name="connsiteY0" fmla="*/ 1171565 h 1852188"/>
              <a:gd name="connsiteX1" fmla="*/ 1443052 w 1468565"/>
              <a:gd name="connsiteY1" fmla="*/ 1207929 h 1852188"/>
              <a:gd name="connsiteX2" fmla="*/ 1455548 w 1468565"/>
              <a:gd name="connsiteY2" fmla="*/ 1349736 h 1852188"/>
              <a:gd name="connsiteX3" fmla="*/ 1326422 w 1468565"/>
              <a:gd name="connsiteY3" fmla="*/ 1541592 h 1852188"/>
              <a:gd name="connsiteX4" fmla="*/ 1284768 w 1468565"/>
              <a:gd name="connsiteY4" fmla="*/ 1583300 h 1852188"/>
              <a:gd name="connsiteX5" fmla="*/ 1159807 w 1468565"/>
              <a:gd name="connsiteY5" fmla="*/ 1620837 h 1852188"/>
              <a:gd name="connsiteX6" fmla="*/ 1059839 w 1468565"/>
              <a:gd name="connsiteY6" fmla="*/ 1583300 h 1852188"/>
              <a:gd name="connsiteX7" fmla="*/ 1039012 w 1468565"/>
              <a:gd name="connsiteY7" fmla="*/ 1454006 h 1852188"/>
              <a:gd name="connsiteX8" fmla="*/ 1147311 w 1468565"/>
              <a:gd name="connsiteY8" fmla="*/ 1287174 h 1852188"/>
              <a:gd name="connsiteX9" fmla="*/ 1309761 w 1468565"/>
              <a:gd name="connsiteY9" fmla="*/ 1178733 h 1852188"/>
              <a:gd name="connsiteX10" fmla="*/ 1348746 w 1468565"/>
              <a:gd name="connsiteY10" fmla="*/ 1171565 h 1852188"/>
              <a:gd name="connsiteX11" fmla="*/ 79198 w 1468565"/>
              <a:gd name="connsiteY11" fmla="*/ 0 h 1852188"/>
              <a:gd name="connsiteX12" fmla="*/ 1117117 w 1468565"/>
              <a:gd name="connsiteY12" fmla="*/ 358454 h 1852188"/>
              <a:gd name="connsiteX13" fmla="*/ 1425575 w 1468565"/>
              <a:gd name="connsiteY13" fmla="*/ 1058691 h 1852188"/>
              <a:gd name="connsiteX14" fmla="*/ 1308861 w 1468565"/>
              <a:gd name="connsiteY14" fmla="*/ 1054523 h 1852188"/>
              <a:gd name="connsiteX15" fmla="*/ 1050424 w 1468565"/>
              <a:gd name="connsiteY15" fmla="*/ 1204574 h 1852188"/>
              <a:gd name="connsiteX16" fmla="*/ 904531 w 1468565"/>
              <a:gd name="connsiteY16" fmla="*/ 1450491 h 1852188"/>
              <a:gd name="connsiteX17" fmla="*/ 958720 w 1468565"/>
              <a:gd name="connsiteY17" fmla="*/ 1654726 h 1852188"/>
              <a:gd name="connsiteX18" fmla="*/ 1154633 w 1468565"/>
              <a:gd name="connsiteY18" fmla="*/ 1713080 h 1852188"/>
              <a:gd name="connsiteX19" fmla="*/ 900363 w 1468565"/>
              <a:gd name="connsiteY19" fmla="*/ 1850626 h 1852188"/>
              <a:gd name="connsiteX20" fmla="*/ 687777 w 1468565"/>
              <a:gd name="connsiteY20" fmla="*/ 1775601 h 1852188"/>
              <a:gd name="connsiteX21" fmla="*/ 675272 w 1468565"/>
              <a:gd name="connsiteY21" fmla="*/ 1763096 h 1852188"/>
              <a:gd name="connsiteX22" fmla="*/ 608579 w 1468565"/>
              <a:gd name="connsiteY22" fmla="*/ 1825618 h 1852188"/>
              <a:gd name="connsiteX23" fmla="*/ 0 w 1468565"/>
              <a:gd name="connsiteY23" fmla="*/ 466824 h 1852188"/>
              <a:gd name="connsiteX24" fmla="*/ 79198 w 1468565"/>
              <a:gd name="connsiteY24" fmla="*/ 466824 h 1852188"/>
              <a:gd name="connsiteX25" fmla="*/ 79198 w 1468565"/>
              <a:gd name="connsiteY25" fmla="*/ 0 h 185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68565" h="1852188">
                <a:moveTo>
                  <a:pt x="1348746" y="1171565"/>
                </a:moveTo>
                <a:cubicBezTo>
                  <a:pt x="1386039" y="1169610"/>
                  <a:pt x="1418060" y="1182904"/>
                  <a:pt x="1443052" y="1207929"/>
                </a:cubicBezTo>
                <a:cubicBezTo>
                  <a:pt x="1472210" y="1237124"/>
                  <a:pt x="1476375" y="1283003"/>
                  <a:pt x="1455548" y="1349736"/>
                </a:cubicBezTo>
                <a:cubicBezTo>
                  <a:pt x="1434722" y="1412298"/>
                  <a:pt x="1393068" y="1474860"/>
                  <a:pt x="1326422" y="1541592"/>
                </a:cubicBezTo>
                <a:cubicBezTo>
                  <a:pt x="1326422" y="1541592"/>
                  <a:pt x="1326422" y="1541592"/>
                  <a:pt x="1284768" y="1583300"/>
                </a:cubicBezTo>
                <a:cubicBezTo>
                  <a:pt x="1243115" y="1608325"/>
                  <a:pt x="1201461" y="1620837"/>
                  <a:pt x="1159807" y="1620837"/>
                </a:cubicBezTo>
                <a:cubicBezTo>
                  <a:pt x="1118154" y="1620837"/>
                  <a:pt x="1084831" y="1608325"/>
                  <a:pt x="1059839" y="1583300"/>
                </a:cubicBezTo>
                <a:cubicBezTo>
                  <a:pt x="1030681" y="1549934"/>
                  <a:pt x="1022350" y="1508226"/>
                  <a:pt x="1039012" y="1454006"/>
                </a:cubicBezTo>
                <a:cubicBezTo>
                  <a:pt x="1055673" y="1399785"/>
                  <a:pt x="1088996" y="1345565"/>
                  <a:pt x="1147311" y="1287174"/>
                </a:cubicBezTo>
                <a:cubicBezTo>
                  <a:pt x="1201461" y="1232954"/>
                  <a:pt x="1259776" y="1195417"/>
                  <a:pt x="1309761" y="1178733"/>
                </a:cubicBezTo>
                <a:cubicBezTo>
                  <a:pt x="1323298" y="1174562"/>
                  <a:pt x="1336315" y="1172216"/>
                  <a:pt x="1348746" y="1171565"/>
                </a:cubicBezTo>
                <a:close/>
                <a:moveTo>
                  <a:pt x="79198" y="0"/>
                </a:moveTo>
                <a:cubicBezTo>
                  <a:pt x="79198" y="0"/>
                  <a:pt x="79198" y="0"/>
                  <a:pt x="1117117" y="358454"/>
                </a:cubicBezTo>
                <a:cubicBezTo>
                  <a:pt x="1154633" y="621043"/>
                  <a:pt x="1263010" y="862792"/>
                  <a:pt x="1425575" y="1058691"/>
                </a:cubicBezTo>
                <a:cubicBezTo>
                  <a:pt x="1388060" y="1046187"/>
                  <a:pt x="1350545" y="1046187"/>
                  <a:pt x="1308861" y="1054523"/>
                </a:cubicBezTo>
                <a:cubicBezTo>
                  <a:pt x="1225494" y="1067027"/>
                  <a:pt x="1137959" y="1117044"/>
                  <a:pt x="1050424" y="1204574"/>
                </a:cubicBezTo>
                <a:cubicBezTo>
                  <a:pt x="971225" y="1287936"/>
                  <a:pt x="921205" y="1367129"/>
                  <a:pt x="904531" y="1450491"/>
                </a:cubicBezTo>
                <a:cubicBezTo>
                  <a:pt x="883690" y="1533852"/>
                  <a:pt x="904531" y="1600541"/>
                  <a:pt x="958720" y="1654726"/>
                </a:cubicBezTo>
                <a:cubicBezTo>
                  <a:pt x="1008740" y="1704743"/>
                  <a:pt x="1075434" y="1725584"/>
                  <a:pt x="1154633" y="1713080"/>
                </a:cubicBezTo>
                <a:cubicBezTo>
                  <a:pt x="1062929" y="1796441"/>
                  <a:pt x="975393" y="1842290"/>
                  <a:pt x="900363" y="1850626"/>
                </a:cubicBezTo>
                <a:cubicBezTo>
                  <a:pt x="821164" y="1858962"/>
                  <a:pt x="750302" y="1833954"/>
                  <a:pt x="687777" y="1775601"/>
                </a:cubicBezTo>
                <a:cubicBezTo>
                  <a:pt x="687777" y="1775601"/>
                  <a:pt x="687777" y="1775601"/>
                  <a:pt x="675272" y="1763096"/>
                </a:cubicBezTo>
                <a:cubicBezTo>
                  <a:pt x="675272" y="1763096"/>
                  <a:pt x="675272" y="1763096"/>
                  <a:pt x="608579" y="1825618"/>
                </a:cubicBezTo>
                <a:cubicBezTo>
                  <a:pt x="283448" y="1454659"/>
                  <a:pt x="62525" y="987834"/>
                  <a:pt x="0" y="466824"/>
                </a:cubicBezTo>
                <a:cubicBezTo>
                  <a:pt x="0" y="466824"/>
                  <a:pt x="0" y="466824"/>
                  <a:pt x="79198" y="466824"/>
                </a:cubicBezTo>
                <a:cubicBezTo>
                  <a:pt x="79198" y="466824"/>
                  <a:pt x="79198" y="466824"/>
                  <a:pt x="7919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30D2B555-9CAF-804B-B1E7-A9B8B681A1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186488" y="915989"/>
            <a:ext cx="1661075" cy="1381125"/>
          </a:xfrm>
          <a:custGeom>
            <a:avLst/>
            <a:gdLst>
              <a:gd name="connsiteX0" fmla="*/ 0 w 1661075"/>
              <a:gd name="connsiteY0" fmla="*/ 0 h 1381125"/>
              <a:gd name="connsiteX1" fmla="*/ 1562695 w 1661075"/>
              <a:gd name="connsiteY1" fmla="*/ 621715 h 1381125"/>
              <a:gd name="connsiteX2" fmla="*/ 1487686 w 1661075"/>
              <a:gd name="connsiteY2" fmla="*/ 621715 h 1381125"/>
              <a:gd name="connsiteX3" fmla="*/ 1250156 w 1661075"/>
              <a:gd name="connsiteY3" fmla="*/ 746893 h 1381125"/>
              <a:gd name="connsiteX4" fmla="*/ 1337667 w 1661075"/>
              <a:gd name="connsiteY4" fmla="*/ 838689 h 1381125"/>
              <a:gd name="connsiteX5" fmla="*/ 1496020 w 1661075"/>
              <a:gd name="connsiteY5" fmla="*/ 742720 h 1381125"/>
              <a:gd name="connsiteX6" fmla="*/ 1625203 w 1661075"/>
              <a:gd name="connsiteY6" fmla="*/ 788618 h 1381125"/>
              <a:gd name="connsiteX7" fmla="*/ 1658541 w 1661075"/>
              <a:gd name="connsiteY7" fmla="*/ 901278 h 1381125"/>
              <a:gd name="connsiteX8" fmla="*/ 1579364 w 1661075"/>
              <a:gd name="connsiteY8" fmla="*/ 1034801 h 1381125"/>
              <a:gd name="connsiteX9" fmla="*/ 1462683 w 1661075"/>
              <a:gd name="connsiteY9" fmla="*/ 1114080 h 1381125"/>
              <a:gd name="connsiteX10" fmla="*/ 1275160 w 1661075"/>
              <a:gd name="connsiteY10" fmla="*/ 1164151 h 1381125"/>
              <a:gd name="connsiteX11" fmla="*/ 754261 w 1661075"/>
              <a:gd name="connsiteY11" fmla="*/ 1264293 h 1381125"/>
              <a:gd name="connsiteX12" fmla="*/ 679252 w 1661075"/>
              <a:gd name="connsiteY12" fmla="*/ 1339399 h 1381125"/>
              <a:gd name="connsiteX13" fmla="*/ 716756 w 1661075"/>
              <a:gd name="connsiteY13" fmla="*/ 1381125 h 1381125"/>
              <a:gd name="connsiteX14" fmla="*/ 0 w 1661075"/>
              <a:gd name="connsiteY14" fmla="*/ 1118252 h 1381125"/>
              <a:gd name="connsiteX15" fmla="*/ 0 w 1661075"/>
              <a:gd name="connsiteY15" fmla="*/ 0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61075" h="1381125">
                <a:moveTo>
                  <a:pt x="0" y="0"/>
                </a:moveTo>
                <a:cubicBezTo>
                  <a:pt x="595908" y="20863"/>
                  <a:pt x="1141810" y="250355"/>
                  <a:pt x="1562695" y="621715"/>
                </a:cubicBezTo>
                <a:cubicBezTo>
                  <a:pt x="1537692" y="617542"/>
                  <a:pt x="1512689" y="617542"/>
                  <a:pt x="1487686" y="621715"/>
                </a:cubicBezTo>
                <a:cubicBezTo>
                  <a:pt x="1404342" y="630060"/>
                  <a:pt x="1325166" y="671786"/>
                  <a:pt x="1250156" y="746893"/>
                </a:cubicBezTo>
                <a:cubicBezTo>
                  <a:pt x="1250156" y="746893"/>
                  <a:pt x="1250156" y="746893"/>
                  <a:pt x="1337667" y="838689"/>
                </a:cubicBezTo>
                <a:cubicBezTo>
                  <a:pt x="1391841" y="784446"/>
                  <a:pt x="1446014" y="751065"/>
                  <a:pt x="1496020" y="742720"/>
                </a:cubicBezTo>
                <a:cubicBezTo>
                  <a:pt x="1541860" y="734375"/>
                  <a:pt x="1587699" y="751065"/>
                  <a:pt x="1625203" y="788618"/>
                </a:cubicBezTo>
                <a:cubicBezTo>
                  <a:pt x="1654374" y="817826"/>
                  <a:pt x="1666875" y="855380"/>
                  <a:pt x="1658541" y="901278"/>
                </a:cubicBezTo>
                <a:cubicBezTo>
                  <a:pt x="1646039" y="947177"/>
                  <a:pt x="1621036" y="993075"/>
                  <a:pt x="1579364" y="1034801"/>
                </a:cubicBezTo>
                <a:cubicBezTo>
                  <a:pt x="1541860" y="1068181"/>
                  <a:pt x="1504355" y="1097390"/>
                  <a:pt x="1462683" y="1114080"/>
                </a:cubicBezTo>
                <a:cubicBezTo>
                  <a:pt x="1416844" y="1130770"/>
                  <a:pt x="1358503" y="1151633"/>
                  <a:pt x="1275160" y="1164151"/>
                </a:cubicBezTo>
                <a:cubicBezTo>
                  <a:pt x="1275160" y="1164151"/>
                  <a:pt x="1275160" y="1164151"/>
                  <a:pt x="754261" y="1264293"/>
                </a:cubicBezTo>
                <a:lnTo>
                  <a:pt x="679252" y="1339399"/>
                </a:lnTo>
                <a:cubicBezTo>
                  <a:pt x="679252" y="1339399"/>
                  <a:pt x="679252" y="1339399"/>
                  <a:pt x="716756" y="1381125"/>
                </a:cubicBezTo>
                <a:cubicBezTo>
                  <a:pt x="512564" y="1230912"/>
                  <a:pt x="266700" y="1139115"/>
                  <a:pt x="0" y="1118252"/>
                </a:cubicBezTo>
                <a:cubicBezTo>
                  <a:pt x="0" y="1118252"/>
                  <a:pt x="0" y="1118252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58EE2109-C94C-3249-B7BC-F381F496C752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586163" y="1758951"/>
            <a:ext cx="1425575" cy="1730375"/>
          </a:xfrm>
          <a:custGeom>
            <a:avLst/>
            <a:gdLst>
              <a:gd name="connsiteX0" fmla="*/ 616916 w 1425575"/>
              <a:gd name="connsiteY0" fmla="*/ 0 h 1730375"/>
              <a:gd name="connsiteX1" fmla="*/ 616916 w 1425575"/>
              <a:gd name="connsiteY1" fmla="*/ 58374 h 1730375"/>
              <a:gd name="connsiteX2" fmla="*/ 729461 w 1425575"/>
              <a:gd name="connsiteY2" fmla="*/ 271023 h 1730375"/>
              <a:gd name="connsiteX3" fmla="*/ 862848 w 1425575"/>
              <a:gd name="connsiteY3" fmla="*/ 358584 h 1730375"/>
              <a:gd name="connsiteX4" fmla="*/ 1004572 w 1425575"/>
              <a:gd name="connsiteY4" fmla="*/ 366923 h 1730375"/>
              <a:gd name="connsiteX5" fmla="*/ 1008740 w 1425575"/>
              <a:gd name="connsiteY5" fmla="*/ 525367 h 1730375"/>
              <a:gd name="connsiteX6" fmla="*/ 1104612 w 1425575"/>
              <a:gd name="connsiteY6" fmla="*/ 675472 h 1730375"/>
              <a:gd name="connsiteX7" fmla="*/ 1329703 w 1425575"/>
              <a:gd name="connsiteY7" fmla="*/ 788050 h 1730375"/>
              <a:gd name="connsiteX8" fmla="*/ 1425575 w 1425575"/>
              <a:gd name="connsiteY8" fmla="*/ 779711 h 1730375"/>
              <a:gd name="connsiteX9" fmla="*/ 1100444 w 1425575"/>
              <a:gd name="connsiteY9" fmla="*/ 1672001 h 1730375"/>
              <a:gd name="connsiteX10" fmla="*/ 1104612 w 1425575"/>
              <a:gd name="connsiteY10" fmla="*/ 1730375 h 1730375"/>
              <a:gd name="connsiteX11" fmla="*/ 37515 w 1425575"/>
              <a:gd name="connsiteY11" fmla="*/ 1375961 h 1730375"/>
              <a:gd name="connsiteX12" fmla="*/ 0 w 1425575"/>
              <a:gd name="connsiteY12" fmla="*/ 1375961 h 1730375"/>
              <a:gd name="connsiteX13" fmla="*/ 616916 w 1425575"/>
              <a:gd name="connsiteY13" fmla="*/ 0 h 173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25575" h="1730375">
                <a:moveTo>
                  <a:pt x="616916" y="0"/>
                </a:moveTo>
                <a:cubicBezTo>
                  <a:pt x="616916" y="20848"/>
                  <a:pt x="616916" y="37526"/>
                  <a:pt x="616916" y="58374"/>
                </a:cubicBezTo>
                <a:cubicBezTo>
                  <a:pt x="625252" y="133427"/>
                  <a:pt x="662768" y="204310"/>
                  <a:pt x="729461" y="271023"/>
                </a:cubicBezTo>
                <a:cubicBezTo>
                  <a:pt x="771145" y="312719"/>
                  <a:pt x="816996" y="341906"/>
                  <a:pt x="862848" y="358584"/>
                </a:cubicBezTo>
                <a:cubicBezTo>
                  <a:pt x="912868" y="375262"/>
                  <a:pt x="958720" y="379432"/>
                  <a:pt x="1004572" y="366923"/>
                </a:cubicBezTo>
                <a:cubicBezTo>
                  <a:pt x="992067" y="416958"/>
                  <a:pt x="992067" y="471162"/>
                  <a:pt x="1008740" y="525367"/>
                </a:cubicBezTo>
                <a:cubicBezTo>
                  <a:pt x="1029582" y="579572"/>
                  <a:pt x="1058761" y="629606"/>
                  <a:pt x="1104612" y="675472"/>
                </a:cubicBezTo>
                <a:cubicBezTo>
                  <a:pt x="1175474" y="746355"/>
                  <a:pt x="1250505" y="783881"/>
                  <a:pt x="1329703" y="788050"/>
                </a:cubicBezTo>
                <a:cubicBezTo>
                  <a:pt x="1363050" y="792220"/>
                  <a:pt x="1396397" y="788050"/>
                  <a:pt x="1425575" y="779711"/>
                </a:cubicBezTo>
                <a:cubicBezTo>
                  <a:pt x="1225494" y="1021547"/>
                  <a:pt x="1100444" y="1334265"/>
                  <a:pt x="1100444" y="1672001"/>
                </a:cubicBezTo>
                <a:cubicBezTo>
                  <a:pt x="1100444" y="1692849"/>
                  <a:pt x="1104612" y="1713697"/>
                  <a:pt x="1104612" y="1730375"/>
                </a:cubicBezTo>
                <a:cubicBezTo>
                  <a:pt x="1104612" y="1730375"/>
                  <a:pt x="1104612" y="1730375"/>
                  <a:pt x="37515" y="1375961"/>
                </a:cubicBezTo>
                <a:cubicBezTo>
                  <a:pt x="37515" y="1375961"/>
                  <a:pt x="37515" y="1375961"/>
                  <a:pt x="0" y="1375961"/>
                </a:cubicBezTo>
                <a:cubicBezTo>
                  <a:pt x="62525" y="850594"/>
                  <a:pt x="283448" y="375262"/>
                  <a:pt x="61691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B29A1391-5DAC-CF41-8F03-809C7ECB701B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9626" y="912814"/>
            <a:ext cx="1769549" cy="1511801"/>
          </a:xfrm>
          <a:custGeom>
            <a:avLst/>
            <a:gdLst>
              <a:gd name="connsiteX0" fmla="*/ 486654 w 1769549"/>
              <a:gd name="connsiteY0" fmla="*/ 1126128 h 1511801"/>
              <a:gd name="connsiteX1" fmla="*/ 520187 w 1769549"/>
              <a:gd name="connsiteY1" fmla="*/ 1129130 h 1511801"/>
              <a:gd name="connsiteX2" fmla="*/ 666038 w 1769549"/>
              <a:gd name="connsiteY2" fmla="*/ 1212683 h 1511801"/>
              <a:gd name="connsiteX3" fmla="*/ 749382 w 1769549"/>
              <a:gd name="connsiteY3" fmla="*/ 1350545 h 1511801"/>
              <a:gd name="connsiteX4" fmla="*/ 707710 w 1769549"/>
              <a:gd name="connsiteY4" fmla="*/ 1471696 h 1511801"/>
              <a:gd name="connsiteX5" fmla="*/ 586862 w 1769549"/>
              <a:gd name="connsiteY5" fmla="*/ 1509295 h 1511801"/>
              <a:gd name="connsiteX6" fmla="*/ 449345 w 1769549"/>
              <a:gd name="connsiteY6" fmla="*/ 1425742 h 1511801"/>
              <a:gd name="connsiteX7" fmla="*/ 366001 w 1769549"/>
              <a:gd name="connsiteY7" fmla="*/ 1283703 h 1511801"/>
              <a:gd name="connsiteX8" fmla="*/ 399338 w 1769549"/>
              <a:gd name="connsiteY8" fmla="*/ 1162551 h 1511801"/>
              <a:gd name="connsiteX9" fmla="*/ 486654 w 1769549"/>
              <a:gd name="connsiteY9" fmla="*/ 1126128 h 1511801"/>
              <a:gd name="connsiteX10" fmla="*/ 140737 w 1769549"/>
              <a:gd name="connsiteY10" fmla="*/ 767169 h 1511801"/>
              <a:gd name="connsiteX11" fmla="*/ 270063 w 1769549"/>
              <a:gd name="connsiteY11" fmla="*/ 842261 h 1511801"/>
              <a:gd name="connsiteX12" fmla="*/ 345155 w 1769549"/>
              <a:gd name="connsiteY12" fmla="*/ 971587 h 1511801"/>
              <a:gd name="connsiteX13" fmla="*/ 315953 w 1769549"/>
              <a:gd name="connsiteY13" fmla="*/ 1075882 h 1511801"/>
              <a:gd name="connsiteX14" fmla="*/ 207486 w 1769549"/>
              <a:gd name="connsiteY14" fmla="*/ 1109256 h 1511801"/>
              <a:gd name="connsiteX15" fmla="*/ 78160 w 1769549"/>
              <a:gd name="connsiteY15" fmla="*/ 1029992 h 1511801"/>
              <a:gd name="connsiteX16" fmla="*/ 3067 w 1769549"/>
              <a:gd name="connsiteY16" fmla="*/ 900666 h 1511801"/>
              <a:gd name="connsiteX17" fmla="*/ 32270 w 1769549"/>
              <a:gd name="connsiteY17" fmla="*/ 796371 h 1511801"/>
              <a:gd name="connsiteX18" fmla="*/ 140737 w 1769549"/>
              <a:gd name="connsiteY18" fmla="*/ 767169 h 1511801"/>
              <a:gd name="connsiteX19" fmla="*/ 1757054 w 1769549"/>
              <a:gd name="connsiteY19" fmla="*/ 0 h 1511801"/>
              <a:gd name="connsiteX20" fmla="*/ 1769549 w 1769549"/>
              <a:gd name="connsiteY20" fmla="*/ 0 h 1511801"/>
              <a:gd name="connsiteX21" fmla="*/ 1507140 w 1769549"/>
              <a:gd name="connsiteY21" fmla="*/ 125033 h 1511801"/>
              <a:gd name="connsiteX22" fmla="*/ 1507140 w 1769549"/>
              <a:gd name="connsiteY22" fmla="*/ 262569 h 1511801"/>
              <a:gd name="connsiteX23" fmla="*/ 1727897 w 1769549"/>
              <a:gd name="connsiteY23" fmla="*/ 150039 h 1511801"/>
              <a:gd name="connsiteX24" fmla="*/ 1727897 w 1769549"/>
              <a:gd name="connsiteY24" fmla="*/ 1121127 h 1511801"/>
              <a:gd name="connsiteX25" fmla="*/ 861531 w 1769549"/>
              <a:gd name="connsiteY25" fmla="*/ 1446212 h 1511801"/>
              <a:gd name="connsiteX26" fmla="*/ 874026 w 1769549"/>
              <a:gd name="connsiteY26" fmla="*/ 1346186 h 1511801"/>
              <a:gd name="connsiteX27" fmla="*/ 757400 w 1769549"/>
              <a:gd name="connsiteY27" fmla="*/ 1121127 h 1511801"/>
              <a:gd name="connsiteX28" fmla="*/ 607452 w 1769549"/>
              <a:gd name="connsiteY28" fmla="*/ 1029436 h 1511801"/>
              <a:gd name="connsiteX29" fmla="*/ 449174 w 1769549"/>
              <a:gd name="connsiteY29" fmla="*/ 1025268 h 1511801"/>
              <a:gd name="connsiteX30" fmla="*/ 440843 w 1769549"/>
              <a:gd name="connsiteY30" fmla="*/ 883565 h 1511801"/>
              <a:gd name="connsiteX31" fmla="*/ 357539 w 1769549"/>
              <a:gd name="connsiteY31" fmla="*/ 750196 h 1511801"/>
              <a:gd name="connsiteX32" fmla="*/ 140947 w 1769549"/>
              <a:gd name="connsiteY32" fmla="*/ 637667 h 1511801"/>
              <a:gd name="connsiteX33" fmla="*/ 86799 w 1769549"/>
              <a:gd name="connsiteY33" fmla="*/ 637667 h 1511801"/>
              <a:gd name="connsiteX34" fmla="*/ 1757054 w 1769549"/>
              <a:gd name="connsiteY34" fmla="*/ 0 h 1511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69549" h="1511801">
                <a:moveTo>
                  <a:pt x="486654" y="1126128"/>
                </a:moveTo>
                <a:cubicBezTo>
                  <a:pt x="497528" y="1125997"/>
                  <a:pt x="508727" y="1127042"/>
                  <a:pt x="520187" y="1129130"/>
                </a:cubicBezTo>
                <a:cubicBezTo>
                  <a:pt x="570193" y="1137486"/>
                  <a:pt x="616032" y="1162551"/>
                  <a:pt x="666038" y="1212683"/>
                </a:cubicBezTo>
                <a:cubicBezTo>
                  <a:pt x="711877" y="1258637"/>
                  <a:pt x="741048" y="1304591"/>
                  <a:pt x="749382" y="1350545"/>
                </a:cubicBezTo>
                <a:cubicBezTo>
                  <a:pt x="753549" y="1396499"/>
                  <a:pt x="741048" y="1434098"/>
                  <a:pt x="707710" y="1471696"/>
                </a:cubicBezTo>
                <a:cubicBezTo>
                  <a:pt x="674373" y="1505117"/>
                  <a:pt x="632701" y="1517650"/>
                  <a:pt x="586862" y="1509295"/>
                </a:cubicBezTo>
                <a:cubicBezTo>
                  <a:pt x="541023" y="1500940"/>
                  <a:pt x="495184" y="1475874"/>
                  <a:pt x="449345" y="1425742"/>
                </a:cubicBezTo>
                <a:cubicBezTo>
                  <a:pt x="403505" y="1379788"/>
                  <a:pt x="374335" y="1333834"/>
                  <a:pt x="366001" y="1283703"/>
                </a:cubicBezTo>
                <a:cubicBezTo>
                  <a:pt x="353499" y="1237749"/>
                  <a:pt x="366001" y="1195972"/>
                  <a:pt x="399338" y="1162551"/>
                </a:cubicBezTo>
                <a:cubicBezTo>
                  <a:pt x="424341" y="1137486"/>
                  <a:pt x="454033" y="1126519"/>
                  <a:pt x="486654" y="1126128"/>
                </a:cubicBezTo>
                <a:close/>
                <a:moveTo>
                  <a:pt x="140737" y="767169"/>
                </a:moveTo>
                <a:cubicBezTo>
                  <a:pt x="182455" y="775512"/>
                  <a:pt x="228345" y="800543"/>
                  <a:pt x="270063" y="842261"/>
                </a:cubicBezTo>
                <a:cubicBezTo>
                  <a:pt x="311781" y="883979"/>
                  <a:pt x="336812" y="925697"/>
                  <a:pt x="345155" y="971587"/>
                </a:cubicBezTo>
                <a:cubicBezTo>
                  <a:pt x="353499" y="1013305"/>
                  <a:pt x="345155" y="1046679"/>
                  <a:pt x="315953" y="1075882"/>
                </a:cubicBezTo>
                <a:cubicBezTo>
                  <a:pt x="286750" y="1105085"/>
                  <a:pt x="249204" y="1117600"/>
                  <a:pt x="207486" y="1109256"/>
                </a:cubicBezTo>
                <a:cubicBezTo>
                  <a:pt x="165768" y="1100913"/>
                  <a:pt x="124050" y="1075882"/>
                  <a:pt x="78160" y="1029992"/>
                </a:cubicBezTo>
                <a:cubicBezTo>
                  <a:pt x="36442" y="988274"/>
                  <a:pt x="11411" y="946556"/>
                  <a:pt x="3067" y="900666"/>
                </a:cubicBezTo>
                <a:cubicBezTo>
                  <a:pt x="-5276" y="858948"/>
                  <a:pt x="3067" y="825574"/>
                  <a:pt x="32270" y="796371"/>
                </a:cubicBezTo>
                <a:cubicBezTo>
                  <a:pt x="61473" y="767169"/>
                  <a:pt x="94847" y="758825"/>
                  <a:pt x="140737" y="767169"/>
                </a:cubicBezTo>
                <a:close/>
                <a:moveTo>
                  <a:pt x="1757054" y="0"/>
                </a:moveTo>
                <a:cubicBezTo>
                  <a:pt x="1761219" y="0"/>
                  <a:pt x="1765384" y="0"/>
                  <a:pt x="1769549" y="0"/>
                </a:cubicBezTo>
                <a:cubicBezTo>
                  <a:pt x="1769549" y="0"/>
                  <a:pt x="1769549" y="0"/>
                  <a:pt x="1507140" y="125033"/>
                </a:cubicBezTo>
                <a:lnTo>
                  <a:pt x="1507140" y="262569"/>
                </a:lnTo>
                <a:cubicBezTo>
                  <a:pt x="1507140" y="262569"/>
                  <a:pt x="1507140" y="262569"/>
                  <a:pt x="1727897" y="150039"/>
                </a:cubicBezTo>
                <a:cubicBezTo>
                  <a:pt x="1727897" y="150039"/>
                  <a:pt x="1727897" y="150039"/>
                  <a:pt x="1727897" y="1121127"/>
                </a:cubicBezTo>
                <a:cubicBezTo>
                  <a:pt x="1398844" y="1125295"/>
                  <a:pt x="1098948" y="1246160"/>
                  <a:pt x="861531" y="1446212"/>
                </a:cubicBezTo>
                <a:cubicBezTo>
                  <a:pt x="869861" y="1412870"/>
                  <a:pt x="874026" y="1383696"/>
                  <a:pt x="874026" y="1346186"/>
                </a:cubicBezTo>
                <a:cubicBezTo>
                  <a:pt x="865696" y="1266999"/>
                  <a:pt x="828209" y="1196147"/>
                  <a:pt x="757400" y="1121127"/>
                </a:cubicBezTo>
                <a:cubicBezTo>
                  <a:pt x="711583" y="1079449"/>
                  <a:pt x="661600" y="1046107"/>
                  <a:pt x="607452" y="1029436"/>
                </a:cubicBezTo>
                <a:cubicBezTo>
                  <a:pt x="553304" y="1012765"/>
                  <a:pt x="503322" y="1012765"/>
                  <a:pt x="449174" y="1025268"/>
                </a:cubicBezTo>
                <a:cubicBezTo>
                  <a:pt x="461669" y="979423"/>
                  <a:pt x="457504" y="933578"/>
                  <a:pt x="440843" y="883565"/>
                </a:cubicBezTo>
                <a:cubicBezTo>
                  <a:pt x="424182" y="837719"/>
                  <a:pt x="399191" y="791874"/>
                  <a:pt x="357539" y="750196"/>
                </a:cubicBezTo>
                <a:cubicBezTo>
                  <a:pt x="286729" y="679344"/>
                  <a:pt x="215921" y="641835"/>
                  <a:pt x="140947" y="637667"/>
                </a:cubicBezTo>
                <a:cubicBezTo>
                  <a:pt x="120121" y="633499"/>
                  <a:pt x="103460" y="633499"/>
                  <a:pt x="86799" y="637667"/>
                </a:cubicBezTo>
                <a:cubicBezTo>
                  <a:pt x="528313" y="241730"/>
                  <a:pt x="1115609" y="0"/>
                  <a:pt x="17570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77901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06DB259-DD48-254D-8079-A96E021E3AD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583572" y="1129054"/>
            <a:ext cx="2336956" cy="1998099"/>
          </a:xfrm>
          <a:custGeom>
            <a:avLst/>
            <a:gdLst>
              <a:gd name="connsiteX0" fmla="*/ 1168485 w 2336956"/>
              <a:gd name="connsiteY0" fmla="*/ 0 h 1998099"/>
              <a:gd name="connsiteX1" fmla="*/ 1215380 w 2336956"/>
              <a:gd name="connsiteY1" fmla="*/ 15310 h 1998099"/>
              <a:gd name="connsiteX2" fmla="*/ 2336775 w 2336956"/>
              <a:gd name="connsiteY2" fmla="*/ 1909638 h 1998099"/>
              <a:gd name="connsiteX3" fmla="*/ 2218519 w 2336956"/>
              <a:gd name="connsiteY3" fmla="*/ 1991290 h 1998099"/>
              <a:gd name="connsiteX4" fmla="*/ 1166446 w 2336956"/>
              <a:gd name="connsiteY4" fmla="*/ 1774912 h 1998099"/>
              <a:gd name="connsiteX5" fmla="*/ 118450 w 2336956"/>
              <a:gd name="connsiteY5" fmla="*/ 1991290 h 1998099"/>
              <a:gd name="connsiteX6" fmla="*/ 194 w 2336956"/>
              <a:gd name="connsiteY6" fmla="*/ 1909638 h 1998099"/>
              <a:gd name="connsiteX7" fmla="*/ 1121590 w 2336956"/>
              <a:gd name="connsiteY7" fmla="*/ 15310 h 1998099"/>
              <a:gd name="connsiteX8" fmla="*/ 1168485 w 2336956"/>
              <a:gd name="connsiteY8" fmla="*/ 0 h 1998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36956" h="1998099">
                <a:moveTo>
                  <a:pt x="1168485" y="0"/>
                </a:moveTo>
                <a:cubicBezTo>
                  <a:pt x="1184796" y="0"/>
                  <a:pt x="1201107" y="5104"/>
                  <a:pt x="1215380" y="15310"/>
                </a:cubicBezTo>
                <a:cubicBezTo>
                  <a:pt x="1859672" y="435818"/>
                  <a:pt x="2275608" y="1142108"/>
                  <a:pt x="2336775" y="1909638"/>
                </a:cubicBezTo>
                <a:cubicBezTo>
                  <a:pt x="2340853" y="1970877"/>
                  <a:pt x="2275608" y="2015785"/>
                  <a:pt x="2218519" y="1991290"/>
                </a:cubicBezTo>
                <a:cubicBezTo>
                  <a:pt x="1888217" y="1848399"/>
                  <a:pt x="1529370" y="1774912"/>
                  <a:pt x="1166446" y="1774912"/>
                </a:cubicBezTo>
                <a:cubicBezTo>
                  <a:pt x="807599" y="1774912"/>
                  <a:pt x="448752" y="1848399"/>
                  <a:pt x="118450" y="1991290"/>
                </a:cubicBezTo>
                <a:cubicBezTo>
                  <a:pt x="57283" y="2015785"/>
                  <a:pt x="-3884" y="1970877"/>
                  <a:pt x="194" y="1909638"/>
                </a:cubicBezTo>
                <a:cubicBezTo>
                  <a:pt x="61361" y="1142108"/>
                  <a:pt x="477297" y="439901"/>
                  <a:pt x="1121590" y="15310"/>
                </a:cubicBezTo>
                <a:cubicBezTo>
                  <a:pt x="1135862" y="5104"/>
                  <a:pt x="1152174" y="0"/>
                  <a:pt x="116848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1C787758-06A2-2E40-94B4-A0BB82107E4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951312" y="3453526"/>
            <a:ext cx="2295112" cy="2282113"/>
          </a:xfrm>
          <a:custGeom>
            <a:avLst/>
            <a:gdLst>
              <a:gd name="connsiteX0" fmla="*/ 1175893 w 2295112"/>
              <a:gd name="connsiteY0" fmla="*/ 71 h 2282113"/>
              <a:gd name="connsiteX1" fmla="*/ 1218072 w 2295112"/>
              <a:gd name="connsiteY1" fmla="*/ 12889 h 2282113"/>
              <a:gd name="connsiteX2" fmla="*/ 2294598 w 2295112"/>
              <a:gd name="connsiteY2" fmla="*/ 1927037 h 2282113"/>
              <a:gd name="connsiteX3" fmla="*/ 2241588 w 2295112"/>
              <a:gd name="connsiteY3" fmla="*/ 2016826 h 2282113"/>
              <a:gd name="connsiteX4" fmla="*/ 1128361 w 2295112"/>
              <a:gd name="connsiteY4" fmla="*/ 2282113 h 2282113"/>
              <a:gd name="connsiteX5" fmla="*/ 47757 w 2295112"/>
              <a:gd name="connsiteY5" fmla="*/ 2037233 h 2282113"/>
              <a:gd name="connsiteX6" fmla="*/ 35524 w 2295112"/>
              <a:gd name="connsiteY6" fmla="*/ 1898467 h 2282113"/>
              <a:gd name="connsiteX7" fmla="*/ 749131 w 2295112"/>
              <a:gd name="connsiteY7" fmla="*/ 1094444 h 2282113"/>
              <a:gd name="connsiteX8" fmla="*/ 1087584 w 2295112"/>
              <a:gd name="connsiteY8" fmla="*/ 74109 h 2282113"/>
              <a:gd name="connsiteX9" fmla="*/ 1175893 w 2295112"/>
              <a:gd name="connsiteY9" fmla="*/ 71 h 2282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95112" h="2282113">
                <a:moveTo>
                  <a:pt x="1175893" y="71"/>
                </a:moveTo>
                <a:cubicBezTo>
                  <a:pt x="1190292" y="645"/>
                  <a:pt x="1204819" y="4726"/>
                  <a:pt x="1218072" y="12889"/>
                </a:cubicBezTo>
                <a:cubicBezTo>
                  <a:pt x="1846046" y="449592"/>
                  <a:pt x="2249743" y="1159745"/>
                  <a:pt x="2294598" y="1927037"/>
                </a:cubicBezTo>
                <a:cubicBezTo>
                  <a:pt x="2298676" y="1963769"/>
                  <a:pt x="2278287" y="2000501"/>
                  <a:pt x="2241588" y="2016826"/>
                </a:cubicBezTo>
                <a:cubicBezTo>
                  <a:pt x="1894979" y="2192324"/>
                  <a:pt x="1511670" y="2282113"/>
                  <a:pt x="1128361" y="2282113"/>
                </a:cubicBezTo>
                <a:cubicBezTo>
                  <a:pt x="753208" y="2282113"/>
                  <a:pt x="386211" y="2200486"/>
                  <a:pt x="47757" y="2037233"/>
                </a:cubicBezTo>
                <a:cubicBezTo>
                  <a:pt x="-9331" y="2012745"/>
                  <a:pt x="-17487" y="1935199"/>
                  <a:pt x="35524" y="1898467"/>
                </a:cubicBezTo>
                <a:cubicBezTo>
                  <a:pt x="325044" y="1682156"/>
                  <a:pt x="569709" y="1408707"/>
                  <a:pt x="749131" y="1094444"/>
                </a:cubicBezTo>
                <a:cubicBezTo>
                  <a:pt x="932629" y="780181"/>
                  <a:pt x="1046806" y="433267"/>
                  <a:pt x="1087584" y="74109"/>
                </a:cubicBezTo>
                <a:cubicBezTo>
                  <a:pt x="1090642" y="28194"/>
                  <a:pt x="1132694" y="-1651"/>
                  <a:pt x="1175893" y="7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ED6EBCB-6D6B-F243-8C48-A7770659DF7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273461" y="3481427"/>
            <a:ext cx="2246003" cy="2238337"/>
          </a:xfrm>
          <a:custGeom>
            <a:avLst/>
            <a:gdLst>
              <a:gd name="connsiteX0" fmla="*/ 1088350 w 2246003"/>
              <a:gd name="connsiteY0" fmla="*/ 175 h 2238337"/>
              <a:gd name="connsiteX1" fmla="*/ 1178941 w 2246003"/>
              <a:gd name="connsiteY1" fmla="*/ 74801 h 2238337"/>
              <a:gd name="connsiteX2" fmla="*/ 1513276 w 2246003"/>
              <a:gd name="connsiteY2" fmla="*/ 1074926 h 2238337"/>
              <a:gd name="connsiteX3" fmla="*/ 2210485 w 2246003"/>
              <a:gd name="connsiteY3" fmla="*/ 1866862 h 2238337"/>
              <a:gd name="connsiteX4" fmla="*/ 2198253 w 2246003"/>
              <a:gd name="connsiteY4" fmla="*/ 2009737 h 2238337"/>
              <a:gd name="connsiteX5" fmla="*/ 1150400 w 2246003"/>
              <a:gd name="connsiteY5" fmla="*/ 2238337 h 2238337"/>
              <a:gd name="connsiteX6" fmla="*/ 45466 w 2246003"/>
              <a:gd name="connsiteY6" fmla="*/ 1977080 h 2238337"/>
              <a:gd name="connsiteX7" fmla="*/ 616 w 2246003"/>
              <a:gd name="connsiteY7" fmla="*/ 1895437 h 2238337"/>
              <a:gd name="connsiteX8" fmla="*/ 1048469 w 2246003"/>
              <a:gd name="connsiteY8" fmla="*/ 13569 h 2238337"/>
              <a:gd name="connsiteX9" fmla="*/ 1088350 w 2246003"/>
              <a:gd name="connsiteY9" fmla="*/ 175 h 2238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6003" h="2238337">
                <a:moveTo>
                  <a:pt x="1088350" y="175"/>
                </a:moveTo>
                <a:cubicBezTo>
                  <a:pt x="1130014" y="-2504"/>
                  <a:pt x="1172825" y="25816"/>
                  <a:pt x="1178941" y="74801"/>
                </a:cubicBezTo>
                <a:cubicBezTo>
                  <a:pt x="1219714" y="425866"/>
                  <a:pt x="1333877" y="768766"/>
                  <a:pt x="1513276" y="1074926"/>
                </a:cubicBezTo>
                <a:cubicBezTo>
                  <a:pt x="1692674" y="1385169"/>
                  <a:pt x="1929155" y="1654591"/>
                  <a:pt x="2210485" y="1866862"/>
                </a:cubicBezTo>
                <a:cubicBezTo>
                  <a:pt x="2263489" y="1903601"/>
                  <a:pt x="2255335" y="1981162"/>
                  <a:pt x="2198253" y="2009737"/>
                </a:cubicBezTo>
                <a:cubicBezTo>
                  <a:pt x="1872073" y="2160776"/>
                  <a:pt x="1513276" y="2238337"/>
                  <a:pt x="1150400" y="2238337"/>
                </a:cubicBezTo>
                <a:cubicBezTo>
                  <a:pt x="767139" y="2238337"/>
                  <a:pt x="387955" y="2148530"/>
                  <a:pt x="45466" y="1977080"/>
                </a:cubicBezTo>
                <a:cubicBezTo>
                  <a:pt x="12848" y="1960751"/>
                  <a:pt x="-3461" y="1932176"/>
                  <a:pt x="616" y="1895437"/>
                </a:cubicBezTo>
                <a:cubicBezTo>
                  <a:pt x="45466" y="1144323"/>
                  <a:pt x="432805" y="450359"/>
                  <a:pt x="1048469" y="13569"/>
                </a:cubicBezTo>
                <a:cubicBezTo>
                  <a:pt x="1060701" y="5405"/>
                  <a:pt x="1074462" y="1068"/>
                  <a:pt x="1088350" y="17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8C3FA68E-F61F-AC46-B7DB-F3540D6665CE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62503904-4F64-D34B-A3F5-DB4C9841D98F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1452698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4545E5D-FD35-984F-8A10-9D7F5819834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193329" y="1298576"/>
            <a:ext cx="3204046" cy="3103563"/>
          </a:xfrm>
          <a:custGeom>
            <a:avLst/>
            <a:gdLst>
              <a:gd name="connsiteX0" fmla="*/ 1673519 w 3204046"/>
              <a:gd name="connsiteY0" fmla="*/ 0 h 3103563"/>
              <a:gd name="connsiteX1" fmla="*/ 1711545 w 3204046"/>
              <a:gd name="connsiteY1" fmla="*/ 0 h 3103563"/>
              <a:gd name="connsiteX2" fmla="*/ 2443536 w 3204046"/>
              <a:gd name="connsiteY2" fmla="*/ 142802 h 3103563"/>
              <a:gd name="connsiteX3" fmla="*/ 2928361 w 3204046"/>
              <a:gd name="connsiteY3" fmla="*/ 495047 h 3103563"/>
              <a:gd name="connsiteX4" fmla="*/ 3166021 w 3204046"/>
              <a:gd name="connsiteY4" fmla="*/ 752091 h 3103563"/>
              <a:gd name="connsiteX5" fmla="*/ 3204046 w 3204046"/>
              <a:gd name="connsiteY5" fmla="*/ 790171 h 3103563"/>
              <a:gd name="connsiteX6" fmla="*/ 2519587 w 3204046"/>
              <a:gd name="connsiteY6" fmla="*/ 1018654 h 3103563"/>
              <a:gd name="connsiteX7" fmla="*/ 2453042 w 3204046"/>
              <a:gd name="connsiteY7" fmla="*/ 1037695 h 3103563"/>
              <a:gd name="connsiteX8" fmla="*/ 2405511 w 3204046"/>
              <a:gd name="connsiteY8" fmla="*/ 1018654 h 3103563"/>
              <a:gd name="connsiteX9" fmla="*/ 1711545 w 3204046"/>
              <a:gd name="connsiteY9" fmla="*/ 790171 h 3103563"/>
              <a:gd name="connsiteX10" fmla="*/ 1702038 w 3204046"/>
              <a:gd name="connsiteY10" fmla="*/ 790171 h 3103563"/>
              <a:gd name="connsiteX11" fmla="*/ 1502404 w 3204046"/>
              <a:gd name="connsiteY11" fmla="*/ 818731 h 3103563"/>
              <a:gd name="connsiteX12" fmla="*/ 409171 w 3204046"/>
              <a:gd name="connsiteY12" fmla="*/ 1904027 h 3103563"/>
              <a:gd name="connsiteX13" fmla="*/ 542260 w 3204046"/>
              <a:gd name="connsiteY13" fmla="*/ 3103563 h 3103563"/>
              <a:gd name="connsiteX14" fmla="*/ 409171 w 3204046"/>
              <a:gd name="connsiteY14" fmla="*/ 2932201 h 3103563"/>
              <a:gd name="connsiteX15" fmla="*/ 9903 w 3204046"/>
              <a:gd name="connsiteY15" fmla="*/ 1856426 h 3103563"/>
              <a:gd name="connsiteX16" fmla="*/ 380652 w 3204046"/>
              <a:gd name="connsiteY16" fmla="*/ 580728 h 3103563"/>
              <a:gd name="connsiteX17" fmla="*/ 1673519 w 3204046"/>
              <a:gd name="connsiteY17" fmla="*/ 0 h 310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204046" h="3103563">
                <a:moveTo>
                  <a:pt x="1673519" y="0"/>
                </a:moveTo>
                <a:cubicBezTo>
                  <a:pt x="1673519" y="0"/>
                  <a:pt x="1673519" y="0"/>
                  <a:pt x="1711545" y="0"/>
                </a:cubicBezTo>
                <a:cubicBezTo>
                  <a:pt x="1968217" y="0"/>
                  <a:pt x="2215383" y="47601"/>
                  <a:pt x="2443536" y="142802"/>
                </a:cubicBezTo>
                <a:cubicBezTo>
                  <a:pt x="2472055" y="152322"/>
                  <a:pt x="2719221" y="295124"/>
                  <a:pt x="2928361" y="495047"/>
                </a:cubicBezTo>
                <a:cubicBezTo>
                  <a:pt x="3051944" y="618809"/>
                  <a:pt x="3118489" y="694970"/>
                  <a:pt x="3166021" y="752091"/>
                </a:cubicBezTo>
                <a:cubicBezTo>
                  <a:pt x="3175527" y="761611"/>
                  <a:pt x="3185033" y="780651"/>
                  <a:pt x="3204046" y="790171"/>
                </a:cubicBezTo>
                <a:cubicBezTo>
                  <a:pt x="2985399" y="799691"/>
                  <a:pt x="2766753" y="866332"/>
                  <a:pt x="2519587" y="1018654"/>
                </a:cubicBezTo>
                <a:cubicBezTo>
                  <a:pt x="2491068" y="1028175"/>
                  <a:pt x="2472055" y="1037695"/>
                  <a:pt x="2453042" y="1037695"/>
                </a:cubicBezTo>
                <a:cubicBezTo>
                  <a:pt x="2443536" y="1037695"/>
                  <a:pt x="2424523" y="1037695"/>
                  <a:pt x="2405511" y="1018654"/>
                </a:cubicBezTo>
                <a:cubicBezTo>
                  <a:pt x="2186864" y="866332"/>
                  <a:pt x="1958711" y="790171"/>
                  <a:pt x="1711545" y="790171"/>
                </a:cubicBezTo>
                <a:cubicBezTo>
                  <a:pt x="1711545" y="790171"/>
                  <a:pt x="1711545" y="790171"/>
                  <a:pt x="1702038" y="790171"/>
                </a:cubicBezTo>
                <a:cubicBezTo>
                  <a:pt x="1635494" y="799691"/>
                  <a:pt x="1568949" y="809211"/>
                  <a:pt x="1502404" y="818731"/>
                </a:cubicBezTo>
                <a:cubicBezTo>
                  <a:pt x="1397834" y="837772"/>
                  <a:pt x="551767" y="1009134"/>
                  <a:pt x="409171" y="1904027"/>
                </a:cubicBezTo>
                <a:cubicBezTo>
                  <a:pt x="333120" y="2389553"/>
                  <a:pt x="437690" y="2817959"/>
                  <a:pt x="542260" y="3103563"/>
                </a:cubicBezTo>
                <a:cubicBezTo>
                  <a:pt x="494728" y="3046442"/>
                  <a:pt x="447196" y="2989322"/>
                  <a:pt x="409171" y="2932201"/>
                </a:cubicBezTo>
                <a:cubicBezTo>
                  <a:pt x="190524" y="2618036"/>
                  <a:pt x="57435" y="2256271"/>
                  <a:pt x="9903" y="1856426"/>
                </a:cubicBezTo>
                <a:cubicBezTo>
                  <a:pt x="-37629" y="1370899"/>
                  <a:pt x="85954" y="923453"/>
                  <a:pt x="380652" y="580728"/>
                </a:cubicBezTo>
                <a:cubicBezTo>
                  <a:pt x="684856" y="228483"/>
                  <a:pt x="1141162" y="19040"/>
                  <a:pt x="167351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370D1BC6-3EDC-A74B-9D17-746DA98A324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85212" y="2506663"/>
            <a:ext cx="3699588" cy="3086100"/>
          </a:xfrm>
          <a:custGeom>
            <a:avLst/>
            <a:gdLst>
              <a:gd name="connsiteX0" fmla="*/ 412198 w 3699588"/>
              <a:gd name="connsiteY0" fmla="*/ 0 h 3086100"/>
              <a:gd name="connsiteX1" fmla="*/ 317187 w 3699588"/>
              <a:gd name="connsiteY1" fmla="*/ 561975 h 3086100"/>
              <a:gd name="connsiteX2" fmla="*/ 573717 w 3699588"/>
              <a:gd name="connsiteY2" fmla="*/ 1266825 h 3086100"/>
              <a:gd name="connsiteX3" fmla="*/ 1846868 w 3699588"/>
              <a:gd name="connsiteY3" fmla="*/ 2266950 h 3086100"/>
              <a:gd name="connsiteX4" fmla="*/ 1894374 w 3699588"/>
              <a:gd name="connsiteY4" fmla="*/ 2276475 h 3086100"/>
              <a:gd name="connsiteX5" fmla="*/ 2606958 w 3699588"/>
              <a:gd name="connsiteY5" fmla="*/ 2381250 h 3086100"/>
              <a:gd name="connsiteX6" fmla="*/ 3034509 w 3699588"/>
              <a:gd name="connsiteY6" fmla="*/ 2343150 h 3086100"/>
              <a:gd name="connsiteX7" fmla="*/ 3699588 w 3699588"/>
              <a:gd name="connsiteY7" fmla="*/ 2105025 h 3086100"/>
              <a:gd name="connsiteX8" fmla="*/ 3547570 w 3699588"/>
              <a:gd name="connsiteY8" fmla="*/ 2247900 h 3086100"/>
              <a:gd name="connsiteX9" fmla="*/ 2454940 w 3699588"/>
              <a:gd name="connsiteY9" fmla="*/ 2971800 h 3086100"/>
              <a:gd name="connsiteX10" fmla="*/ 1951381 w 3699588"/>
              <a:gd name="connsiteY10" fmla="*/ 3086100 h 3086100"/>
              <a:gd name="connsiteX11" fmla="*/ 1514329 w 3699588"/>
              <a:gd name="connsiteY11" fmla="*/ 2990850 h 3086100"/>
              <a:gd name="connsiteX12" fmla="*/ 298184 w 3699588"/>
              <a:gd name="connsiteY12" fmla="*/ 2171700 h 3086100"/>
              <a:gd name="connsiteX13" fmla="*/ 22652 w 3699588"/>
              <a:gd name="connsiteY13" fmla="*/ 714375 h 3086100"/>
              <a:gd name="connsiteX14" fmla="*/ 412198 w 3699588"/>
              <a:gd name="connsiteY14" fmla="*/ 0 h 308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99588" h="3086100">
                <a:moveTo>
                  <a:pt x="412198" y="0"/>
                </a:moveTo>
                <a:cubicBezTo>
                  <a:pt x="326688" y="152400"/>
                  <a:pt x="288683" y="342900"/>
                  <a:pt x="317187" y="561975"/>
                </a:cubicBezTo>
                <a:cubicBezTo>
                  <a:pt x="345690" y="819150"/>
                  <a:pt x="431200" y="1057275"/>
                  <a:pt x="573717" y="1266825"/>
                </a:cubicBezTo>
                <a:cubicBezTo>
                  <a:pt x="858751" y="1676400"/>
                  <a:pt x="1267299" y="1990725"/>
                  <a:pt x="1846868" y="2266950"/>
                </a:cubicBezTo>
                <a:cubicBezTo>
                  <a:pt x="1865871" y="2276475"/>
                  <a:pt x="1884873" y="2276475"/>
                  <a:pt x="1894374" y="2276475"/>
                </a:cubicBezTo>
                <a:cubicBezTo>
                  <a:pt x="1941880" y="2295525"/>
                  <a:pt x="2226913" y="2381250"/>
                  <a:pt x="2606958" y="2381250"/>
                </a:cubicBezTo>
                <a:cubicBezTo>
                  <a:pt x="2749475" y="2381250"/>
                  <a:pt x="2901493" y="2371725"/>
                  <a:pt x="3034509" y="2343150"/>
                </a:cubicBezTo>
                <a:cubicBezTo>
                  <a:pt x="3300541" y="2295525"/>
                  <a:pt x="3528568" y="2200275"/>
                  <a:pt x="3699588" y="2105025"/>
                </a:cubicBezTo>
                <a:cubicBezTo>
                  <a:pt x="3652082" y="2152650"/>
                  <a:pt x="3604577" y="2200275"/>
                  <a:pt x="3547570" y="2247900"/>
                </a:cubicBezTo>
                <a:cubicBezTo>
                  <a:pt x="3234033" y="2533650"/>
                  <a:pt x="2872990" y="2771775"/>
                  <a:pt x="2454940" y="2971800"/>
                </a:cubicBezTo>
                <a:cubicBezTo>
                  <a:pt x="2302922" y="3038475"/>
                  <a:pt x="2122401" y="3086100"/>
                  <a:pt x="1951381" y="3086100"/>
                </a:cubicBezTo>
                <a:cubicBezTo>
                  <a:pt x="1799363" y="3086100"/>
                  <a:pt x="1647345" y="3048000"/>
                  <a:pt x="1514329" y="2990850"/>
                </a:cubicBezTo>
                <a:cubicBezTo>
                  <a:pt x="1010769" y="2752725"/>
                  <a:pt x="611722" y="2486025"/>
                  <a:pt x="298184" y="2171700"/>
                </a:cubicBezTo>
                <a:cubicBezTo>
                  <a:pt x="260180" y="2105025"/>
                  <a:pt x="-91362" y="1466850"/>
                  <a:pt x="22652" y="714375"/>
                </a:cubicBezTo>
                <a:cubicBezTo>
                  <a:pt x="79658" y="371475"/>
                  <a:pt x="241178" y="152400"/>
                  <a:pt x="41219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142F315D-477C-804D-A9E2-0A921326C5C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789363" y="1289050"/>
            <a:ext cx="2312739" cy="3494088"/>
          </a:xfrm>
          <a:custGeom>
            <a:avLst/>
            <a:gdLst>
              <a:gd name="connsiteX0" fmla="*/ 626953 w 2312739"/>
              <a:gd name="connsiteY0" fmla="*/ 0 h 3494088"/>
              <a:gd name="connsiteX1" fmla="*/ 1234908 w 2312739"/>
              <a:gd name="connsiteY1" fmla="*/ 114248 h 3494088"/>
              <a:gd name="connsiteX2" fmla="*/ 2099344 w 2312739"/>
              <a:gd name="connsiteY2" fmla="*/ 809258 h 3494088"/>
              <a:gd name="connsiteX3" fmla="*/ 2298829 w 2312739"/>
              <a:gd name="connsiteY3" fmla="*/ 1856532 h 3494088"/>
              <a:gd name="connsiteX4" fmla="*/ 1852362 w 2312739"/>
              <a:gd name="connsiteY4" fmla="*/ 3008534 h 3494088"/>
              <a:gd name="connsiteX5" fmla="*/ 911932 w 2312739"/>
              <a:gd name="connsiteY5" fmla="*/ 3456005 h 3494088"/>
              <a:gd name="connsiteX6" fmla="*/ 503463 w 2312739"/>
              <a:gd name="connsiteY6" fmla="*/ 3494088 h 3494088"/>
              <a:gd name="connsiteX7" fmla="*/ 47497 w 2312739"/>
              <a:gd name="connsiteY7" fmla="*/ 3446485 h 3494088"/>
              <a:gd name="connsiteX8" fmla="*/ 911932 w 2312739"/>
              <a:gd name="connsiteY8" fmla="*/ 2875244 h 3494088"/>
              <a:gd name="connsiteX9" fmla="*/ 1510388 w 2312739"/>
              <a:gd name="connsiteY9" fmla="*/ 1761325 h 3494088"/>
              <a:gd name="connsiteX10" fmla="*/ 968928 w 2312739"/>
              <a:gd name="connsiteY10" fmla="*/ 866382 h 3494088"/>
              <a:gd name="connsiteX11" fmla="*/ 845437 w 2312739"/>
              <a:gd name="connsiteY11" fmla="*/ 828299 h 3494088"/>
              <a:gd name="connsiteX12" fmla="*/ 702948 w 2312739"/>
              <a:gd name="connsiteY12" fmla="*/ 742613 h 3494088"/>
              <a:gd name="connsiteX13" fmla="*/ 655451 w 2312739"/>
              <a:gd name="connsiteY13" fmla="*/ 685489 h 3494088"/>
              <a:gd name="connsiteX14" fmla="*/ 408470 w 2312739"/>
              <a:gd name="connsiteY14" fmla="*/ 418910 h 3494088"/>
              <a:gd name="connsiteX15" fmla="*/ 0 w 2312739"/>
              <a:gd name="connsiteY15" fmla="*/ 104728 h 3494088"/>
              <a:gd name="connsiteX16" fmla="*/ 626953 w 2312739"/>
              <a:gd name="connsiteY16" fmla="*/ 0 h 3494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12739" h="3494088">
                <a:moveTo>
                  <a:pt x="626953" y="0"/>
                </a:moveTo>
                <a:cubicBezTo>
                  <a:pt x="835938" y="0"/>
                  <a:pt x="1044922" y="38083"/>
                  <a:pt x="1234908" y="114248"/>
                </a:cubicBezTo>
                <a:cubicBezTo>
                  <a:pt x="1614880" y="247538"/>
                  <a:pt x="1909358" y="485555"/>
                  <a:pt x="2099344" y="809258"/>
                </a:cubicBezTo>
                <a:cubicBezTo>
                  <a:pt x="2270331" y="1104399"/>
                  <a:pt x="2346325" y="1475705"/>
                  <a:pt x="2298829" y="1856532"/>
                </a:cubicBezTo>
                <a:cubicBezTo>
                  <a:pt x="2251332" y="2275442"/>
                  <a:pt x="2099344" y="2656269"/>
                  <a:pt x="1852362" y="3008534"/>
                </a:cubicBezTo>
                <a:cubicBezTo>
                  <a:pt x="1814365" y="3046616"/>
                  <a:pt x="1424894" y="3360799"/>
                  <a:pt x="911932" y="3456005"/>
                </a:cubicBezTo>
                <a:cubicBezTo>
                  <a:pt x="778942" y="3475047"/>
                  <a:pt x="645952" y="3494088"/>
                  <a:pt x="503463" y="3494088"/>
                </a:cubicBezTo>
                <a:cubicBezTo>
                  <a:pt x="322976" y="3494088"/>
                  <a:pt x="170987" y="3475047"/>
                  <a:pt x="47497" y="3446485"/>
                </a:cubicBezTo>
                <a:cubicBezTo>
                  <a:pt x="379972" y="3284633"/>
                  <a:pt x="664951" y="3103740"/>
                  <a:pt x="911932" y="2875244"/>
                </a:cubicBezTo>
                <a:cubicBezTo>
                  <a:pt x="1263406" y="2551541"/>
                  <a:pt x="1462891" y="2189756"/>
                  <a:pt x="1510388" y="1761325"/>
                </a:cubicBezTo>
                <a:cubicBezTo>
                  <a:pt x="1557884" y="1332895"/>
                  <a:pt x="1358399" y="1009192"/>
                  <a:pt x="968928" y="866382"/>
                </a:cubicBezTo>
                <a:cubicBezTo>
                  <a:pt x="968928" y="866382"/>
                  <a:pt x="968928" y="866382"/>
                  <a:pt x="845437" y="828299"/>
                </a:cubicBezTo>
                <a:cubicBezTo>
                  <a:pt x="845437" y="828299"/>
                  <a:pt x="759944" y="809258"/>
                  <a:pt x="702948" y="742613"/>
                </a:cubicBezTo>
                <a:cubicBezTo>
                  <a:pt x="683949" y="723572"/>
                  <a:pt x="674450" y="704530"/>
                  <a:pt x="655451" y="685489"/>
                </a:cubicBezTo>
                <a:cubicBezTo>
                  <a:pt x="607955" y="628365"/>
                  <a:pt x="541460" y="552199"/>
                  <a:pt x="408470" y="418910"/>
                </a:cubicBezTo>
                <a:cubicBezTo>
                  <a:pt x="265980" y="285620"/>
                  <a:pt x="104492" y="171372"/>
                  <a:pt x="0" y="104728"/>
                </a:cubicBezTo>
                <a:cubicBezTo>
                  <a:pt x="208985" y="38083"/>
                  <a:pt x="417969" y="0"/>
                  <a:pt x="62695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B434A8E1-0584-1348-AC8A-1670F7C8005A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052A6BDC-EBEE-9D44-B2BD-1CBF00515068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881735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6ACE5FE6-5EC6-3A45-951B-43555ED7729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52838" y="3513138"/>
            <a:ext cx="2813050" cy="2360612"/>
          </a:xfrm>
          <a:custGeom>
            <a:avLst/>
            <a:gdLst>
              <a:gd name="connsiteX0" fmla="*/ 375337 w 2813050"/>
              <a:gd name="connsiteY0" fmla="*/ 0 h 2360612"/>
              <a:gd name="connsiteX1" fmla="*/ 1406525 w 2813050"/>
              <a:gd name="connsiteY1" fmla="*/ 403321 h 2360612"/>
              <a:gd name="connsiteX2" fmla="*/ 2441664 w 2813050"/>
              <a:gd name="connsiteY2" fmla="*/ 0 h 2360612"/>
              <a:gd name="connsiteX3" fmla="*/ 2813050 w 2813050"/>
              <a:gd name="connsiteY3" fmla="*/ 952944 h 2360612"/>
              <a:gd name="connsiteX4" fmla="*/ 2402155 w 2813050"/>
              <a:gd name="connsiteY4" fmla="*/ 1949383 h 2360612"/>
              <a:gd name="connsiteX5" fmla="*/ 1406525 w 2813050"/>
              <a:gd name="connsiteY5" fmla="*/ 2360612 h 2360612"/>
              <a:gd name="connsiteX6" fmla="*/ 410895 w 2813050"/>
              <a:gd name="connsiteY6" fmla="*/ 1949383 h 2360612"/>
              <a:gd name="connsiteX7" fmla="*/ 0 w 2813050"/>
              <a:gd name="connsiteY7" fmla="*/ 952944 h 2360612"/>
              <a:gd name="connsiteX8" fmla="*/ 375337 w 2813050"/>
              <a:gd name="connsiteY8" fmla="*/ 0 h 236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3050" h="2360612">
                <a:moveTo>
                  <a:pt x="375337" y="0"/>
                </a:moveTo>
                <a:cubicBezTo>
                  <a:pt x="655852" y="260972"/>
                  <a:pt x="1019336" y="403321"/>
                  <a:pt x="1406525" y="403321"/>
                </a:cubicBezTo>
                <a:cubicBezTo>
                  <a:pt x="1793715" y="403321"/>
                  <a:pt x="2157199" y="260972"/>
                  <a:pt x="2441664" y="0"/>
                </a:cubicBezTo>
                <a:cubicBezTo>
                  <a:pt x="2682670" y="260972"/>
                  <a:pt x="2813050" y="597073"/>
                  <a:pt x="2813050" y="952944"/>
                </a:cubicBezTo>
                <a:cubicBezTo>
                  <a:pt x="2813050" y="1332540"/>
                  <a:pt x="2666866" y="1684457"/>
                  <a:pt x="2402155" y="1949383"/>
                </a:cubicBezTo>
                <a:cubicBezTo>
                  <a:pt x="2137444" y="2214310"/>
                  <a:pt x="1781862" y="2360612"/>
                  <a:pt x="1406525" y="2360612"/>
                </a:cubicBezTo>
                <a:cubicBezTo>
                  <a:pt x="1031188" y="2360612"/>
                  <a:pt x="679557" y="2214310"/>
                  <a:pt x="410895" y="1949383"/>
                </a:cubicBezTo>
                <a:cubicBezTo>
                  <a:pt x="146184" y="1684457"/>
                  <a:pt x="0" y="1332540"/>
                  <a:pt x="0" y="952944"/>
                </a:cubicBezTo>
                <a:cubicBezTo>
                  <a:pt x="0" y="597073"/>
                  <a:pt x="134331" y="260972"/>
                  <a:pt x="3753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B87CC1F8-902F-4D43-8576-9B00ADC0D81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73788" y="3062288"/>
            <a:ext cx="2363787" cy="2811462"/>
          </a:xfrm>
          <a:custGeom>
            <a:avLst/>
            <a:gdLst>
              <a:gd name="connsiteX0" fmla="*/ 956583 w 2363787"/>
              <a:gd name="connsiteY0" fmla="*/ 0 h 2811462"/>
              <a:gd name="connsiteX1" fmla="*/ 1948741 w 2363787"/>
              <a:gd name="connsiteY1" fmla="*/ 411241 h 2811462"/>
              <a:gd name="connsiteX2" fmla="*/ 2363787 w 2363787"/>
              <a:gd name="connsiteY2" fmla="*/ 1403754 h 2811462"/>
              <a:gd name="connsiteX3" fmla="*/ 1948741 w 2363787"/>
              <a:gd name="connsiteY3" fmla="*/ 2400222 h 2811462"/>
              <a:gd name="connsiteX4" fmla="*/ 956583 w 2363787"/>
              <a:gd name="connsiteY4" fmla="*/ 2811462 h 2811462"/>
              <a:gd name="connsiteX5" fmla="*/ 0 w 2363787"/>
              <a:gd name="connsiteY5" fmla="*/ 2439764 h 2811462"/>
              <a:gd name="connsiteX6" fmla="*/ 407141 w 2363787"/>
              <a:gd name="connsiteY6" fmla="*/ 1403754 h 2811462"/>
              <a:gd name="connsiteX7" fmla="*/ 0 w 2363787"/>
              <a:gd name="connsiteY7" fmla="*/ 371698 h 2811462"/>
              <a:gd name="connsiteX8" fmla="*/ 956583 w 2363787"/>
              <a:gd name="connsiteY8" fmla="*/ 0 h 281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3787" h="2811462">
                <a:moveTo>
                  <a:pt x="956583" y="0"/>
                </a:moveTo>
                <a:cubicBezTo>
                  <a:pt x="1332101" y="0"/>
                  <a:pt x="1683902" y="146307"/>
                  <a:pt x="1948741" y="411241"/>
                </a:cubicBezTo>
                <a:cubicBezTo>
                  <a:pt x="2217532" y="676175"/>
                  <a:pt x="2363787" y="1028102"/>
                  <a:pt x="2363787" y="1403754"/>
                </a:cubicBezTo>
                <a:cubicBezTo>
                  <a:pt x="2363787" y="1783361"/>
                  <a:pt x="2217532" y="2135288"/>
                  <a:pt x="1948741" y="2400222"/>
                </a:cubicBezTo>
                <a:cubicBezTo>
                  <a:pt x="1683902" y="2665155"/>
                  <a:pt x="1332101" y="2811462"/>
                  <a:pt x="956583" y="2811462"/>
                </a:cubicBezTo>
                <a:cubicBezTo>
                  <a:pt x="600829" y="2811462"/>
                  <a:pt x="260886" y="2680972"/>
                  <a:pt x="0" y="2439764"/>
                </a:cubicBezTo>
                <a:cubicBezTo>
                  <a:pt x="264839" y="2159013"/>
                  <a:pt x="407141" y="1791269"/>
                  <a:pt x="407141" y="1403754"/>
                </a:cubicBezTo>
                <a:cubicBezTo>
                  <a:pt x="407141" y="1020193"/>
                  <a:pt x="264839" y="652449"/>
                  <a:pt x="0" y="371698"/>
                </a:cubicBezTo>
                <a:cubicBezTo>
                  <a:pt x="260886" y="130490"/>
                  <a:pt x="600829" y="0"/>
                  <a:pt x="95658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DCE048F-C626-C544-B473-27DF7C516E6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724525" y="990601"/>
            <a:ext cx="2809881" cy="2360613"/>
          </a:xfrm>
          <a:custGeom>
            <a:avLst/>
            <a:gdLst>
              <a:gd name="connsiteX0" fmla="*/ 1406057 w 2809881"/>
              <a:gd name="connsiteY0" fmla="*/ 0 h 2360613"/>
              <a:gd name="connsiteX1" fmla="*/ 2397406 w 2809881"/>
              <a:gd name="connsiteY1" fmla="*/ 411229 h 2360613"/>
              <a:gd name="connsiteX2" fmla="*/ 2436902 w 2809881"/>
              <a:gd name="connsiteY2" fmla="*/ 2360613 h 2360613"/>
              <a:gd name="connsiteX3" fmla="*/ 1406057 w 2809881"/>
              <a:gd name="connsiteY3" fmla="*/ 1957292 h 2360613"/>
              <a:gd name="connsiteX4" fmla="*/ 371262 w 2809881"/>
              <a:gd name="connsiteY4" fmla="*/ 2360613 h 2360613"/>
              <a:gd name="connsiteX5" fmla="*/ 0 w 2809881"/>
              <a:gd name="connsiteY5" fmla="*/ 1407669 h 2360613"/>
              <a:gd name="connsiteX6" fmla="*/ 410758 w 2809881"/>
              <a:gd name="connsiteY6" fmla="*/ 411229 h 2360613"/>
              <a:gd name="connsiteX7" fmla="*/ 1406057 w 2809881"/>
              <a:gd name="connsiteY7" fmla="*/ 0 h 236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9881" h="2360613">
                <a:moveTo>
                  <a:pt x="1406057" y="0"/>
                </a:moveTo>
                <a:cubicBezTo>
                  <a:pt x="1781269" y="0"/>
                  <a:pt x="2132783" y="146303"/>
                  <a:pt x="2397406" y="411229"/>
                </a:cubicBezTo>
                <a:cubicBezTo>
                  <a:pt x="2934551" y="948990"/>
                  <a:pt x="2946400" y="1810990"/>
                  <a:pt x="2436902" y="2360613"/>
                </a:cubicBezTo>
                <a:cubicBezTo>
                  <a:pt x="2156481" y="2099641"/>
                  <a:pt x="1793118" y="1957292"/>
                  <a:pt x="1406057" y="1957292"/>
                </a:cubicBezTo>
                <a:cubicBezTo>
                  <a:pt x="1018996" y="1957292"/>
                  <a:pt x="655633" y="2099641"/>
                  <a:pt x="371262" y="2360613"/>
                </a:cubicBezTo>
                <a:cubicBezTo>
                  <a:pt x="130337" y="2099641"/>
                  <a:pt x="0" y="1763540"/>
                  <a:pt x="0" y="1407669"/>
                </a:cubicBezTo>
                <a:cubicBezTo>
                  <a:pt x="0" y="1032027"/>
                  <a:pt x="146135" y="676156"/>
                  <a:pt x="410758" y="411229"/>
                </a:cubicBezTo>
                <a:cubicBezTo>
                  <a:pt x="675381" y="146303"/>
                  <a:pt x="1030845" y="0"/>
                  <a:pt x="14060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A02228F-6C13-9F4D-995B-CD48F1DB41D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55803" y="990600"/>
            <a:ext cx="2360822" cy="2814638"/>
          </a:xfrm>
          <a:custGeom>
            <a:avLst/>
            <a:gdLst>
              <a:gd name="connsiteX0" fmla="*/ 1404640 w 2360822"/>
              <a:gd name="connsiteY0" fmla="*/ 0 h 2814638"/>
              <a:gd name="connsiteX1" fmla="*/ 2360822 w 2360822"/>
              <a:gd name="connsiteY1" fmla="*/ 371596 h 2814638"/>
              <a:gd name="connsiteX2" fmla="*/ 1953852 w 2360822"/>
              <a:gd name="connsiteY2" fmla="*/ 1407319 h 2814638"/>
              <a:gd name="connsiteX3" fmla="*/ 2360822 w 2360822"/>
              <a:gd name="connsiteY3" fmla="*/ 2439090 h 2814638"/>
              <a:gd name="connsiteX4" fmla="*/ 1404640 w 2360822"/>
              <a:gd name="connsiteY4" fmla="*/ 2814638 h 2814638"/>
              <a:gd name="connsiteX5" fmla="*/ 408946 w 2360822"/>
              <a:gd name="connsiteY5" fmla="*/ 2399558 h 2814638"/>
              <a:gd name="connsiteX6" fmla="*/ 408946 w 2360822"/>
              <a:gd name="connsiteY6" fmla="*/ 411127 h 2814638"/>
              <a:gd name="connsiteX7" fmla="*/ 1404640 w 2360822"/>
              <a:gd name="connsiteY7" fmla="*/ 0 h 2814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60822" h="2814638">
                <a:moveTo>
                  <a:pt x="1404640" y="0"/>
                </a:moveTo>
                <a:cubicBezTo>
                  <a:pt x="1760245" y="0"/>
                  <a:pt x="2100045" y="130454"/>
                  <a:pt x="2360822" y="371596"/>
                </a:cubicBezTo>
                <a:cubicBezTo>
                  <a:pt x="2096094" y="656222"/>
                  <a:pt x="1953852" y="1019911"/>
                  <a:pt x="1953852" y="1407319"/>
                </a:cubicBezTo>
                <a:cubicBezTo>
                  <a:pt x="1953852" y="1794727"/>
                  <a:pt x="2096094" y="2158416"/>
                  <a:pt x="2360822" y="2439090"/>
                </a:cubicBezTo>
                <a:cubicBezTo>
                  <a:pt x="2100045" y="2680231"/>
                  <a:pt x="1760245" y="2814638"/>
                  <a:pt x="1404640" y="2814638"/>
                </a:cubicBezTo>
                <a:cubicBezTo>
                  <a:pt x="1029279" y="2814638"/>
                  <a:pt x="677625" y="2668372"/>
                  <a:pt x="408946" y="2399558"/>
                </a:cubicBezTo>
                <a:cubicBezTo>
                  <a:pt x="-136315" y="1854024"/>
                  <a:pt x="-136315" y="960614"/>
                  <a:pt x="408946" y="411127"/>
                </a:cubicBezTo>
                <a:cubicBezTo>
                  <a:pt x="677625" y="146266"/>
                  <a:pt x="1029279" y="0"/>
                  <a:pt x="140464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8A09509F-EDBD-2546-A5E2-CF01FF41B9F1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C3644A41-E368-0645-AF74-D68375F4161F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355BAC26-8E33-5F49-8A51-838851E1939E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39E8A0-F81B-FB40-8DCF-D2785D56677A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569799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C0BE7EA-87F8-394A-8FC3-44CC3C40558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915025" y="200025"/>
            <a:ext cx="5929313" cy="6286500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3">
            <a:extLst>
              <a:ext uri="{FF2B5EF4-FFF2-40B4-BE49-F238E27FC236}">
                <a16:creationId xmlns:a16="http://schemas.microsoft.com/office/drawing/2014/main" id="{E6664342-81E6-2E42-B189-49A0A8426EA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643562" y="385763"/>
            <a:ext cx="5929313" cy="6286500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6" name="Picture Placeholder 23">
            <a:extLst>
              <a:ext uri="{FF2B5EF4-FFF2-40B4-BE49-F238E27FC236}">
                <a16:creationId xmlns:a16="http://schemas.microsoft.com/office/drawing/2014/main" id="{1A1123B4-950D-7B4B-BFA1-296BEA9D733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714999" y="600076"/>
            <a:ext cx="5929313" cy="6286500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3">
            <a:extLst>
              <a:ext uri="{FF2B5EF4-FFF2-40B4-BE49-F238E27FC236}">
                <a16:creationId xmlns:a16="http://schemas.microsoft.com/office/drawing/2014/main" id="{8BE6B503-7E04-9F40-9AD6-5B2A1DFA593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6115049" y="814389"/>
            <a:ext cx="5929313" cy="6286500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3">
            <a:extLst>
              <a:ext uri="{FF2B5EF4-FFF2-40B4-BE49-F238E27FC236}">
                <a16:creationId xmlns:a16="http://schemas.microsoft.com/office/drawing/2014/main" id="{08987974-0587-1F47-8418-F8690C9BB26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386511" y="1171576"/>
            <a:ext cx="5929313" cy="6286500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3">
            <a:extLst>
              <a:ext uri="{FF2B5EF4-FFF2-40B4-BE49-F238E27FC236}">
                <a16:creationId xmlns:a16="http://schemas.microsoft.com/office/drawing/2014/main" id="{71E39D69-FF73-684B-BC47-8BBDCCA39D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686549" y="1500189"/>
            <a:ext cx="5929313" cy="6286500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0" name="Picture Placeholder 23">
            <a:extLst>
              <a:ext uri="{FF2B5EF4-FFF2-40B4-BE49-F238E27FC236}">
                <a16:creationId xmlns:a16="http://schemas.microsoft.com/office/drawing/2014/main" id="{F31E7B56-6C20-F946-AC89-898A6F51BF0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15149" y="1785939"/>
            <a:ext cx="5929313" cy="6286500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1" name="Picture Placeholder 23">
            <a:extLst>
              <a:ext uri="{FF2B5EF4-FFF2-40B4-BE49-F238E27FC236}">
                <a16:creationId xmlns:a16="http://schemas.microsoft.com/office/drawing/2014/main" id="{7DA25755-ECCD-5B47-A1A3-CA4E5CB93E6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086599" y="1900239"/>
            <a:ext cx="5929313" cy="6286500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0" name="Google Shape;8;p1">
            <a:extLst>
              <a:ext uri="{FF2B5EF4-FFF2-40B4-BE49-F238E27FC236}">
                <a16:creationId xmlns:a16="http://schemas.microsoft.com/office/drawing/2014/main" id="{70916965-F89B-FD4E-9ABF-9BC5AF2F8F09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1" name="Google Shape;9;p1">
            <a:extLst>
              <a:ext uri="{FF2B5EF4-FFF2-40B4-BE49-F238E27FC236}">
                <a16:creationId xmlns:a16="http://schemas.microsoft.com/office/drawing/2014/main" id="{73174D6D-4BB1-904C-8380-7B4C4DEBB8D7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2" name="Google Shape;10;p1">
            <a:extLst>
              <a:ext uri="{FF2B5EF4-FFF2-40B4-BE49-F238E27FC236}">
                <a16:creationId xmlns:a16="http://schemas.microsoft.com/office/drawing/2014/main" id="{9A49ABB6-EBBC-E047-8D8B-875F1D576F85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0D6B77-EEBD-3E43-9B1F-12DF609D0D67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746132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Рисунок с подписью" userDrawn="1">
  <p:cSld name="Рисунок с подписью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06329113-A6D1-A749-9FF0-A3D8669A316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84901" y="828675"/>
            <a:ext cx="1736725" cy="1633538"/>
          </a:xfrm>
          <a:custGeom>
            <a:avLst/>
            <a:gdLst>
              <a:gd name="connsiteX0" fmla="*/ 7771 w 1736725"/>
              <a:gd name="connsiteY0" fmla="*/ 0 h 1633538"/>
              <a:gd name="connsiteX1" fmla="*/ 1736725 w 1736725"/>
              <a:gd name="connsiteY1" fmla="*/ 742871 h 1633538"/>
              <a:gd name="connsiteX2" fmla="*/ 1554117 w 1736725"/>
              <a:gd name="connsiteY2" fmla="*/ 1446848 h 1633538"/>
              <a:gd name="connsiteX3" fmla="*/ 839223 w 1736725"/>
              <a:gd name="connsiteY3" fmla="*/ 1633538 h 1633538"/>
              <a:gd name="connsiteX4" fmla="*/ 0 w 1736725"/>
              <a:gd name="connsiteY4" fmla="*/ 1267937 h 1633538"/>
              <a:gd name="connsiteX5" fmla="*/ 372988 w 1736725"/>
              <a:gd name="connsiteY5" fmla="*/ 630079 h 1633538"/>
              <a:gd name="connsiteX6" fmla="*/ 7771 w 1736725"/>
              <a:gd name="connsiteY6" fmla="*/ 0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725" h="1633538">
                <a:moveTo>
                  <a:pt x="7771" y="0"/>
                </a:moveTo>
                <a:cubicBezTo>
                  <a:pt x="656614" y="23336"/>
                  <a:pt x="1270490" y="283925"/>
                  <a:pt x="1736725" y="742871"/>
                </a:cubicBezTo>
                <a:cubicBezTo>
                  <a:pt x="1736725" y="742871"/>
                  <a:pt x="1736725" y="742871"/>
                  <a:pt x="1554117" y="1446848"/>
                </a:cubicBezTo>
                <a:cubicBezTo>
                  <a:pt x="1554117" y="1446848"/>
                  <a:pt x="1554117" y="1446848"/>
                  <a:pt x="839223" y="1633538"/>
                </a:cubicBezTo>
                <a:cubicBezTo>
                  <a:pt x="609991" y="1415733"/>
                  <a:pt x="314709" y="1287384"/>
                  <a:pt x="0" y="1267937"/>
                </a:cubicBezTo>
                <a:lnTo>
                  <a:pt x="372988" y="630079"/>
                </a:lnTo>
                <a:cubicBezTo>
                  <a:pt x="372988" y="630079"/>
                  <a:pt x="372988" y="630079"/>
                  <a:pt x="777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2AEBA4C1-6210-4249-A33C-774FE540D19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105650" y="1657351"/>
            <a:ext cx="1600200" cy="2117725"/>
          </a:xfrm>
          <a:custGeom>
            <a:avLst/>
            <a:gdLst>
              <a:gd name="connsiteX0" fmla="*/ 901084 w 1600200"/>
              <a:gd name="connsiteY0" fmla="*/ 0 h 2117725"/>
              <a:gd name="connsiteX1" fmla="*/ 1600200 w 1600200"/>
              <a:gd name="connsiteY1" fmla="*/ 1748580 h 2117725"/>
              <a:gd name="connsiteX2" fmla="*/ 970995 w 1600200"/>
              <a:gd name="connsiteY2" fmla="*/ 2117725 h 2117725"/>
              <a:gd name="connsiteX3" fmla="*/ 334023 w 1600200"/>
              <a:gd name="connsiteY3" fmla="*/ 1744695 h 2117725"/>
              <a:gd name="connsiteX4" fmla="*/ 0 w 1600200"/>
              <a:gd name="connsiteY4" fmla="*/ 889833 h 2117725"/>
              <a:gd name="connsiteX5" fmla="*/ 718537 w 1600200"/>
              <a:gd name="connsiteY5" fmla="*/ 703318 h 2117725"/>
              <a:gd name="connsiteX6" fmla="*/ 901084 w 1600200"/>
              <a:gd name="connsiteY6" fmla="*/ 0 h 211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0200" h="2117725">
                <a:moveTo>
                  <a:pt x="901084" y="0"/>
                </a:moveTo>
                <a:cubicBezTo>
                  <a:pt x="1343857" y="477945"/>
                  <a:pt x="1592432" y="1095777"/>
                  <a:pt x="1600200" y="1748580"/>
                </a:cubicBezTo>
                <a:cubicBezTo>
                  <a:pt x="1600200" y="1748580"/>
                  <a:pt x="1600200" y="1748580"/>
                  <a:pt x="970995" y="2117725"/>
                </a:cubicBezTo>
                <a:lnTo>
                  <a:pt x="334023" y="1744695"/>
                </a:lnTo>
                <a:cubicBezTo>
                  <a:pt x="326255" y="1426065"/>
                  <a:pt x="209735" y="1126863"/>
                  <a:pt x="0" y="889833"/>
                </a:cubicBezTo>
                <a:cubicBezTo>
                  <a:pt x="0" y="889833"/>
                  <a:pt x="0" y="889833"/>
                  <a:pt x="718537" y="703318"/>
                </a:cubicBezTo>
                <a:cubicBezTo>
                  <a:pt x="718537" y="703318"/>
                  <a:pt x="718537" y="703318"/>
                  <a:pt x="90108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D94A30F0-56E0-9740-94D0-12CFDAD24DA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73900" y="3522664"/>
            <a:ext cx="1627188" cy="1736725"/>
          </a:xfrm>
          <a:custGeom>
            <a:avLst/>
            <a:gdLst>
              <a:gd name="connsiteX0" fmla="*/ 365050 w 1627188"/>
              <a:gd name="connsiteY0" fmla="*/ 0 h 1736725"/>
              <a:gd name="connsiteX1" fmla="*/ 1001944 w 1627188"/>
              <a:gd name="connsiteY1" fmla="*/ 372988 h 1736725"/>
              <a:gd name="connsiteX2" fmla="*/ 1627188 w 1627188"/>
              <a:gd name="connsiteY2" fmla="*/ 3885 h 1736725"/>
              <a:gd name="connsiteX3" fmla="*/ 889323 w 1627188"/>
              <a:gd name="connsiteY3" fmla="*/ 1736725 h 1736725"/>
              <a:gd name="connsiteX4" fmla="*/ 182525 w 1627188"/>
              <a:gd name="connsiteY4" fmla="*/ 1554117 h 1736725"/>
              <a:gd name="connsiteX5" fmla="*/ 0 w 1627188"/>
              <a:gd name="connsiteY5" fmla="*/ 839223 h 1736725"/>
              <a:gd name="connsiteX6" fmla="*/ 365050 w 1627188"/>
              <a:gd name="connsiteY6" fmla="*/ 0 h 173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7188" h="1736725">
                <a:moveTo>
                  <a:pt x="365050" y="0"/>
                </a:moveTo>
                <a:cubicBezTo>
                  <a:pt x="365050" y="0"/>
                  <a:pt x="365050" y="0"/>
                  <a:pt x="1001944" y="372988"/>
                </a:cubicBezTo>
                <a:cubicBezTo>
                  <a:pt x="1001944" y="372988"/>
                  <a:pt x="1001944" y="372988"/>
                  <a:pt x="1627188" y="3885"/>
                </a:cubicBezTo>
                <a:cubicBezTo>
                  <a:pt x="1607770" y="656614"/>
                  <a:pt x="1347576" y="1266605"/>
                  <a:pt x="889323" y="1736725"/>
                </a:cubicBezTo>
                <a:lnTo>
                  <a:pt x="182525" y="1554117"/>
                </a:lnTo>
                <a:cubicBezTo>
                  <a:pt x="182525" y="1554117"/>
                  <a:pt x="182525" y="1554117"/>
                  <a:pt x="0" y="839223"/>
                </a:cubicBezTo>
                <a:cubicBezTo>
                  <a:pt x="217476" y="609991"/>
                  <a:pt x="345632" y="314709"/>
                  <a:pt x="365050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942D8B36-2060-894A-9554-40780B7D23B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62626" y="4443414"/>
            <a:ext cx="2111375" cy="1601787"/>
          </a:xfrm>
          <a:custGeom>
            <a:avLst/>
            <a:gdLst>
              <a:gd name="connsiteX0" fmla="*/ 1222579 w 2111375"/>
              <a:gd name="connsiteY0" fmla="*/ 0 h 1601787"/>
              <a:gd name="connsiteX1" fmla="*/ 1412758 w 2111375"/>
              <a:gd name="connsiteY1" fmla="*/ 719249 h 1601787"/>
              <a:gd name="connsiteX2" fmla="*/ 2111375 w 2111375"/>
              <a:gd name="connsiteY2" fmla="*/ 901977 h 1601787"/>
              <a:gd name="connsiteX3" fmla="*/ 368715 w 2111375"/>
              <a:gd name="connsiteY3" fmla="*/ 1601787 h 1601787"/>
              <a:gd name="connsiteX4" fmla="*/ 0 w 2111375"/>
              <a:gd name="connsiteY4" fmla="*/ 971958 h 1601787"/>
              <a:gd name="connsiteX5" fmla="*/ 372596 w 2111375"/>
              <a:gd name="connsiteY5" fmla="*/ 334354 h 1601787"/>
              <a:gd name="connsiteX6" fmla="*/ 1222579 w 2111375"/>
              <a:gd name="connsiteY6" fmla="*/ 0 h 160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1375" h="1601787">
                <a:moveTo>
                  <a:pt x="1222579" y="0"/>
                </a:moveTo>
                <a:cubicBezTo>
                  <a:pt x="1222579" y="0"/>
                  <a:pt x="1222579" y="0"/>
                  <a:pt x="1412758" y="719249"/>
                </a:cubicBezTo>
                <a:lnTo>
                  <a:pt x="2111375" y="901977"/>
                </a:lnTo>
                <a:cubicBezTo>
                  <a:pt x="1637868" y="1345190"/>
                  <a:pt x="1020757" y="1594012"/>
                  <a:pt x="368715" y="1601787"/>
                </a:cubicBezTo>
                <a:cubicBezTo>
                  <a:pt x="368715" y="1601787"/>
                  <a:pt x="368715" y="1601787"/>
                  <a:pt x="0" y="971958"/>
                </a:cubicBezTo>
                <a:cubicBezTo>
                  <a:pt x="0" y="971958"/>
                  <a:pt x="0" y="971958"/>
                  <a:pt x="372596" y="334354"/>
                </a:cubicBezTo>
                <a:cubicBezTo>
                  <a:pt x="690855" y="326578"/>
                  <a:pt x="989707" y="209943"/>
                  <a:pt x="122257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05D17DC2-5161-8441-9C59-C653F21F7F9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278314" y="4408489"/>
            <a:ext cx="1736725" cy="1633537"/>
          </a:xfrm>
          <a:custGeom>
            <a:avLst/>
            <a:gdLst>
              <a:gd name="connsiteX0" fmla="*/ 897502 w 1736725"/>
              <a:gd name="connsiteY0" fmla="*/ 0 h 1633537"/>
              <a:gd name="connsiteX1" fmla="*/ 1736725 w 1736725"/>
              <a:gd name="connsiteY1" fmla="*/ 369491 h 1633537"/>
              <a:gd name="connsiteX2" fmla="*/ 1363737 w 1736725"/>
              <a:gd name="connsiteY2" fmla="*/ 1007348 h 1633537"/>
              <a:gd name="connsiteX3" fmla="*/ 1728955 w 1736725"/>
              <a:gd name="connsiteY3" fmla="*/ 1633537 h 1633537"/>
              <a:gd name="connsiteX4" fmla="*/ 0 w 1736725"/>
              <a:gd name="connsiteY4" fmla="*/ 894556 h 1633537"/>
              <a:gd name="connsiteX5" fmla="*/ 182609 w 1736725"/>
              <a:gd name="connsiteY5" fmla="*/ 186690 h 1633537"/>
              <a:gd name="connsiteX6" fmla="*/ 897502 w 1736725"/>
              <a:gd name="connsiteY6" fmla="*/ 0 h 163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725" h="1633537">
                <a:moveTo>
                  <a:pt x="897502" y="0"/>
                </a:moveTo>
                <a:cubicBezTo>
                  <a:pt x="1126735" y="221695"/>
                  <a:pt x="1422017" y="350044"/>
                  <a:pt x="1736725" y="369491"/>
                </a:cubicBezTo>
                <a:lnTo>
                  <a:pt x="1363737" y="1007348"/>
                </a:lnTo>
                <a:cubicBezTo>
                  <a:pt x="1363737" y="1007348"/>
                  <a:pt x="1363737" y="1007348"/>
                  <a:pt x="1728955" y="1633537"/>
                </a:cubicBezTo>
                <a:cubicBezTo>
                  <a:pt x="1080111" y="1614090"/>
                  <a:pt x="466235" y="1349613"/>
                  <a:pt x="0" y="894556"/>
                </a:cubicBezTo>
                <a:cubicBezTo>
                  <a:pt x="0" y="894556"/>
                  <a:pt x="0" y="894556"/>
                  <a:pt x="182609" y="186690"/>
                </a:cubicBezTo>
                <a:cubicBezTo>
                  <a:pt x="182609" y="186690"/>
                  <a:pt x="182609" y="186690"/>
                  <a:pt x="89750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A79F29F7-B0E9-FE45-8F7B-0D6B57D6877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494088" y="3098800"/>
            <a:ext cx="1600200" cy="2114550"/>
          </a:xfrm>
          <a:custGeom>
            <a:avLst/>
            <a:gdLst>
              <a:gd name="connsiteX0" fmla="*/ 629205 w 1600200"/>
              <a:gd name="connsiteY0" fmla="*/ 0 h 2114550"/>
              <a:gd name="connsiteX1" fmla="*/ 1266178 w 1600200"/>
              <a:gd name="connsiteY1" fmla="*/ 373156 h 2114550"/>
              <a:gd name="connsiteX2" fmla="*/ 1600200 w 1600200"/>
              <a:gd name="connsiteY2" fmla="*/ 1224418 h 2114550"/>
              <a:gd name="connsiteX3" fmla="*/ 881664 w 1600200"/>
              <a:gd name="connsiteY3" fmla="*/ 1410996 h 2114550"/>
              <a:gd name="connsiteX4" fmla="*/ 699117 w 1600200"/>
              <a:gd name="connsiteY4" fmla="*/ 2114550 h 2114550"/>
              <a:gd name="connsiteX5" fmla="*/ 0 w 1600200"/>
              <a:gd name="connsiteY5" fmla="*/ 369269 h 2114550"/>
              <a:gd name="connsiteX6" fmla="*/ 629205 w 1600200"/>
              <a:gd name="connsiteY6" fmla="*/ 0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0200" h="2114550">
                <a:moveTo>
                  <a:pt x="629205" y="0"/>
                </a:moveTo>
                <a:cubicBezTo>
                  <a:pt x="629205" y="0"/>
                  <a:pt x="629205" y="0"/>
                  <a:pt x="1266178" y="373156"/>
                </a:cubicBezTo>
                <a:cubicBezTo>
                  <a:pt x="1273946" y="688006"/>
                  <a:pt x="1390465" y="987308"/>
                  <a:pt x="1600200" y="1224418"/>
                </a:cubicBezTo>
                <a:lnTo>
                  <a:pt x="881664" y="1410996"/>
                </a:lnTo>
                <a:cubicBezTo>
                  <a:pt x="881664" y="1410996"/>
                  <a:pt x="881664" y="1410996"/>
                  <a:pt x="699117" y="2114550"/>
                </a:cubicBezTo>
                <a:cubicBezTo>
                  <a:pt x="256343" y="1640331"/>
                  <a:pt x="7768" y="1022292"/>
                  <a:pt x="0" y="369269"/>
                </a:cubicBezTo>
                <a:cubicBezTo>
                  <a:pt x="0" y="369269"/>
                  <a:pt x="0" y="369269"/>
                  <a:pt x="62920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716B1993-6362-6A42-B6A0-976D917667A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325939" y="828675"/>
            <a:ext cx="2111375" cy="1601788"/>
          </a:xfrm>
          <a:custGeom>
            <a:avLst/>
            <a:gdLst>
              <a:gd name="connsiteX0" fmla="*/ 1742661 w 2111375"/>
              <a:gd name="connsiteY0" fmla="*/ 0 h 1601788"/>
              <a:gd name="connsiteX1" fmla="*/ 2111375 w 2111375"/>
              <a:gd name="connsiteY1" fmla="*/ 629829 h 1601788"/>
              <a:gd name="connsiteX2" fmla="*/ 1738780 w 2111375"/>
              <a:gd name="connsiteY2" fmla="*/ 1263546 h 1601788"/>
              <a:gd name="connsiteX3" fmla="*/ 888796 w 2111375"/>
              <a:gd name="connsiteY3" fmla="*/ 1601788 h 1601788"/>
              <a:gd name="connsiteX4" fmla="*/ 702498 w 2111375"/>
              <a:gd name="connsiteY4" fmla="*/ 882539 h 1601788"/>
              <a:gd name="connsiteX5" fmla="*/ 0 w 2111375"/>
              <a:gd name="connsiteY5" fmla="*/ 699810 h 1601788"/>
              <a:gd name="connsiteX6" fmla="*/ 1742661 w 2111375"/>
              <a:gd name="connsiteY6" fmla="*/ 0 h 16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1375" h="1601788">
                <a:moveTo>
                  <a:pt x="1742661" y="0"/>
                </a:moveTo>
                <a:cubicBezTo>
                  <a:pt x="1742661" y="0"/>
                  <a:pt x="1742661" y="0"/>
                  <a:pt x="2111375" y="629829"/>
                </a:cubicBezTo>
                <a:cubicBezTo>
                  <a:pt x="2111375" y="629829"/>
                  <a:pt x="2111375" y="629829"/>
                  <a:pt x="1738780" y="1263546"/>
                </a:cubicBezTo>
                <a:cubicBezTo>
                  <a:pt x="1420521" y="1275210"/>
                  <a:pt x="1121668" y="1391845"/>
                  <a:pt x="888796" y="1601788"/>
                </a:cubicBezTo>
                <a:cubicBezTo>
                  <a:pt x="888796" y="1601788"/>
                  <a:pt x="888796" y="1601788"/>
                  <a:pt x="702498" y="882539"/>
                </a:cubicBezTo>
                <a:lnTo>
                  <a:pt x="0" y="699810"/>
                </a:lnTo>
                <a:cubicBezTo>
                  <a:pt x="473507" y="252709"/>
                  <a:pt x="1090619" y="7776"/>
                  <a:pt x="1742661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316F0A19-9786-3449-AFF8-3AF94DAB68B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98850" y="1614489"/>
            <a:ext cx="1627188" cy="1736725"/>
          </a:xfrm>
          <a:custGeom>
            <a:avLst/>
            <a:gdLst>
              <a:gd name="connsiteX0" fmla="*/ 737866 w 1627188"/>
              <a:gd name="connsiteY0" fmla="*/ 0 h 1736725"/>
              <a:gd name="connsiteX1" fmla="*/ 1444664 w 1627188"/>
              <a:gd name="connsiteY1" fmla="*/ 182609 h 1736725"/>
              <a:gd name="connsiteX2" fmla="*/ 1627188 w 1627188"/>
              <a:gd name="connsiteY2" fmla="*/ 897503 h 1736725"/>
              <a:gd name="connsiteX3" fmla="*/ 1262139 w 1627188"/>
              <a:gd name="connsiteY3" fmla="*/ 1736725 h 1736725"/>
              <a:gd name="connsiteX4" fmla="*/ 625244 w 1627188"/>
              <a:gd name="connsiteY4" fmla="*/ 1363737 h 1736725"/>
              <a:gd name="connsiteX5" fmla="*/ 0 w 1627188"/>
              <a:gd name="connsiteY5" fmla="*/ 1728955 h 1736725"/>
              <a:gd name="connsiteX6" fmla="*/ 737866 w 1627188"/>
              <a:gd name="connsiteY6" fmla="*/ 0 h 173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7188" h="1736725">
                <a:moveTo>
                  <a:pt x="737866" y="0"/>
                </a:moveTo>
                <a:cubicBezTo>
                  <a:pt x="737866" y="0"/>
                  <a:pt x="737866" y="0"/>
                  <a:pt x="1444664" y="182609"/>
                </a:cubicBezTo>
                <a:cubicBezTo>
                  <a:pt x="1444664" y="182609"/>
                  <a:pt x="1444664" y="182609"/>
                  <a:pt x="1627188" y="897503"/>
                </a:cubicBezTo>
                <a:cubicBezTo>
                  <a:pt x="1409712" y="1126735"/>
                  <a:pt x="1281556" y="1422017"/>
                  <a:pt x="1262139" y="1736725"/>
                </a:cubicBezTo>
                <a:cubicBezTo>
                  <a:pt x="1262139" y="1736725"/>
                  <a:pt x="1262139" y="1736725"/>
                  <a:pt x="625244" y="1363737"/>
                </a:cubicBezTo>
                <a:lnTo>
                  <a:pt x="0" y="1728955"/>
                </a:lnTo>
                <a:cubicBezTo>
                  <a:pt x="19418" y="1076226"/>
                  <a:pt x="279612" y="466235"/>
                  <a:pt x="73786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0" name="Google Shape;33;p5">
            <a:extLst>
              <a:ext uri="{FF2B5EF4-FFF2-40B4-BE49-F238E27FC236}">
                <a16:creationId xmlns:a16="http://schemas.microsoft.com/office/drawing/2014/main" id="{DE89ADE4-3BF8-5846-A99F-06A996AB5A01}"/>
              </a:ext>
            </a:extLst>
          </p:cNvPr>
          <p:cNvSpPr txBox="1">
            <a:spLocks noGrp="1"/>
          </p:cNvSpPr>
          <p:nvPr>
            <p:ph type="dt" idx="2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1" name="Google Shape;34;p5">
            <a:extLst>
              <a:ext uri="{FF2B5EF4-FFF2-40B4-BE49-F238E27FC236}">
                <a16:creationId xmlns:a16="http://schemas.microsoft.com/office/drawing/2014/main" id="{ABF89CC1-6FA2-AE42-8759-B5BFF637B51B}"/>
              </a:ext>
            </a:extLst>
          </p:cNvPr>
          <p:cNvSpPr txBox="1">
            <a:spLocks noGrp="1"/>
          </p:cNvSpPr>
          <p:nvPr>
            <p:ph type="ftr" idx="2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2" name="Google Shape;35;p5">
            <a:extLst>
              <a:ext uri="{FF2B5EF4-FFF2-40B4-BE49-F238E27FC236}">
                <a16:creationId xmlns:a16="http://schemas.microsoft.com/office/drawing/2014/main" id="{6B8BCBC2-6A44-2F49-AA64-7F4CC6109835}"/>
              </a:ext>
            </a:extLst>
          </p:cNvPr>
          <p:cNvSpPr txBox="1">
            <a:spLocks noGrp="1"/>
          </p:cNvSpPr>
          <p:nvPr>
            <p:ph type="sldNum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9FA09C-4BCD-6D43-8327-F6ECA4504A8E}" type="slidenum">
              <a:rPr lang="en-US" altLang="en-US"/>
              <a:pPr>
                <a:defRPr/>
              </a:pPr>
              <a:t>‹nº›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05284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8999F2D0-D361-B749-AAD5-A9C22C45A01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70608" y="4395788"/>
            <a:ext cx="1749205" cy="1630362"/>
          </a:xfrm>
          <a:custGeom>
            <a:avLst/>
            <a:gdLst>
              <a:gd name="connsiteX0" fmla="*/ 797052 w 1749205"/>
              <a:gd name="connsiteY0" fmla="*/ 0 h 1630362"/>
              <a:gd name="connsiteX1" fmla="*/ 917687 w 1749205"/>
              <a:gd name="connsiteY1" fmla="*/ 8627 h 1630362"/>
              <a:gd name="connsiteX2" fmla="*/ 1688888 w 1749205"/>
              <a:gd name="connsiteY2" fmla="*/ 297606 h 1630362"/>
              <a:gd name="connsiteX3" fmla="*/ 1421768 w 1749205"/>
              <a:gd name="connsiteY3" fmla="*/ 935949 h 1630362"/>
              <a:gd name="connsiteX4" fmla="*/ 1749205 w 1749205"/>
              <a:gd name="connsiteY4" fmla="*/ 1630362 h 1630362"/>
              <a:gd name="connsiteX5" fmla="*/ 1723355 w 1749205"/>
              <a:gd name="connsiteY5" fmla="*/ 1630362 h 1630362"/>
              <a:gd name="connsiteX6" fmla="*/ 25851 w 1749205"/>
              <a:gd name="connsiteY6" fmla="*/ 1000646 h 1630362"/>
              <a:gd name="connsiteX7" fmla="*/ 232654 w 1749205"/>
              <a:gd name="connsiteY7" fmla="*/ 232909 h 1630362"/>
              <a:gd name="connsiteX8" fmla="*/ 797052 w 1749205"/>
              <a:gd name="connsiteY8" fmla="*/ 0 h 163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205" h="1630362">
                <a:moveTo>
                  <a:pt x="797052" y="0"/>
                </a:moveTo>
                <a:cubicBezTo>
                  <a:pt x="835828" y="0"/>
                  <a:pt x="878912" y="4313"/>
                  <a:pt x="917687" y="8627"/>
                </a:cubicBezTo>
                <a:cubicBezTo>
                  <a:pt x="1128798" y="181152"/>
                  <a:pt x="1395918" y="288980"/>
                  <a:pt x="1688888" y="297606"/>
                </a:cubicBezTo>
                <a:cubicBezTo>
                  <a:pt x="1525169" y="461505"/>
                  <a:pt x="1421768" y="685787"/>
                  <a:pt x="1421768" y="935949"/>
                </a:cubicBezTo>
                <a:cubicBezTo>
                  <a:pt x="1421768" y="1216302"/>
                  <a:pt x="1551019" y="1466463"/>
                  <a:pt x="1749205" y="1630362"/>
                </a:cubicBezTo>
                <a:cubicBezTo>
                  <a:pt x="1740588" y="1630362"/>
                  <a:pt x="1731972" y="1630362"/>
                  <a:pt x="1723355" y="1630362"/>
                </a:cubicBezTo>
                <a:cubicBezTo>
                  <a:pt x="1072789" y="1630362"/>
                  <a:pt x="482540" y="1393140"/>
                  <a:pt x="25851" y="1000646"/>
                </a:cubicBezTo>
                <a:cubicBezTo>
                  <a:pt x="-43083" y="733232"/>
                  <a:pt x="25851" y="439939"/>
                  <a:pt x="232654" y="232909"/>
                </a:cubicBezTo>
                <a:cubicBezTo>
                  <a:pt x="383447" y="81950"/>
                  <a:pt x="585941" y="0"/>
                  <a:pt x="7970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923271F0-228C-D842-B286-E4ABDEC9548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886450" y="4349751"/>
            <a:ext cx="2058988" cy="1668463"/>
          </a:xfrm>
          <a:custGeom>
            <a:avLst/>
            <a:gdLst>
              <a:gd name="connsiteX0" fmla="*/ 1076877 w 2058988"/>
              <a:gd name="connsiteY0" fmla="*/ 0 h 1668463"/>
              <a:gd name="connsiteX1" fmla="*/ 1335327 w 2058988"/>
              <a:gd name="connsiteY1" fmla="*/ 638069 h 1668463"/>
              <a:gd name="connsiteX2" fmla="*/ 1968531 w 2058988"/>
              <a:gd name="connsiteY2" fmla="*/ 901056 h 1668463"/>
              <a:gd name="connsiteX3" fmla="*/ 2058988 w 2058988"/>
              <a:gd name="connsiteY3" fmla="*/ 896745 h 1668463"/>
              <a:gd name="connsiteX4" fmla="*/ 396291 w 2058988"/>
              <a:gd name="connsiteY4" fmla="*/ 1668463 h 1668463"/>
              <a:gd name="connsiteX5" fmla="*/ 0 w 2058988"/>
              <a:gd name="connsiteY5" fmla="*/ 982971 h 1668463"/>
              <a:gd name="connsiteX6" fmla="*/ 327371 w 2058988"/>
              <a:gd name="connsiteY6" fmla="*/ 340591 h 1668463"/>
              <a:gd name="connsiteX7" fmla="*/ 1076877 w 2058988"/>
              <a:gd name="connsiteY7" fmla="*/ 0 h 1668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58988" h="1668463">
                <a:moveTo>
                  <a:pt x="1076877" y="0"/>
                </a:moveTo>
                <a:cubicBezTo>
                  <a:pt x="1072569" y="232809"/>
                  <a:pt x="1158719" y="465618"/>
                  <a:pt x="1335327" y="638069"/>
                </a:cubicBezTo>
                <a:cubicBezTo>
                  <a:pt x="1511935" y="814831"/>
                  <a:pt x="1740233" y="901056"/>
                  <a:pt x="1968531" y="901056"/>
                </a:cubicBezTo>
                <a:cubicBezTo>
                  <a:pt x="1998683" y="901056"/>
                  <a:pt x="2028836" y="901056"/>
                  <a:pt x="2058988" y="896745"/>
                </a:cubicBezTo>
                <a:cubicBezTo>
                  <a:pt x="1632545" y="1336495"/>
                  <a:pt x="1046724" y="1621039"/>
                  <a:pt x="396291" y="1668463"/>
                </a:cubicBezTo>
                <a:cubicBezTo>
                  <a:pt x="159378" y="1530502"/>
                  <a:pt x="0" y="1276137"/>
                  <a:pt x="0" y="982971"/>
                </a:cubicBezTo>
                <a:cubicBezTo>
                  <a:pt x="0" y="719983"/>
                  <a:pt x="129225" y="482863"/>
                  <a:pt x="327371" y="340591"/>
                </a:cubicBezTo>
                <a:cubicBezTo>
                  <a:pt x="615974" y="310412"/>
                  <a:pt x="878731" y="189696"/>
                  <a:pt x="107687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6D5E2218-2343-474D-9CE6-0CE94F576DB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05200" y="3224214"/>
            <a:ext cx="1671638" cy="2060575"/>
          </a:xfrm>
          <a:custGeom>
            <a:avLst/>
            <a:gdLst>
              <a:gd name="connsiteX0" fmla="*/ 689335 w 1671638"/>
              <a:gd name="connsiteY0" fmla="*/ 0 h 2060575"/>
              <a:gd name="connsiteX1" fmla="*/ 1331279 w 1671638"/>
              <a:gd name="connsiteY1" fmla="*/ 327623 h 2060575"/>
              <a:gd name="connsiteX2" fmla="*/ 1671638 w 1671638"/>
              <a:gd name="connsiteY2" fmla="*/ 1073396 h 2060575"/>
              <a:gd name="connsiteX3" fmla="*/ 1663021 w 1671638"/>
              <a:gd name="connsiteY3" fmla="*/ 1073396 h 2060575"/>
              <a:gd name="connsiteX4" fmla="*/ 1029695 w 1671638"/>
              <a:gd name="connsiteY4" fmla="*/ 1336356 h 2060575"/>
              <a:gd name="connsiteX5" fmla="*/ 775502 w 1671638"/>
              <a:gd name="connsiteY5" fmla="*/ 2060575 h 2060575"/>
              <a:gd name="connsiteX6" fmla="*/ 0 w 1671638"/>
              <a:gd name="connsiteY6" fmla="*/ 396596 h 2060575"/>
              <a:gd name="connsiteX7" fmla="*/ 689335 w 1671638"/>
              <a:gd name="connsiteY7" fmla="*/ 0 h 206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1638" h="2060575">
                <a:moveTo>
                  <a:pt x="689335" y="0"/>
                </a:moveTo>
                <a:cubicBezTo>
                  <a:pt x="952145" y="0"/>
                  <a:pt x="1184795" y="129325"/>
                  <a:pt x="1331279" y="327623"/>
                </a:cubicBezTo>
                <a:cubicBezTo>
                  <a:pt x="1357129" y="616448"/>
                  <a:pt x="1482071" y="875098"/>
                  <a:pt x="1671638" y="1073396"/>
                </a:cubicBezTo>
                <a:cubicBezTo>
                  <a:pt x="1667330" y="1073396"/>
                  <a:pt x="1663021" y="1073396"/>
                  <a:pt x="1663021" y="1073396"/>
                </a:cubicBezTo>
                <a:cubicBezTo>
                  <a:pt x="1421754" y="1073396"/>
                  <a:pt x="1197720" y="1168234"/>
                  <a:pt x="1029695" y="1336356"/>
                </a:cubicBezTo>
                <a:cubicBezTo>
                  <a:pt x="831511" y="1534654"/>
                  <a:pt x="749652" y="1801926"/>
                  <a:pt x="775502" y="2060575"/>
                </a:cubicBezTo>
                <a:cubicBezTo>
                  <a:pt x="336051" y="1629493"/>
                  <a:pt x="47392" y="1047531"/>
                  <a:pt x="0" y="396596"/>
                </a:cubicBezTo>
                <a:cubicBezTo>
                  <a:pt x="137867" y="159501"/>
                  <a:pt x="396368" y="0"/>
                  <a:pt x="68933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D4E44C9D-5EEB-4C40-8795-A54736360E6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061329" y="3400426"/>
            <a:ext cx="1625471" cy="1750753"/>
          </a:xfrm>
          <a:custGeom>
            <a:avLst/>
            <a:gdLst>
              <a:gd name="connsiteX0" fmla="*/ 1625471 w 1625471"/>
              <a:gd name="connsiteY0" fmla="*/ 0 h 1750753"/>
              <a:gd name="connsiteX1" fmla="*/ 1625471 w 1625471"/>
              <a:gd name="connsiteY1" fmla="*/ 30186 h 1750753"/>
              <a:gd name="connsiteX2" fmla="*/ 996540 w 1625471"/>
              <a:gd name="connsiteY2" fmla="*/ 1724880 h 1750753"/>
              <a:gd name="connsiteX3" fmla="*/ 229761 w 1625471"/>
              <a:gd name="connsiteY3" fmla="*/ 1517894 h 1750753"/>
              <a:gd name="connsiteX4" fmla="*/ 10066 w 1625471"/>
              <a:gd name="connsiteY4" fmla="*/ 832255 h 1750753"/>
              <a:gd name="connsiteX5" fmla="*/ 294377 w 1625471"/>
              <a:gd name="connsiteY5" fmla="*/ 64683 h 1750753"/>
              <a:gd name="connsiteX6" fmla="*/ 931924 w 1625471"/>
              <a:gd name="connsiteY6" fmla="*/ 332040 h 1750753"/>
              <a:gd name="connsiteX7" fmla="*/ 1625471 w 1625471"/>
              <a:gd name="connsiteY7" fmla="*/ 0 h 1750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5471" h="1750753">
                <a:moveTo>
                  <a:pt x="1625471" y="0"/>
                </a:moveTo>
                <a:cubicBezTo>
                  <a:pt x="1625471" y="8625"/>
                  <a:pt x="1625471" y="17249"/>
                  <a:pt x="1625471" y="30186"/>
                </a:cubicBezTo>
                <a:cubicBezTo>
                  <a:pt x="1625471" y="677015"/>
                  <a:pt x="1388545" y="1272099"/>
                  <a:pt x="996540" y="1724880"/>
                </a:cubicBezTo>
                <a:cubicBezTo>
                  <a:pt x="729460" y="1793875"/>
                  <a:pt x="436533" y="1724880"/>
                  <a:pt x="229761" y="1517894"/>
                </a:cubicBezTo>
                <a:cubicBezTo>
                  <a:pt x="44528" y="1332470"/>
                  <a:pt x="-28704" y="1073738"/>
                  <a:pt x="10066" y="832255"/>
                </a:cubicBezTo>
                <a:cubicBezTo>
                  <a:pt x="182376" y="620957"/>
                  <a:pt x="290070" y="353601"/>
                  <a:pt x="294377" y="64683"/>
                </a:cubicBezTo>
                <a:cubicBezTo>
                  <a:pt x="458072" y="228547"/>
                  <a:pt x="682075" y="332040"/>
                  <a:pt x="931924" y="332040"/>
                </a:cubicBezTo>
                <a:cubicBezTo>
                  <a:pt x="1211927" y="332040"/>
                  <a:pt x="1461777" y="202674"/>
                  <a:pt x="162547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86A2DE4-6E3D-C848-8292-2E81030869F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011988" y="1573214"/>
            <a:ext cx="1671637" cy="2060575"/>
          </a:xfrm>
          <a:custGeom>
            <a:avLst/>
            <a:gdLst>
              <a:gd name="connsiteX0" fmla="*/ 896136 w 1671637"/>
              <a:gd name="connsiteY0" fmla="*/ 0 h 2060575"/>
              <a:gd name="connsiteX1" fmla="*/ 1671637 w 1671637"/>
              <a:gd name="connsiteY1" fmla="*/ 1668290 h 2060575"/>
              <a:gd name="connsiteX2" fmla="*/ 982302 w 1671637"/>
              <a:gd name="connsiteY2" fmla="*/ 2060575 h 2060575"/>
              <a:gd name="connsiteX3" fmla="*/ 340359 w 1671637"/>
              <a:gd name="connsiteY3" fmla="*/ 1732953 h 2060575"/>
              <a:gd name="connsiteX4" fmla="*/ 0 w 1671637"/>
              <a:gd name="connsiteY4" fmla="*/ 987179 h 2060575"/>
              <a:gd name="connsiteX5" fmla="*/ 8617 w 1671637"/>
              <a:gd name="connsiteY5" fmla="*/ 987179 h 2060575"/>
              <a:gd name="connsiteX6" fmla="*/ 641943 w 1671637"/>
              <a:gd name="connsiteY6" fmla="*/ 724219 h 2060575"/>
              <a:gd name="connsiteX7" fmla="*/ 904752 w 1671637"/>
              <a:gd name="connsiteY7" fmla="*/ 94838 h 2060575"/>
              <a:gd name="connsiteX8" fmla="*/ 896136 w 1671637"/>
              <a:gd name="connsiteY8" fmla="*/ 0 h 206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1637" h="2060575">
                <a:moveTo>
                  <a:pt x="896136" y="0"/>
                </a:moveTo>
                <a:cubicBezTo>
                  <a:pt x="1335586" y="431083"/>
                  <a:pt x="1624245" y="1017355"/>
                  <a:pt x="1671637" y="1668290"/>
                </a:cubicBezTo>
                <a:cubicBezTo>
                  <a:pt x="1533770" y="1901075"/>
                  <a:pt x="1275270" y="2060575"/>
                  <a:pt x="982302" y="2060575"/>
                </a:cubicBezTo>
                <a:cubicBezTo>
                  <a:pt x="719493" y="2060575"/>
                  <a:pt x="486843" y="1931250"/>
                  <a:pt x="340359" y="1732953"/>
                </a:cubicBezTo>
                <a:cubicBezTo>
                  <a:pt x="314509" y="1444127"/>
                  <a:pt x="189567" y="1185478"/>
                  <a:pt x="0" y="987179"/>
                </a:cubicBezTo>
                <a:cubicBezTo>
                  <a:pt x="4309" y="987179"/>
                  <a:pt x="8617" y="987179"/>
                  <a:pt x="8617" y="987179"/>
                </a:cubicBezTo>
                <a:cubicBezTo>
                  <a:pt x="236959" y="987179"/>
                  <a:pt x="465301" y="900963"/>
                  <a:pt x="641943" y="724219"/>
                </a:cubicBezTo>
                <a:cubicBezTo>
                  <a:pt x="809969" y="556097"/>
                  <a:pt x="904752" y="331934"/>
                  <a:pt x="904752" y="94838"/>
                </a:cubicBezTo>
                <a:cubicBezTo>
                  <a:pt x="904752" y="60352"/>
                  <a:pt x="900444" y="30176"/>
                  <a:pt x="8961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16F3821-9DB8-7C45-AF00-3D5DB2078BD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067425" y="831851"/>
            <a:ext cx="1749425" cy="1630203"/>
          </a:xfrm>
          <a:custGeom>
            <a:avLst/>
            <a:gdLst>
              <a:gd name="connsiteX0" fmla="*/ 0 w 1749425"/>
              <a:gd name="connsiteY0" fmla="*/ 0 h 1630203"/>
              <a:gd name="connsiteX1" fmla="*/ 25854 w 1749425"/>
              <a:gd name="connsiteY1" fmla="*/ 0 h 1630203"/>
              <a:gd name="connsiteX2" fmla="*/ 1723572 w 1749425"/>
              <a:gd name="connsiteY2" fmla="*/ 633413 h 1630203"/>
              <a:gd name="connsiteX3" fmla="*/ 1749425 w 1749425"/>
              <a:gd name="connsiteY3" fmla="*/ 835933 h 1630203"/>
              <a:gd name="connsiteX4" fmla="*/ 1516743 w 1749425"/>
              <a:gd name="connsiteY4" fmla="*/ 1396093 h 1630203"/>
              <a:gd name="connsiteX5" fmla="*/ 831623 w 1749425"/>
              <a:gd name="connsiteY5" fmla="*/ 1620158 h 1630203"/>
              <a:gd name="connsiteX6" fmla="*/ 60325 w 1749425"/>
              <a:gd name="connsiteY6" fmla="*/ 1331460 h 1630203"/>
              <a:gd name="connsiteX7" fmla="*/ 327479 w 1749425"/>
              <a:gd name="connsiteY7" fmla="*/ 693738 h 1630203"/>
              <a:gd name="connsiteX8" fmla="*/ 0 w 1749425"/>
              <a:gd name="connsiteY8" fmla="*/ 0 h 1630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425" h="1630203">
                <a:moveTo>
                  <a:pt x="0" y="0"/>
                </a:moveTo>
                <a:cubicBezTo>
                  <a:pt x="8618" y="0"/>
                  <a:pt x="17236" y="0"/>
                  <a:pt x="25854" y="0"/>
                </a:cubicBezTo>
                <a:cubicBezTo>
                  <a:pt x="676502" y="0"/>
                  <a:pt x="1266825" y="241300"/>
                  <a:pt x="1723572" y="633413"/>
                </a:cubicBezTo>
                <a:cubicBezTo>
                  <a:pt x="1740807" y="698047"/>
                  <a:pt x="1749425" y="766990"/>
                  <a:pt x="1749425" y="835933"/>
                </a:cubicBezTo>
                <a:cubicBezTo>
                  <a:pt x="1749425" y="1047070"/>
                  <a:pt x="1667556" y="1245281"/>
                  <a:pt x="1516743" y="1396093"/>
                </a:cubicBezTo>
                <a:cubicBezTo>
                  <a:pt x="1327150" y="1585686"/>
                  <a:pt x="1072923" y="1658938"/>
                  <a:pt x="831623" y="1620158"/>
                </a:cubicBezTo>
                <a:cubicBezTo>
                  <a:pt x="620486" y="1447801"/>
                  <a:pt x="353332" y="1340077"/>
                  <a:pt x="60325" y="1331460"/>
                </a:cubicBezTo>
                <a:cubicBezTo>
                  <a:pt x="224065" y="1172029"/>
                  <a:pt x="327479" y="943656"/>
                  <a:pt x="327479" y="693738"/>
                </a:cubicBezTo>
                <a:cubicBezTo>
                  <a:pt x="327479" y="413657"/>
                  <a:pt x="198211" y="163739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C5D195A6-8BA9-064E-87D7-17767B492943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241800" y="839788"/>
            <a:ext cx="2058988" cy="1668462"/>
          </a:xfrm>
          <a:custGeom>
            <a:avLst/>
            <a:gdLst>
              <a:gd name="connsiteX0" fmla="*/ 1662698 w 2058988"/>
              <a:gd name="connsiteY0" fmla="*/ 0 h 1668462"/>
              <a:gd name="connsiteX1" fmla="*/ 2058988 w 2058988"/>
              <a:gd name="connsiteY1" fmla="*/ 685492 h 1668462"/>
              <a:gd name="connsiteX2" fmla="*/ 1731618 w 2058988"/>
              <a:gd name="connsiteY2" fmla="*/ 1327872 h 1668462"/>
              <a:gd name="connsiteX3" fmla="*/ 982112 w 2058988"/>
              <a:gd name="connsiteY3" fmla="*/ 1668462 h 1668462"/>
              <a:gd name="connsiteX4" fmla="*/ 982112 w 2058988"/>
              <a:gd name="connsiteY4" fmla="*/ 1659840 h 1668462"/>
              <a:gd name="connsiteX5" fmla="*/ 723661 w 2058988"/>
              <a:gd name="connsiteY5" fmla="*/ 1030394 h 1668462"/>
              <a:gd name="connsiteX6" fmla="*/ 0 w 2058988"/>
              <a:gd name="connsiteY6" fmla="*/ 771718 h 1668462"/>
              <a:gd name="connsiteX7" fmla="*/ 1662698 w 2058988"/>
              <a:gd name="connsiteY7" fmla="*/ 0 h 166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58988" h="1668462">
                <a:moveTo>
                  <a:pt x="1662698" y="0"/>
                </a:moveTo>
                <a:cubicBezTo>
                  <a:pt x="1899610" y="137961"/>
                  <a:pt x="2058988" y="392326"/>
                  <a:pt x="2058988" y="685492"/>
                </a:cubicBezTo>
                <a:cubicBezTo>
                  <a:pt x="2058988" y="952791"/>
                  <a:pt x="1929763" y="1185600"/>
                  <a:pt x="1731618" y="1327872"/>
                </a:cubicBezTo>
                <a:cubicBezTo>
                  <a:pt x="1443015" y="1358051"/>
                  <a:pt x="1184564" y="1483078"/>
                  <a:pt x="982112" y="1668462"/>
                </a:cubicBezTo>
                <a:cubicBezTo>
                  <a:pt x="982112" y="1668462"/>
                  <a:pt x="982112" y="1664151"/>
                  <a:pt x="982112" y="1659840"/>
                </a:cubicBezTo>
                <a:cubicBezTo>
                  <a:pt x="982112" y="1422720"/>
                  <a:pt x="891654" y="1198534"/>
                  <a:pt x="723661" y="1030394"/>
                </a:cubicBezTo>
                <a:cubicBezTo>
                  <a:pt x="525516" y="832076"/>
                  <a:pt x="258451" y="745850"/>
                  <a:pt x="0" y="771718"/>
                </a:cubicBezTo>
                <a:cubicBezTo>
                  <a:pt x="426443" y="331968"/>
                  <a:pt x="1012264" y="47424"/>
                  <a:pt x="166269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4195679B-D0A6-684F-9404-57EA1408B41C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500438" y="1706784"/>
            <a:ext cx="1628775" cy="1749204"/>
          </a:xfrm>
          <a:custGeom>
            <a:avLst/>
            <a:gdLst>
              <a:gd name="connsiteX0" fmla="*/ 832566 w 1628775"/>
              <a:gd name="connsiteY0" fmla="*/ 0 h 1749204"/>
              <a:gd name="connsiteX1" fmla="*/ 1396093 w 1628775"/>
              <a:gd name="connsiteY1" fmla="*/ 232653 h 1749204"/>
              <a:gd name="connsiteX2" fmla="*/ 1628775 w 1628775"/>
              <a:gd name="connsiteY2" fmla="*/ 792743 h 1749204"/>
              <a:gd name="connsiteX3" fmla="*/ 1620157 w 1628775"/>
              <a:gd name="connsiteY3" fmla="*/ 917686 h 1749204"/>
              <a:gd name="connsiteX4" fmla="*/ 1331459 w 1628775"/>
              <a:gd name="connsiteY4" fmla="*/ 1684578 h 1749204"/>
              <a:gd name="connsiteX5" fmla="*/ 693738 w 1628775"/>
              <a:gd name="connsiteY5" fmla="*/ 1417459 h 1749204"/>
              <a:gd name="connsiteX6" fmla="*/ 0 w 1628775"/>
              <a:gd name="connsiteY6" fmla="*/ 1749204 h 1749204"/>
              <a:gd name="connsiteX7" fmla="*/ 0 w 1628775"/>
              <a:gd name="connsiteY7" fmla="*/ 1723354 h 1749204"/>
              <a:gd name="connsiteX8" fmla="*/ 629104 w 1628775"/>
              <a:gd name="connsiteY8" fmla="*/ 25850 h 1749204"/>
              <a:gd name="connsiteX9" fmla="*/ 832566 w 1628775"/>
              <a:gd name="connsiteY9" fmla="*/ 0 h 1749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8775" h="1749204">
                <a:moveTo>
                  <a:pt x="832566" y="0"/>
                </a:moveTo>
                <a:cubicBezTo>
                  <a:pt x="1037375" y="0"/>
                  <a:pt x="1240972" y="77551"/>
                  <a:pt x="1396093" y="232653"/>
                </a:cubicBezTo>
                <a:cubicBezTo>
                  <a:pt x="1542597" y="383446"/>
                  <a:pt x="1628775" y="581632"/>
                  <a:pt x="1628775" y="792743"/>
                </a:cubicBezTo>
                <a:cubicBezTo>
                  <a:pt x="1628775" y="835827"/>
                  <a:pt x="1624466" y="878910"/>
                  <a:pt x="1620157" y="917686"/>
                </a:cubicBezTo>
                <a:cubicBezTo>
                  <a:pt x="1443491" y="1128797"/>
                  <a:pt x="1335768" y="1395917"/>
                  <a:pt x="1331459" y="1684578"/>
                </a:cubicBezTo>
                <a:cubicBezTo>
                  <a:pt x="1167720" y="1520860"/>
                  <a:pt x="943656" y="1417459"/>
                  <a:pt x="693738" y="1417459"/>
                </a:cubicBezTo>
                <a:cubicBezTo>
                  <a:pt x="413657" y="1417459"/>
                  <a:pt x="163739" y="1546710"/>
                  <a:pt x="0" y="1749204"/>
                </a:cubicBezTo>
                <a:cubicBezTo>
                  <a:pt x="0" y="1740587"/>
                  <a:pt x="0" y="1731971"/>
                  <a:pt x="0" y="1723354"/>
                </a:cubicBezTo>
                <a:cubicBezTo>
                  <a:pt x="0" y="1072788"/>
                  <a:pt x="236991" y="482539"/>
                  <a:pt x="629104" y="25850"/>
                </a:cubicBezTo>
                <a:cubicBezTo>
                  <a:pt x="695892" y="8617"/>
                  <a:pt x="764296" y="0"/>
                  <a:pt x="83256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56699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A6D03D41-5190-204F-8C77-CF222A787ED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670550" y="4740275"/>
            <a:ext cx="2640013" cy="1168400"/>
          </a:xfrm>
          <a:custGeom>
            <a:avLst/>
            <a:gdLst>
              <a:gd name="connsiteX0" fmla="*/ 2640013 w 2640013"/>
              <a:gd name="connsiteY0" fmla="*/ 0 h 1168400"/>
              <a:gd name="connsiteX1" fmla="*/ 1639541 w 2640013"/>
              <a:gd name="connsiteY1" fmla="*/ 1000856 h 1168400"/>
              <a:gd name="connsiteX2" fmla="*/ 1331025 w 2640013"/>
              <a:gd name="connsiteY2" fmla="*/ 1168400 h 1168400"/>
              <a:gd name="connsiteX3" fmla="*/ 1295766 w 2640013"/>
              <a:gd name="connsiteY3" fmla="*/ 1168400 h 1168400"/>
              <a:gd name="connsiteX4" fmla="*/ 1194397 w 2640013"/>
              <a:gd name="connsiteY4" fmla="*/ 1150764 h 1168400"/>
              <a:gd name="connsiteX5" fmla="*/ 1026917 w 2640013"/>
              <a:gd name="connsiteY5" fmla="*/ 1044947 h 1168400"/>
              <a:gd name="connsiteX6" fmla="*/ 0 w 2640013"/>
              <a:gd name="connsiteY6" fmla="*/ 17636 h 1168400"/>
              <a:gd name="connsiteX7" fmla="*/ 2516607 w 2640013"/>
              <a:gd name="connsiteY7" fmla="*/ 17636 h 1168400"/>
              <a:gd name="connsiteX8" fmla="*/ 2640013 w 2640013"/>
              <a:gd name="connsiteY8" fmla="*/ 0 h 116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0013" h="1168400">
                <a:moveTo>
                  <a:pt x="2640013" y="0"/>
                </a:moveTo>
                <a:cubicBezTo>
                  <a:pt x="2640013" y="0"/>
                  <a:pt x="2640013" y="0"/>
                  <a:pt x="1639541" y="1000856"/>
                </a:cubicBezTo>
                <a:cubicBezTo>
                  <a:pt x="1555801" y="1084628"/>
                  <a:pt x="1450024" y="1141946"/>
                  <a:pt x="1331025" y="1168400"/>
                </a:cubicBezTo>
                <a:cubicBezTo>
                  <a:pt x="1326618" y="1168400"/>
                  <a:pt x="1313396" y="1168400"/>
                  <a:pt x="1295766" y="1168400"/>
                </a:cubicBezTo>
                <a:cubicBezTo>
                  <a:pt x="1273729" y="1168400"/>
                  <a:pt x="1234063" y="1168400"/>
                  <a:pt x="1194397" y="1150764"/>
                </a:cubicBezTo>
                <a:cubicBezTo>
                  <a:pt x="1093027" y="1111082"/>
                  <a:pt x="1026917" y="1044947"/>
                  <a:pt x="1026917" y="1044947"/>
                </a:cubicBezTo>
                <a:cubicBezTo>
                  <a:pt x="1026917" y="1044947"/>
                  <a:pt x="1026917" y="1044947"/>
                  <a:pt x="0" y="17636"/>
                </a:cubicBezTo>
                <a:cubicBezTo>
                  <a:pt x="0" y="17636"/>
                  <a:pt x="0" y="17636"/>
                  <a:pt x="2516607" y="17636"/>
                </a:cubicBezTo>
                <a:cubicBezTo>
                  <a:pt x="2529829" y="17636"/>
                  <a:pt x="2578310" y="17636"/>
                  <a:pt x="26400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955DD2E9-727F-5946-8940-22633BCD56C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732588" y="2789238"/>
            <a:ext cx="1855787" cy="1879600"/>
          </a:xfrm>
          <a:custGeom>
            <a:avLst/>
            <a:gdLst>
              <a:gd name="connsiteX0" fmla="*/ 1855787 w 1855787"/>
              <a:gd name="connsiteY0" fmla="*/ 0 h 1879600"/>
              <a:gd name="connsiteX1" fmla="*/ 1855787 w 1855787"/>
              <a:gd name="connsiteY1" fmla="*/ 1416318 h 1879600"/>
              <a:gd name="connsiteX2" fmla="*/ 1758810 w 1855787"/>
              <a:gd name="connsiteY2" fmla="*/ 1751646 h 1879600"/>
              <a:gd name="connsiteX3" fmla="*/ 1648609 w 1855787"/>
              <a:gd name="connsiteY3" fmla="*/ 1839890 h 1879600"/>
              <a:gd name="connsiteX4" fmla="*/ 1454655 w 1855787"/>
              <a:gd name="connsiteY4" fmla="*/ 1879600 h 1879600"/>
              <a:gd name="connsiteX5" fmla="*/ 0 w 1855787"/>
              <a:gd name="connsiteY5" fmla="*/ 1879600 h 1879600"/>
              <a:gd name="connsiteX6" fmla="*/ 1780850 w 1855787"/>
              <a:gd name="connsiteY6" fmla="*/ 101481 h 1879600"/>
              <a:gd name="connsiteX7" fmla="*/ 1855787 w 1855787"/>
              <a:gd name="connsiteY7" fmla="*/ 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5787" h="1879600">
                <a:moveTo>
                  <a:pt x="1855787" y="0"/>
                </a:moveTo>
                <a:cubicBezTo>
                  <a:pt x="1855787" y="0"/>
                  <a:pt x="1855787" y="0"/>
                  <a:pt x="1855787" y="1416318"/>
                </a:cubicBezTo>
                <a:cubicBezTo>
                  <a:pt x="1855787" y="1535448"/>
                  <a:pt x="1820523" y="1650165"/>
                  <a:pt x="1758810" y="1751646"/>
                </a:cubicBezTo>
                <a:cubicBezTo>
                  <a:pt x="1745586" y="1764883"/>
                  <a:pt x="1714730" y="1809005"/>
                  <a:pt x="1648609" y="1839890"/>
                </a:cubicBezTo>
                <a:cubicBezTo>
                  <a:pt x="1551632" y="1879600"/>
                  <a:pt x="1467879" y="1879600"/>
                  <a:pt x="1454655" y="1879600"/>
                </a:cubicBezTo>
                <a:cubicBezTo>
                  <a:pt x="1454655" y="1879600"/>
                  <a:pt x="1454655" y="1879600"/>
                  <a:pt x="0" y="1879600"/>
                </a:cubicBezTo>
                <a:lnTo>
                  <a:pt x="1780850" y="101481"/>
                </a:lnTo>
                <a:cubicBezTo>
                  <a:pt x="1785258" y="97069"/>
                  <a:pt x="1820523" y="61771"/>
                  <a:pt x="185578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2C1046E8-B7F0-364D-A888-C681E324562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464175" y="931864"/>
            <a:ext cx="1876425" cy="1857375"/>
          </a:xfrm>
          <a:custGeom>
            <a:avLst/>
            <a:gdLst>
              <a:gd name="connsiteX0" fmla="*/ 0 w 1876425"/>
              <a:gd name="connsiteY0" fmla="*/ 0 h 1857375"/>
              <a:gd name="connsiteX1" fmla="*/ 1409521 w 1876425"/>
              <a:gd name="connsiteY1" fmla="*/ 0 h 1857375"/>
              <a:gd name="connsiteX2" fmla="*/ 1748687 w 1876425"/>
              <a:gd name="connsiteY2" fmla="*/ 101472 h 1857375"/>
              <a:gd name="connsiteX3" fmla="*/ 1832378 w 1876425"/>
              <a:gd name="connsiteY3" fmla="*/ 211767 h 1857375"/>
              <a:gd name="connsiteX4" fmla="*/ 1876425 w 1876425"/>
              <a:gd name="connsiteY4" fmla="*/ 405887 h 1857375"/>
              <a:gd name="connsiteX5" fmla="*/ 1876425 w 1876425"/>
              <a:gd name="connsiteY5" fmla="*/ 1857375 h 1857375"/>
              <a:gd name="connsiteX6" fmla="*/ 96905 w 1876425"/>
              <a:gd name="connsiteY6" fmla="*/ 79413 h 1857375"/>
              <a:gd name="connsiteX7" fmla="*/ 0 w 1876425"/>
              <a:gd name="connsiteY7" fmla="*/ 0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6425" h="1857375">
                <a:moveTo>
                  <a:pt x="0" y="0"/>
                </a:moveTo>
                <a:cubicBezTo>
                  <a:pt x="0" y="0"/>
                  <a:pt x="0" y="0"/>
                  <a:pt x="1409521" y="0"/>
                </a:cubicBezTo>
                <a:cubicBezTo>
                  <a:pt x="1528450" y="0"/>
                  <a:pt x="1647378" y="35295"/>
                  <a:pt x="1748687" y="101472"/>
                </a:cubicBezTo>
                <a:cubicBezTo>
                  <a:pt x="1761902" y="110296"/>
                  <a:pt x="1801544" y="145590"/>
                  <a:pt x="1832378" y="211767"/>
                </a:cubicBezTo>
                <a:cubicBezTo>
                  <a:pt x="1876425" y="308827"/>
                  <a:pt x="1876425" y="401476"/>
                  <a:pt x="1876425" y="405887"/>
                </a:cubicBezTo>
                <a:cubicBezTo>
                  <a:pt x="1876425" y="405887"/>
                  <a:pt x="1876425" y="405887"/>
                  <a:pt x="1876425" y="1857375"/>
                </a:cubicBezTo>
                <a:lnTo>
                  <a:pt x="96905" y="79413"/>
                </a:lnTo>
                <a:cubicBezTo>
                  <a:pt x="92500" y="75001"/>
                  <a:pt x="57262" y="3970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A54CA67A-9E34-954C-8D49-C5D73558DF5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854575" y="4065589"/>
            <a:ext cx="1878013" cy="1857375"/>
          </a:xfrm>
          <a:custGeom>
            <a:avLst/>
            <a:gdLst>
              <a:gd name="connsiteX0" fmla="*/ 0 w 1878013"/>
              <a:gd name="connsiteY0" fmla="*/ 0 h 1857375"/>
              <a:gd name="connsiteX1" fmla="*/ 1781027 w 1878013"/>
              <a:gd name="connsiteY1" fmla="*/ 1782374 h 1857375"/>
              <a:gd name="connsiteX2" fmla="*/ 1878013 w 1878013"/>
              <a:gd name="connsiteY2" fmla="*/ 1857375 h 1857375"/>
              <a:gd name="connsiteX3" fmla="*/ 467299 w 1878013"/>
              <a:gd name="connsiteY3" fmla="*/ 1857375 h 1857375"/>
              <a:gd name="connsiteX4" fmla="*/ 127846 w 1878013"/>
              <a:gd name="connsiteY4" fmla="*/ 1755903 h 1857375"/>
              <a:gd name="connsiteX5" fmla="*/ 44085 w 1878013"/>
              <a:gd name="connsiteY5" fmla="*/ 1645608 h 1857375"/>
              <a:gd name="connsiteX6" fmla="*/ 0 w 1878013"/>
              <a:gd name="connsiteY6" fmla="*/ 1455900 h 1857375"/>
              <a:gd name="connsiteX7" fmla="*/ 0 w 1878013"/>
              <a:gd name="connsiteY7" fmla="*/ 0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8013" h="1857375">
                <a:moveTo>
                  <a:pt x="0" y="0"/>
                </a:moveTo>
                <a:cubicBezTo>
                  <a:pt x="0" y="0"/>
                  <a:pt x="0" y="0"/>
                  <a:pt x="1781027" y="1782374"/>
                </a:cubicBezTo>
                <a:cubicBezTo>
                  <a:pt x="1785435" y="1782374"/>
                  <a:pt x="1820703" y="1822081"/>
                  <a:pt x="1878013" y="1857375"/>
                </a:cubicBezTo>
                <a:cubicBezTo>
                  <a:pt x="1878013" y="1857375"/>
                  <a:pt x="1878013" y="1857375"/>
                  <a:pt x="467299" y="1857375"/>
                </a:cubicBezTo>
                <a:cubicBezTo>
                  <a:pt x="348270" y="1857375"/>
                  <a:pt x="229241" y="1822081"/>
                  <a:pt x="127846" y="1755903"/>
                </a:cubicBezTo>
                <a:cubicBezTo>
                  <a:pt x="114621" y="1747080"/>
                  <a:pt x="74944" y="1711785"/>
                  <a:pt x="44085" y="1645608"/>
                </a:cubicBezTo>
                <a:cubicBezTo>
                  <a:pt x="0" y="1548548"/>
                  <a:pt x="0" y="1455900"/>
                  <a:pt x="0" y="1455900"/>
                </a:cubicBezTo>
                <a:cubicBezTo>
                  <a:pt x="0" y="1455900"/>
                  <a:pt x="0" y="1455900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983BCA-8B7B-0B43-B2A8-A2C64AFDFE4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617050" y="2997200"/>
            <a:ext cx="1167675" cy="2643188"/>
          </a:xfrm>
          <a:custGeom>
            <a:avLst/>
            <a:gdLst>
              <a:gd name="connsiteX0" fmla="*/ 1154444 w 1167675"/>
              <a:gd name="connsiteY0" fmla="*/ 0 h 2643188"/>
              <a:gd name="connsiteX1" fmla="*/ 1154444 w 1167675"/>
              <a:gd name="connsiteY1" fmla="*/ 2524046 h 2643188"/>
              <a:gd name="connsiteX2" fmla="*/ 1167675 w 1167675"/>
              <a:gd name="connsiteY2" fmla="*/ 2643188 h 2643188"/>
              <a:gd name="connsiteX3" fmla="*/ 170928 w 1167675"/>
              <a:gd name="connsiteY3" fmla="*/ 1645925 h 2643188"/>
              <a:gd name="connsiteX4" fmla="*/ 3334 w 1167675"/>
              <a:gd name="connsiteY4" fmla="*/ 1337039 h 2643188"/>
              <a:gd name="connsiteX5" fmla="*/ 20975 w 1167675"/>
              <a:gd name="connsiteY5" fmla="*/ 1195833 h 2643188"/>
              <a:gd name="connsiteX6" fmla="*/ 122414 w 1167675"/>
              <a:gd name="connsiteY6" fmla="*/ 1032564 h 2643188"/>
              <a:gd name="connsiteX7" fmla="*/ 1154444 w 1167675"/>
              <a:gd name="connsiteY7" fmla="*/ 0 h 2643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7675" h="2643188">
                <a:moveTo>
                  <a:pt x="1154444" y="0"/>
                </a:moveTo>
                <a:lnTo>
                  <a:pt x="1154444" y="2524046"/>
                </a:lnTo>
                <a:cubicBezTo>
                  <a:pt x="1154444" y="2524046"/>
                  <a:pt x="1154444" y="2576998"/>
                  <a:pt x="1167675" y="2643188"/>
                </a:cubicBezTo>
                <a:cubicBezTo>
                  <a:pt x="1167675" y="2643188"/>
                  <a:pt x="1167675" y="2643188"/>
                  <a:pt x="170928" y="1645925"/>
                </a:cubicBezTo>
                <a:cubicBezTo>
                  <a:pt x="87131" y="1562085"/>
                  <a:pt x="25386" y="1451768"/>
                  <a:pt x="3334" y="1337039"/>
                </a:cubicBezTo>
                <a:cubicBezTo>
                  <a:pt x="-1076" y="1319388"/>
                  <a:pt x="-5487" y="1266436"/>
                  <a:pt x="20975" y="1195833"/>
                </a:cubicBezTo>
                <a:cubicBezTo>
                  <a:pt x="56258" y="1098754"/>
                  <a:pt x="122414" y="1032564"/>
                  <a:pt x="122414" y="1032564"/>
                </a:cubicBezTo>
                <a:cubicBezTo>
                  <a:pt x="122414" y="1032564"/>
                  <a:pt x="122414" y="1032564"/>
                  <a:pt x="115444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822371CC-17B6-294A-B029-022DD1AAA1F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608388" y="2185988"/>
            <a:ext cx="1855787" cy="1879600"/>
          </a:xfrm>
          <a:custGeom>
            <a:avLst/>
            <a:gdLst>
              <a:gd name="connsiteX0" fmla="*/ 401132 w 1855787"/>
              <a:gd name="connsiteY0" fmla="*/ 0 h 1879600"/>
              <a:gd name="connsiteX1" fmla="*/ 1855787 w 1855787"/>
              <a:gd name="connsiteY1" fmla="*/ 0 h 1879600"/>
              <a:gd name="connsiteX2" fmla="*/ 74937 w 1855787"/>
              <a:gd name="connsiteY2" fmla="*/ 1782532 h 1879600"/>
              <a:gd name="connsiteX3" fmla="*/ 0 w 1855787"/>
              <a:gd name="connsiteY3" fmla="*/ 1879600 h 1879600"/>
              <a:gd name="connsiteX4" fmla="*/ 0 w 1855787"/>
              <a:gd name="connsiteY4" fmla="*/ 467694 h 1879600"/>
              <a:gd name="connsiteX5" fmla="*/ 96977 w 1855787"/>
              <a:gd name="connsiteY5" fmla="*/ 127954 h 1879600"/>
              <a:gd name="connsiteX6" fmla="*/ 207178 w 1855787"/>
              <a:gd name="connsiteY6" fmla="*/ 44122 h 1879600"/>
              <a:gd name="connsiteX7" fmla="*/ 401132 w 1855787"/>
              <a:gd name="connsiteY7" fmla="*/ 0 h 18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5787" h="1879600">
                <a:moveTo>
                  <a:pt x="401132" y="0"/>
                </a:moveTo>
                <a:cubicBezTo>
                  <a:pt x="401132" y="0"/>
                  <a:pt x="401132" y="0"/>
                  <a:pt x="1855787" y="0"/>
                </a:cubicBezTo>
                <a:cubicBezTo>
                  <a:pt x="1855787" y="0"/>
                  <a:pt x="1855787" y="0"/>
                  <a:pt x="74937" y="1782532"/>
                </a:cubicBezTo>
                <a:cubicBezTo>
                  <a:pt x="70529" y="1782532"/>
                  <a:pt x="35264" y="1817829"/>
                  <a:pt x="0" y="1879600"/>
                </a:cubicBezTo>
                <a:cubicBezTo>
                  <a:pt x="0" y="1879600"/>
                  <a:pt x="0" y="1879600"/>
                  <a:pt x="0" y="467694"/>
                </a:cubicBezTo>
                <a:cubicBezTo>
                  <a:pt x="0" y="344152"/>
                  <a:pt x="35264" y="229435"/>
                  <a:pt x="96977" y="127954"/>
                </a:cubicBezTo>
                <a:cubicBezTo>
                  <a:pt x="110201" y="114717"/>
                  <a:pt x="141058" y="70595"/>
                  <a:pt x="207178" y="44122"/>
                </a:cubicBezTo>
                <a:cubicBezTo>
                  <a:pt x="304155" y="0"/>
                  <a:pt x="387908" y="0"/>
                  <a:pt x="401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95AACBF2-ABCA-8A47-A9E8-76C6BC4ABE15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412038" y="1214439"/>
            <a:ext cx="1167675" cy="2643187"/>
          </a:xfrm>
          <a:custGeom>
            <a:avLst/>
            <a:gdLst>
              <a:gd name="connsiteX0" fmla="*/ 0 w 1167675"/>
              <a:gd name="connsiteY0" fmla="*/ 0 h 2643187"/>
              <a:gd name="connsiteX1" fmla="*/ 996747 w 1167675"/>
              <a:gd name="connsiteY1" fmla="*/ 997263 h 2643187"/>
              <a:gd name="connsiteX2" fmla="*/ 1164341 w 1167675"/>
              <a:gd name="connsiteY2" fmla="*/ 1310562 h 2643187"/>
              <a:gd name="connsiteX3" fmla="*/ 1146700 w 1167675"/>
              <a:gd name="connsiteY3" fmla="*/ 1447355 h 2643187"/>
              <a:gd name="connsiteX4" fmla="*/ 1045261 w 1167675"/>
              <a:gd name="connsiteY4" fmla="*/ 1615036 h 2643187"/>
              <a:gd name="connsiteX5" fmla="*/ 13231 w 1167675"/>
              <a:gd name="connsiteY5" fmla="*/ 2643187 h 2643187"/>
              <a:gd name="connsiteX6" fmla="*/ 13231 w 1167675"/>
              <a:gd name="connsiteY6" fmla="*/ 123555 h 2643187"/>
              <a:gd name="connsiteX7" fmla="*/ 0 w 1167675"/>
              <a:gd name="connsiteY7" fmla="*/ 0 h 2643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7675" h="2643187">
                <a:moveTo>
                  <a:pt x="0" y="0"/>
                </a:moveTo>
                <a:cubicBezTo>
                  <a:pt x="0" y="0"/>
                  <a:pt x="0" y="0"/>
                  <a:pt x="996747" y="997263"/>
                </a:cubicBezTo>
                <a:cubicBezTo>
                  <a:pt x="1080544" y="1085516"/>
                  <a:pt x="1142289" y="1191420"/>
                  <a:pt x="1164341" y="1310562"/>
                </a:cubicBezTo>
                <a:cubicBezTo>
                  <a:pt x="1168752" y="1323800"/>
                  <a:pt x="1173162" y="1381165"/>
                  <a:pt x="1146700" y="1447355"/>
                </a:cubicBezTo>
                <a:cubicBezTo>
                  <a:pt x="1111417" y="1548846"/>
                  <a:pt x="1045261" y="1610623"/>
                  <a:pt x="1045261" y="1615036"/>
                </a:cubicBezTo>
                <a:cubicBezTo>
                  <a:pt x="1045261" y="1615036"/>
                  <a:pt x="1045261" y="1615036"/>
                  <a:pt x="13231" y="2643187"/>
                </a:cubicBezTo>
                <a:cubicBezTo>
                  <a:pt x="13231" y="2643187"/>
                  <a:pt x="13231" y="2643187"/>
                  <a:pt x="13231" y="123555"/>
                </a:cubicBezTo>
                <a:cubicBezTo>
                  <a:pt x="13231" y="119142"/>
                  <a:pt x="13231" y="66190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FAAC6D41-0A7A-7048-809A-CB92856E4E6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886200" y="946150"/>
            <a:ext cx="2640013" cy="1168400"/>
          </a:xfrm>
          <a:custGeom>
            <a:avLst/>
            <a:gdLst>
              <a:gd name="connsiteX0" fmla="*/ 1308988 w 2640013"/>
              <a:gd name="connsiteY0" fmla="*/ 0 h 1168400"/>
              <a:gd name="connsiteX1" fmla="*/ 1344247 w 2640013"/>
              <a:gd name="connsiteY1" fmla="*/ 0 h 1168400"/>
              <a:gd name="connsiteX2" fmla="*/ 1445617 w 2640013"/>
              <a:gd name="connsiteY2" fmla="*/ 17636 h 1168400"/>
              <a:gd name="connsiteX3" fmla="*/ 1613097 w 2640013"/>
              <a:gd name="connsiteY3" fmla="*/ 123454 h 1168400"/>
              <a:gd name="connsiteX4" fmla="*/ 2640013 w 2640013"/>
              <a:gd name="connsiteY4" fmla="*/ 1150764 h 1168400"/>
              <a:gd name="connsiteX5" fmla="*/ 123406 w 2640013"/>
              <a:gd name="connsiteY5" fmla="*/ 1150764 h 1168400"/>
              <a:gd name="connsiteX6" fmla="*/ 0 w 2640013"/>
              <a:gd name="connsiteY6" fmla="*/ 1168400 h 1168400"/>
              <a:gd name="connsiteX7" fmla="*/ 1000473 w 2640013"/>
              <a:gd name="connsiteY7" fmla="*/ 167544 h 1168400"/>
              <a:gd name="connsiteX8" fmla="*/ 1308988 w 2640013"/>
              <a:gd name="connsiteY8" fmla="*/ 0 h 116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0013" h="1168400">
                <a:moveTo>
                  <a:pt x="1308988" y="0"/>
                </a:moveTo>
                <a:cubicBezTo>
                  <a:pt x="1313396" y="0"/>
                  <a:pt x="1326618" y="0"/>
                  <a:pt x="1344247" y="0"/>
                </a:cubicBezTo>
                <a:cubicBezTo>
                  <a:pt x="1366284" y="0"/>
                  <a:pt x="1405950" y="4409"/>
                  <a:pt x="1445617" y="17636"/>
                </a:cubicBezTo>
                <a:cubicBezTo>
                  <a:pt x="1546986" y="57318"/>
                  <a:pt x="1613097" y="123454"/>
                  <a:pt x="1613097" y="123454"/>
                </a:cubicBezTo>
                <a:lnTo>
                  <a:pt x="2640013" y="1150764"/>
                </a:lnTo>
                <a:cubicBezTo>
                  <a:pt x="2640013" y="1150764"/>
                  <a:pt x="2640013" y="1150764"/>
                  <a:pt x="123406" y="1150764"/>
                </a:cubicBezTo>
                <a:cubicBezTo>
                  <a:pt x="110184" y="1150764"/>
                  <a:pt x="61703" y="1155173"/>
                  <a:pt x="0" y="1168400"/>
                </a:cubicBezTo>
                <a:cubicBezTo>
                  <a:pt x="0" y="1168400"/>
                  <a:pt x="0" y="1168400"/>
                  <a:pt x="1000473" y="167544"/>
                </a:cubicBezTo>
                <a:cubicBezTo>
                  <a:pt x="1084213" y="83772"/>
                  <a:pt x="1189989" y="26454"/>
                  <a:pt x="13089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56011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7AF93F93-79ED-6942-95DC-267786AAA14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3088" y="3078164"/>
            <a:ext cx="1593850" cy="2770187"/>
          </a:xfrm>
          <a:custGeom>
            <a:avLst/>
            <a:gdLst>
              <a:gd name="connsiteX0" fmla="*/ 816245 w 1593850"/>
              <a:gd name="connsiteY0" fmla="*/ 0 h 2770187"/>
              <a:gd name="connsiteX1" fmla="*/ 1149504 w 1593850"/>
              <a:gd name="connsiteY1" fmla="*/ 251396 h 2770187"/>
              <a:gd name="connsiteX2" fmla="*/ 1593850 w 1593850"/>
              <a:gd name="connsiteY2" fmla="*/ 1455194 h 2770187"/>
              <a:gd name="connsiteX3" fmla="*/ 1593850 w 1593850"/>
              <a:gd name="connsiteY3" fmla="*/ 1576058 h 2770187"/>
              <a:gd name="connsiteX4" fmla="*/ 400878 w 1593850"/>
              <a:gd name="connsiteY4" fmla="*/ 2770187 h 2770187"/>
              <a:gd name="connsiteX5" fmla="*/ 0 w 1593850"/>
              <a:gd name="connsiteY5" fmla="*/ 2770187 h 2770187"/>
              <a:gd name="connsiteX6" fmla="*/ 816245 w 1593850"/>
              <a:gd name="connsiteY6" fmla="*/ 995914 h 2770187"/>
              <a:gd name="connsiteX7" fmla="*/ 816245 w 1593850"/>
              <a:gd name="connsiteY7" fmla="*/ 0 h 2770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3850" h="2770187">
                <a:moveTo>
                  <a:pt x="816245" y="0"/>
                </a:moveTo>
                <a:cubicBezTo>
                  <a:pt x="941821" y="67684"/>
                  <a:pt x="1057737" y="154705"/>
                  <a:pt x="1149504" y="251396"/>
                </a:cubicBezTo>
                <a:cubicBezTo>
                  <a:pt x="1511743" y="628489"/>
                  <a:pt x="1584190" y="1165122"/>
                  <a:pt x="1593850" y="1455194"/>
                </a:cubicBezTo>
                <a:cubicBezTo>
                  <a:pt x="1593850" y="1455194"/>
                  <a:pt x="1593850" y="1455194"/>
                  <a:pt x="1593850" y="1576058"/>
                </a:cubicBezTo>
                <a:cubicBezTo>
                  <a:pt x="1593850" y="2233554"/>
                  <a:pt x="1057737" y="2770187"/>
                  <a:pt x="400878" y="2770187"/>
                </a:cubicBezTo>
                <a:cubicBezTo>
                  <a:pt x="400878" y="2770187"/>
                  <a:pt x="400878" y="2770187"/>
                  <a:pt x="0" y="2770187"/>
                </a:cubicBezTo>
                <a:cubicBezTo>
                  <a:pt x="381558" y="2581640"/>
                  <a:pt x="816245" y="2122360"/>
                  <a:pt x="816245" y="995914"/>
                </a:cubicBezTo>
                <a:cubicBezTo>
                  <a:pt x="816245" y="995914"/>
                  <a:pt x="816245" y="995914"/>
                  <a:pt x="81624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81811741-E7BD-384B-ABFA-A4172BA2500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62613" y="2846388"/>
            <a:ext cx="1960562" cy="3001962"/>
          </a:xfrm>
          <a:custGeom>
            <a:avLst/>
            <a:gdLst>
              <a:gd name="connsiteX0" fmla="*/ 1134808 w 1960562"/>
              <a:gd name="connsiteY0" fmla="*/ 0 h 3001962"/>
              <a:gd name="connsiteX1" fmla="*/ 1144466 w 1960562"/>
              <a:gd name="connsiteY1" fmla="*/ 0 h 3001962"/>
              <a:gd name="connsiteX2" fmla="*/ 1960562 w 1960562"/>
              <a:gd name="connsiteY2" fmla="*/ 174027 h 3001962"/>
              <a:gd name="connsiteX3" fmla="*/ 1960562 w 1960562"/>
              <a:gd name="connsiteY3" fmla="*/ 1227856 h 3001962"/>
              <a:gd name="connsiteX4" fmla="*/ 854728 w 1960562"/>
              <a:gd name="connsiteY4" fmla="*/ 3001962 h 3001962"/>
              <a:gd name="connsiteX5" fmla="*/ 0 w 1960562"/>
              <a:gd name="connsiteY5" fmla="*/ 3001962 h 3001962"/>
              <a:gd name="connsiteX6" fmla="*/ 618108 w 1960562"/>
              <a:gd name="connsiteY6" fmla="*/ 2639406 h 3001962"/>
              <a:gd name="connsiteX7" fmla="*/ 936820 w 1960562"/>
              <a:gd name="connsiteY7" fmla="*/ 2189837 h 3001962"/>
              <a:gd name="connsiteX8" fmla="*/ 1134808 w 1960562"/>
              <a:gd name="connsiteY8" fmla="*/ 1227856 h 3001962"/>
              <a:gd name="connsiteX9" fmla="*/ 1134808 w 1960562"/>
              <a:gd name="connsiteY9" fmla="*/ 0 h 300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0562" h="3001962">
                <a:moveTo>
                  <a:pt x="1134808" y="0"/>
                </a:moveTo>
                <a:cubicBezTo>
                  <a:pt x="1139637" y="0"/>
                  <a:pt x="1139637" y="0"/>
                  <a:pt x="1144466" y="0"/>
                </a:cubicBezTo>
                <a:cubicBezTo>
                  <a:pt x="1274848" y="0"/>
                  <a:pt x="1617705" y="19337"/>
                  <a:pt x="1960562" y="174027"/>
                </a:cubicBezTo>
                <a:cubicBezTo>
                  <a:pt x="1960562" y="174027"/>
                  <a:pt x="1960562" y="174027"/>
                  <a:pt x="1960562" y="1227856"/>
                </a:cubicBezTo>
                <a:cubicBezTo>
                  <a:pt x="1960562" y="2982626"/>
                  <a:pt x="898189" y="3001962"/>
                  <a:pt x="854728" y="3001962"/>
                </a:cubicBezTo>
                <a:cubicBezTo>
                  <a:pt x="854728" y="3001962"/>
                  <a:pt x="854728" y="3001962"/>
                  <a:pt x="0" y="3001962"/>
                </a:cubicBezTo>
                <a:cubicBezTo>
                  <a:pt x="246278" y="2919783"/>
                  <a:pt x="453923" y="2798931"/>
                  <a:pt x="618108" y="2639406"/>
                </a:cubicBezTo>
                <a:cubicBezTo>
                  <a:pt x="748491" y="2518554"/>
                  <a:pt x="854728" y="2363864"/>
                  <a:pt x="936820" y="2189837"/>
                </a:cubicBezTo>
                <a:cubicBezTo>
                  <a:pt x="1168611" y="1711264"/>
                  <a:pt x="1134808" y="1227856"/>
                  <a:pt x="1134808" y="1227856"/>
                </a:cubicBezTo>
                <a:cubicBezTo>
                  <a:pt x="1134808" y="1227856"/>
                  <a:pt x="1134808" y="1227856"/>
                  <a:pt x="11348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E772446D-4DEC-AB44-96A7-7A4FB642027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86175" y="4252914"/>
            <a:ext cx="2773363" cy="1595437"/>
          </a:xfrm>
          <a:custGeom>
            <a:avLst/>
            <a:gdLst>
              <a:gd name="connsiteX0" fmla="*/ 0 w 2773363"/>
              <a:gd name="connsiteY0" fmla="*/ 0 h 1595437"/>
              <a:gd name="connsiteX1" fmla="*/ 1773213 w 2773363"/>
              <a:gd name="connsiteY1" fmla="*/ 817057 h 1595437"/>
              <a:gd name="connsiteX2" fmla="*/ 2773363 w 2773363"/>
              <a:gd name="connsiteY2" fmla="*/ 817057 h 1595437"/>
              <a:gd name="connsiteX3" fmla="*/ 2517286 w 2773363"/>
              <a:gd name="connsiteY3" fmla="*/ 1155483 h 1595437"/>
              <a:gd name="connsiteX4" fmla="*/ 1314207 w 2773363"/>
              <a:gd name="connsiteY4" fmla="*/ 1595437 h 1595437"/>
              <a:gd name="connsiteX5" fmla="*/ 1193416 w 2773363"/>
              <a:gd name="connsiteY5" fmla="*/ 1595437 h 1595437"/>
              <a:gd name="connsiteX6" fmla="*/ 0 w 2773363"/>
              <a:gd name="connsiteY6" fmla="*/ 401277 h 1595437"/>
              <a:gd name="connsiteX7" fmla="*/ 0 w 2773363"/>
              <a:gd name="connsiteY7" fmla="*/ 0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3363" h="1595437">
                <a:moveTo>
                  <a:pt x="0" y="0"/>
                </a:moveTo>
                <a:cubicBezTo>
                  <a:pt x="188434" y="381938"/>
                  <a:pt x="647440" y="817057"/>
                  <a:pt x="1773213" y="817057"/>
                </a:cubicBezTo>
                <a:lnTo>
                  <a:pt x="2773363" y="817057"/>
                </a:lnTo>
                <a:cubicBezTo>
                  <a:pt x="2700888" y="942758"/>
                  <a:pt x="2613919" y="1058790"/>
                  <a:pt x="2517286" y="1155483"/>
                </a:cubicBezTo>
                <a:cubicBezTo>
                  <a:pt x="2140418" y="1518083"/>
                  <a:pt x="1604106" y="1585768"/>
                  <a:pt x="1314207" y="1595437"/>
                </a:cubicBezTo>
                <a:cubicBezTo>
                  <a:pt x="1314207" y="1595437"/>
                  <a:pt x="1314207" y="1595437"/>
                  <a:pt x="1193416" y="1595437"/>
                </a:cubicBezTo>
                <a:cubicBezTo>
                  <a:pt x="536313" y="1595437"/>
                  <a:pt x="0" y="1058790"/>
                  <a:pt x="0" y="401277"/>
                </a:cubicBezTo>
                <a:cubicBezTo>
                  <a:pt x="0" y="401277"/>
                  <a:pt x="0" y="40127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8448BA73-6BE7-0040-B26C-AB02ACA9BA6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86175" y="2990850"/>
            <a:ext cx="3000375" cy="1962150"/>
          </a:xfrm>
          <a:custGeom>
            <a:avLst/>
            <a:gdLst>
              <a:gd name="connsiteX0" fmla="*/ 0 w 3000375"/>
              <a:gd name="connsiteY0" fmla="*/ 0 h 1962150"/>
              <a:gd name="connsiteX1" fmla="*/ 362364 w 3000375"/>
              <a:gd name="connsiteY1" fmla="*/ 618609 h 1962150"/>
              <a:gd name="connsiteX2" fmla="*/ 811696 w 3000375"/>
              <a:gd name="connsiteY2" fmla="*/ 942412 h 1962150"/>
              <a:gd name="connsiteX3" fmla="*/ 1710359 w 3000375"/>
              <a:gd name="connsiteY3" fmla="*/ 1140560 h 1962150"/>
              <a:gd name="connsiteX4" fmla="*/ 1778000 w 3000375"/>
              <a:gd name="connsiteY4" fmla="*/ 1135727 h 1962150"/>
              <a:gd name="connsiteX5" fmla="*/ 3000375 w 3000375"/>
              <a:gd name="connsiteY5" fmla="*/ 1135727 h 1962150"/>
              <a:gd name="connsiteX6" fmla="*/ 2826440 w 3000375"/>
              <a:gd name="connsiteY6" fmla="*/ 1962150 h 1962150"/>
              <a:gd name="connsiteX7" fmla="*/ 1773169 w 3000375"/>
              <a:gd name="connsiteY7" fmla="*/ 1962150 h 1962150"/>
              <a:gd name="connsiteX8" fmla="*/ 0 w 3000375"/>
              <a:gd name="connsiteY8" fmla="*/ 855420 h 1962150"/>
              <a:gd name="connsiteX9" fmla="*/ 0 w 3000375"/>
              <a:gd name="connsiteY9" fmla="*/ 0 h 196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00375" h="1962150">
                <a:moveTo>
                  <a:pt x="0" y="0"/>
                </a:moveTo>
                <a:cubicBezTo>
                  <a:pt x="82136" y="246477"/>
                  <a:pt x="202924" y="454291"/>
                  <a:pt x="362364" y="618609"/>
                </a:cubicBezTo>
                <a:cubicBezTo>
                  <a:pt x="487984" y="749097"/>
                  <a:pt x="637761" y="855420"/>
                  <a:pt x="811696" y="942412"/>
                </a:cubicBezTo>
                <a:cubicBezTo>
                  <a:pt x="1183723" y="1121229"/>
                  <a:pt x="1565413" y="1140560"/>
                  <a:pt x="1710359" y="1140560"/>
                </a:cubicBezTo>
                <a:cubicBezTo>
                  <a:pt x="1710359" y="1140560"/>
                  <a:pt x="1758674" y="1140560"/>
                  <a:pt x="1778000" y="1135727"/>
                </a:cubicBezTo>
                <a:lnTo>
                  <a:pt x="3000375" y="1135727"/>
                </a:lnTo>
                <a:cubicBezTo>
                  <a:pt x="3000375" y="1280714"/>
                  <a:pt x="2985881" y="1619016"/>
                  <a:pt x="2826440" y="1962150"/>
                </a:cubicBezTo>
                <a:cubicBezTo>
                  <a:pt x="2826440" y="1962150"/>
                  <a:pt x="2826440" y="1962150"/>
                  <a:pt x="1773169" y="1962150"/>
                </a:cubicBezTo>
                <a:cubicBezTo>
                  <a:pt x="24158" y="1962150"/>
                  <a:pt x="0" y="898916"/>
                  <a:pt x="0" y="855420"/>
                </a:cubicBezTo>
                <a:cubicBezTo>
                  <a:pt x="0" y="855420"/>
                  <a:pt x="0" y="855420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295AC338-7B29-B74A-B95D-1EAA688B0A5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516563" y="1908175"/>
            <a:ext cx="3000375" cy="1962150"/>
          </a:xfrm>
          <a:custGeom>
            <a:avLst/>
            <a:gdLst>
              <a:gd name="connsiteX0" fmla="*/ 173935 w 3000375"/>
              <a:gd name="connsiteY0" fmla="*/ 0 h 1962150"/>
              <a:gd name="connsiteX1" fmla="*/ 1227207 w 3000375"/>
              <a:gd name="connsiteY1" fmla="*/ 0 h 1962150"/>
              <a:gd name="connsiteX2" fmla="*/ 3000375 w 3000375"/>
              <a:gd name="connsiteY2" fmla="*/ 1111563 h 1962150"/>
              <a:gd name="connsiteX3" fmla="*/ 3000375 w 3000375"/>
              <a:gd name="connsiteY3" fmla="*/ 1962150 h 1962150"/>
              <a:gd name="connsiteX4" fmla="*/ 2638011 w 3000375"/>
              <a:gd name="connsiteY4" fmla="*/ 1343541 h 1962150"/>
              <a:gd name="connsiteX5" fmla="*/ 2188679 w 3000375"/>
              <a:gd name="connsiteY5" fmla="*/ 1024571 h 1962150"/>
              <a:gd name="connsiteX6" fmla="*/ 1290016 w 3000375"/>
              <a:gd name="connsiteY6" fmla="*/ 826423 h 1962150"/>
              <a:gd name="connsiteX7" fmla="*/ 1222375 w 3000375"/>
              <a:gd name="connsiteY7" fmla="*/ 826423 h 1962150"/>
              <a:gd name="connsiteX8" fmla="*/ 0 w 3000375"/>
              <a:gd name="connsiteY8" fmla="*/ 826423 h 1962150"/>
              <a:gd name="connsiteX9" fmla="*/ 173935 w 3000375"/>
              <a:gd name="connsiteY9" fmla="*/ 0 h 196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00375" h="1962150">
                <a:moveTo>
                  <a:pt x="173935" y="0"/>
                </a:moveTo>
                <a:cubicBezTo>
                  <a:pt x="173935" y="0"/>
                  <a:pt x="173935" y="0"/>
                  <a:pt x="1227207" y="0"/>
                </a:cubicBezTo>
                <a:cubicBezTo>
                  <a:pt x="2976217" y="0"/>
                  <a:pt x="3000375" y="1063234"/>
                  <a:pt x="3000375" y="1111563"/>
                </a:cubicBezTo>
                <a:cubicBezTo>
                  <a:pt x="3000375" y="1111563"/>
                  <a:pt x="3000375" y="1111563"/>
                  <a:pt x="3000375" y="1962150"/>
                </a:cubicBezTo>
                <a:cubicBezTo>
                  <a:pt x="2918239" y="1715673"/>
                  <a:pt x="2797451" y="1507859"/>
                  <a:pt x="2638011" y="1343541"/>
                </a:cubicBezTo>
                <a:cubicBezTo>
                  <a:pt x="2512391" y="1213054"/>
                  <a:pt x="2362614" y="1106730"/>
                  <a:pt x="2188679" y="1024571"/>
                </a:cubicBezTo>
                <a:cubicBezTo>
                  <a:pt x="1816652" y="845754"/>
                  <a:pt x="1434962" y="826423"/>
                  <a:pt x="1290016" y="826423"/>
                </a:cubicBezTo>
                <a:cubicBezTo>
                  <a:pt x="1290016" y="826423"/>
                  <a:pt x="1241701" y="826423"/>
                  <a:pt x="1222375" y="826423"/>
                </a:cubicBezTo>
                <a:cubicBezTo>
                  <a:pt x="1222375" y="826423"/>
                  <a:pt x="1222375" y="826423"/>
                  <a:pt x="0" y="826423"/>
                </a:cubicBezTo>
                <a:cubicBezTo>
                  <a:pt x="0" y="686269"/>
                  <a:pt x="14495" y="343135"/>
                  <a:pt x="17393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3D1B7394-27BE-5F43-92CB-F8D877BF0A30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743575" y="1012825"/>
            <a:ext cx="2773363" cy="1595438"/>
          </a:xfrm>
          <a:custGeom>
            <a:avLst/>
            <a:gdLst>
              <a:gd name="connsiteX0" fmla="*/ 1459156 w 2773363"/>
              <a:gd name="connsiteY0" fmla="*/ 0 h 1595438"/>
              <a:gd name="connsiteX1" fmla="*/ 1579947 w 2773363"/>
              <a:gd name="connsiteY1" fmla="*/ 0 h 1595438"/>
              <a:gd name="connsiteX2" fmla="*/ 2773363 w 2773363"/>
              <a:gd name="connsiteY2" fmla="*/ 1194161 h 1595438"/>
              <a:gd name="connsiteX3" fmla="*/ 2773363 w 2773363"/>
              <a:gd name="connsiteY3" fmla="*/ 1595438 h 1595438"/>
              <a:gd name="connsiteX4" fmla="*/ 1000150 w 2773363"/>
              <a:gd name="connsiteY4" fmla="*/ 778381 h 1595438"/>
              <a:gd name="connsiteX5" fmla="*/ 0 w 2773363"/>
              <a:gd name="connsiteY5" fmla="*/ 778381 h 1595438"/>
              <a:gd name="connsiteX6" fmla="*/ 256077 w 2773363"/>
              <a:gd name="connsiteY6" fmla="*/ 444789 h 1595438"/>
              <a:gd name="connsiteX7" fmla="*/ 1459156 w 2773363"/>
              <a:gd name="connsiteY7" fmla="*/ 0 h 1595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73363" h="1595438">
                <a:moveTo>
                  <a:pt x="1459156" y="0"/>
                </a:moveTo>
                <a:cubicBezTo>
                  <a:pt x="1459156" y="0"/>
                  <a:pt x="1459156" y="0"/>
                  <a:pt x="1579947" y="0"/>
                </a:cubicBezTo>
                <a:cubicBezTo>
                  <a:pt x="2237051" y="0"/>
                  <a:pt x="2773363" y="536647"/>
                  <a:pt x="2773363" y="1194161"/>
                </a:cubicBezTo>
                <a:cubicBezTo>
                  <a:pt x="2773363" y="1194161"/>
                  <a:pt x="2773363" y="1194161"/>
                  <a:pt x="2773363" y="1595438"/>
                </a:cubicBezTo>
                <a:cubicBezTo>
                  <a:pt x="2584929" y="1213500"/>
                  <a:pt x="2125923" y="778381"/>
                  <a:pt x="1000150" y="778381"/>
                </a:cubicBezTo>
                <a:cubicBezTo>
                  <a:pt x="1000150" y="778381"/>
                  <a:pt x="1000150" y="778381"/>
                  <a:pt x="0" y="778381"/>
                </a:cubicBezTo>
                <a:cubicBezTo>
                  <a:pt x="72475" y="652679"/>
                  <a:pt x="159444" y="541482"/>
                  <a:pt x="256077" y="444789"/>
                </a:cubicBezTo>
                <a:cubicBezTo>
                  <a:pt x="632945" y="82189"/>
                  <a:pt x="1169258" y="9669"/>
                  <a:pt x="14591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D16742FD-2135-4F4A-AFFD-6B4EB77C08B3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686175" y="1012825"/>
            <a:ext cx="1593850" cy="2774950"/>
          </a:xfrm>
          <a:custGeom>
            <a:avLst/>
            <a:gdLst>
              <a:gd name="connsiteX0" fmla="*/ 1192973 w 1593850"/>
              <a:gd name="connsiteY0" fmla="*/ 0 h 2774950"/>
              <a:gd name="connsiteX1" fmla="*/ 1593850 w 1593850"/>
              <a:gd name="connsiteY1" fmla="*/ 0 h 2774950"/>
              <a:gd name="connsiteX2" fmla="*/ 777606 w 1593850"/>
              <a:gd name="connsiteY2" fmla="*/ 1774228 h 2774950"/>
              <a:gd name="connsiteX3" fmla="*/ 777606 w 1593850"/>
              <a:gd name="connsiteY3" fmla="*/ 2774950 h 2774950"/>
              <a:gd name="connsiteX4" fmla="*/ 444346 w 1593850"/>
              <a:gd name="connsiteY4" fmla="*/ 2518727 h 2774950"/>
              <a:gd name="connsiteX5" fmla="*/ 0 w 1593850"/>
              <a:gd name="connsiteY5" fmla="*/ 1319794 h 2774950"/>
              <a:gd name="connsiteX6" fmla="*/ 0 w 1593850"/>
              <a:gd name="connsiteY6" fmla="*/ 1194099 h 2774950"/>
              <a:gd name="connsiteX7" fmla="*/ 1192973 w 1593850"/>
              <a:gd name="connsiteY7" fmla="*/ 0 h 277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3850" h="2774950">
                <a:moveTo>
                  <a:pt x="1192973" y="0"/>
                </a:moveTo>
                <a:cubicBezTo>
                  <a:pt x="1192973" y="0"/>
                  <a:pt x="1192973" y="0"/>
                  <a:pt x="1593850" y="0"/>
                </a:cubicBezTo>
                <a:cubicBezTo>
                  <a:pt x="1212292" y="188542"/>
                  <a:pt x="777606" y="647811"/>
                  <a:pt x="777606" y="1774228"/>
                </a:cubicBezTo>
                <a:cubicBezTo>
                  <a:pt x="777606" y="1774228"/>
                  <a:pt x="777606" y="1774228"/>
                  <a:pt x="777606" y="2774950"/>
                </a:cubicBezTo>
                <a:cubicBezTo>
                  <a:pt x="652030" y="2702434"/>
                  <a:pt x="536113" y="2615415"/>
                  <a:pt x="444346" y="2518727"/>
                </a:cubicBezTo>
                <a:cubicBezTo>
                  <a:pt x="82108" y="2141643"/>
                  <a:pt x="9660" y="1605024"/>
                  <a:pt x="0" y="1319794"/>
                </a:cubicBezTo>
                <a:cubicBezTo>
                  <a:pt x="0" y="1319794"/>
                  <a:pt x="0" y="1319794"/>
                  <a:pt x="0" y="1194099"/>
                </a:cubicBezTo>
                <a:cubicBezTo>
                  <a:pt x="0" y="536619"/>
                  <a:pt x="536113" y="0"/>
                  <a:pt x="11929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E4E4BCFE-18F6-F846-87C6-EA2B419112F9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579938" y="1012826"/>
            <a:ext cx="1960562" cy="3001963"/>
          </a:xfrm>
          <a:custGeom>
            <a:avLst/>
            <a:gdLst>
              <a:gd name="connsiteX0" fmla="*/ 1105834 w 1960562"/>
              <a:gd name="connsiteY0" fmla="*/ 0 h 3001963"/>
              <a:gd name="connsiteX1" fmla="*/ 1960562 w 1960562"/>
              <a:gd name="connsiteY1" fmla="*/ 0 h 3001963"/>
              <a:gd name="connsiteX2" fmla="*/ 1342454 w 1960562"/>
              <a:gd name="connsiteY2" fmla="*/ 362556 h 3001963"/>
              <a:gd name="connsiteX3" fmla="*/ 1023742 w 1960562"/>
              <a:gd name="connsiteY3" fmla="*/ 812125 h 3001963"/>
              <a:gd name="connsiteX4" fmla="*/ 825754 w 1960562"/>
              <a:gd name="connsiteY4" fmla="*/ 1778941 h 3001963"/>
              <a:gd name="connsiteX5" fmla="*/ 825754 w 1960562"/>
              <a:gd name="connsiteY5" fmla="*/ 3001963 h 3001963"/>
              <a:gd name="connsiteX6" fmla="*/ 811267 w 1960562"/>
              <a:gd name="connsiteY6" fmla="*/ 3001963 h 3001963"/>
              <a:gd name="connsiteX7" fmla="*/ 0 w 1960562"/>
              <a:gd name="connsiteY7" fmla="*/ 2832770 h 3001963"/>
              <a:gd name="connsiteX8" fmla="*/ 0 w 1960562"/>
              <a:gd name="connsiteY8" fmla="*/ 1774107 h 3001963"/>
              <a:gd name="connsiteX9" fmla="*/ 1105834 w 1960562"/>
              <a:gd name="connsiteY9" fmla="*/ 0 h 300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0562" h="3001963">
                <a:moveTo>
                  <a:pt x="1105834" y="0"/>
                </a:moveTo>
                <a:cubicBezTo>
                  <a:pt x="1105834" y="0"/>
                  <a:pt x="1105834" y="0"/>
                  <a:pt x="1960562" y="0"/>
                </a:cubicBezTo>
                <a:cubicBezTo>
                  <a:pt x="1714285" y="82180"/>
                  <a:pt x="1506639" y="203031"/>
                  <a:pt x="1342454" y="362556"/>
                </a:cubicBezTo>
                <a:cubicBezTo>
                  <a:pt x="1212072" y="488242"/>
                  <a:pt x="1105834" y="638099"/>
                  <a:pt x="1023742" y="812125"/>
                </a:cubicBezTo>
                <a:cubicBezTo>
                  <a:pt x="791951" y="1290699"/>
                  <a:pt x="825754" y="1774107"/>
                  <a:pt x="825754" y="1778941"/>
                </a:cubicBezTo>
                <a:cubicBezTo>
                  <a:pt x="825754" y="1778941"/>
                  <a:pt x="825754" y="1778941"/>
                  <a:pt x="825754" y="3001963"/>
                </a:cubicBezTo>
                <a:cubicBezTo>
                  <a:pt x="820925" y="3001963"/>
                  <a:pt x="816096" y="3001963"/>
                  <a:pt x="811267" y="3001963"/>
                </a:cubicBezTo>
                <a:cubicBezTo>
                  <a:pt x="680885" y="3001963"/>
                  <a:pt x="342857" y="2987461"/>
                  <a:pt x="0" y="2832770"/>
                </a:cubicBezTo>
                <a:cubicBezTo>
                  <a:pt x="0" y="2832770"/>
                  <a:pt x="0" y="2832770"/>
                  <a:pt x="0" y="1774107"/>
                </a:cubicBezTo>
                <a:cubicBezTo>
                  <a:pt x="0" y="24170"/>
                  <a:pt x="1062374" y="0"/>
                  <a:pt x="110583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34921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97E1994B-EB45-2649-A91C-0DBD9807C3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95009" y="3261107"/>
            <a:ext cx="1695277" cy="2003215"/>
          </a:xfrm>
          <a:custGeom>
            <a:avLst/>
            <a:gdLst>
              <a:gd name="connsiteX0" fmla="*/ 678050 w 1695277"/>
              <a:gd name="connsiteY0" fmla="*/ 821 h 2003215"/>
              <a:gd name="connsiteX1" fmla="*/ 826723 w 1695277"/>
              <a:gd name="connsiteY1" fmla="*/ 40213 h 2003215"/>
              <a:gd name="connsiteX2" fmla="*/ 817977 w 1695277"/>
              <a:gd name="connsiteY2" fmla="*/ 158386 h 2003215"/>
              <a:gd name="connsiteX3" fmla="*/ 774250 w 1695277"/>
              <a:gd name="connsiteY3" fmla="*/ 184647 h 2003215"/>
              <a:gd name="connsiteX4" fmla="*/ 752386 w 1695277"/>
              <a:gd name="connsiteY4" fmla="*/ 254676 h 2003215"/>
              <a:gd name="connsiteX5" fmla="*/ 761132 w 1695277"/>
              <a:gd name="connsiteY5" fmla="*/ 272184 h 2003215"/>
              <a:gd name="connsiteX6" fmla="*/ 887941 w 1695277"/>
              <a:gd name="connsiteY6" fmla="*/ 280937 h 2003215"/>
              <a:gd name="connsiteX7" fmla="*/ 1250877 w 1695277"/>
              <a:gd name="connsiteY7" fmla="*/ 280937 h 2003215"/>
              <a:gd name="connsiteX8" fmla="*/ 1377687 w 1695277"/>
              <a:gd name="connsiteY8" fmla="*/ 390358 h 2003215"/>
              <a:gd name="connsiteX9" fmla="*/ 1666287 w 1695277"/>
              <a:gd name="connsiteY9" fmla="*/ 994359 h 2003215"/>
              <a:gd name="connsiteX10" fmla="*/ 1661914 w 1695277"/>
              <a:gd name="connsiteY10" fmla="*/ 1151924 h 2003215"/>
              <a:gd name="connsiteX11" fmla="*/ 1478259 w 1695277"/>
              <a:gd name="connsiteY11" fmla="*/ 1340127 h 2003215"/>
              <a:gd name="connsiteX12" fmla="*/ 1390805 w 1695277"/>
              <a:gd name="connsiteY12" fmla="*/ 1357635 h 2003215"/>
              <a:gd name="connsiteX13" fmla="*/ 1360196 w 1695277"/>
              <a:gd name="connsiteY13" fmla="*/ 1305113 h 2003215"/>
              <a:gd name="connsiteX14" fmla="*/ 1242132 w 1695277"/>
              <a:gd name="connsiteY14" fmla="*/ 1265721 h 2003215"/>
              <a:gd name="connsiteX15" fmla="*/ 1067223 w 1695277"/>
              <a:gd name="connsiteY15" fmla="*/ 1362011 h 2003215"/>
              <a:gd name="connsiteX16" fmla="*/ 975395 w 1695277"/>
              <a:gd name="connsiteY16" fmla="*/ 1541461 h 2003215"/>
              <a:gd name="connsiteX17" fmla="*/ 1014750 w 1695277"/>
              <a:gd name="connsiteY17" fmla="*/ 1655258 h 2003215"/>
              <a:gd name="connsiteX18" fmla="*/ 1071595 w 1695277"/>
              <a:gd name="connsiteY18" fmla="*/ 1685896 h 2003215"/>
              <a:gd name="connsiteX19" fmla="*/ 1054105 w 1695277"/>
              <a:gd name="connsiteY19" fmla="*/ 1773432 h 2003215"/>
              <a:gd name="connsiteX20" fmla="*/ 861705 w 1695277"/>
              <a:gd name="connsiteY20" fmla="*/ 1970389 h 2003215"/>
              <a:gd name="connsiteX21" fmla="*/ 708659 w 1695277"/>
              <a:gd name="connsiteY21" fmla="*/ 1970389 h 2003215"/>
              <a:gd name="connsiteX22" fmla="*/ 277 w 1695277"/>
              <a:gd name="connsiteY22" fmla="*/ 403488 h 2003215"/>
              <a:gd name="connsiteX23" fmla="*/ 105222 w 1695277"/>
              <a:gd name="connsiteY23" fmla="*/ 289691 h 2003215"/>
              <a:gd name="connsiteX24" fmla="*/ 476904 w 1695277"/>
              <a:gd name="connsiteY24" fmla="*/ 285314 h 2003215"/>
              <a:gd name="connsiteX25" fmla="*/ 603713 w 1695277"/>
              <a:gd name="connsiteY25" fmla="*/ 272184 h 2003215"/>
              <a:gd name="connsiteX26" fmla="*/ 612459 w 1695277"/>
              <a:gd name="connsiteY26" fmla="*/ 254676 h 2003215"/>
              <a:gd name="connsiteX27" fmla="*/ 586223 w 1695277"/>
              <a:gd name="connsiteY27" fmla="*/ 184647 h 2003215"/>
              <a:gd name="connsiteX28" fmla="*/ 542495 w 1695277"/>
              <a:gd name="connsiteY28" fmla="*/ 162763 h 2003215"/>
              <a:gd name="connsiteX29" fmla="*/ 533750 w 1695277"/>
              <a:gd name="connsiteY29" fmla="*/ 44589 h 2003215"/>
              <a:gd name="connsiteX30" fmla="*/ 678050 w 1695277"/>
              <a:gd name="connsiteY30" fmla="*/ 821 h 2003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95277" h="2003215">
                <a:moveTo>
                  <a:pt x="678050" y="821"/>
                </a:moveTo>
                <a:cubicBezTo>
                  <a:pt x="730523" y="-3556"/>
                  <a:pt x="787368" y="9575"/>
                  <a:pt x="826723" y="40213"/>
                </a:cubicBezTo>
                <a:cubicBezTo>
                  <a:pt x="866077" y="75227"/>
                  <a:pt x="861705" y="132125"/>
                  <a:pt x="817977" y="158386"/>
                </a:cubicBezTo>
                <a:cubicBezTo>
                  <a:pt x="804859" y="167140"/>
                  <a:pt x="791741" y="175894"/>
                  <a:pt x="774250" y="184647"/>
                </a:cubicBezTo>
                <a:cubicBezTo>
                  <a:pt x="752386" y="202155"/>
                  <a:pt x="752386" y="228415"/>
                  <a:pt x="752386" y="254676"/>
                </a:cubicBezTo>
                <a:cubicBezTo>
                  <a:pt x="752386" y="263430"/>
                  <a:pt x="756759" y="267807"/>
                  <a:pt x="761132" y="272184"/>
                </a:cubicBezTo>
                <a:cubicBezTo>
                  <a:pt x="769877" y="280937"/>
                  <a:pt x="826723" y="280937"/>
                  <a:pt x="887941" y="280937"/>
                </a:cubicBezTo>
                <a:cubicBezTo>
                  <a:pt x="887941" y="280937"/>
                  <a:pt x="887941" y="280937"/>
                  <a:pt x="1250877" y="280937"/>
                </a:cubicBezTo>
                <a:cubicBezTo>
                  <a:pt x="1312096" y="280937"/>
                  <a:pt x="1368941" y="329082"/>
                  <a:pt x="1377687" y="390358"/>
                </a:cubicBezTo>
                <a:cubicBezTo>
                  <a:pt x="1417041" y="617952"/>
                  <a:pt x="1517614" y="823663"/>
                  <a:pt x="1666287" y="994359"/>
                </a:cubicBezTo>
                <a:cubicBezTo>
                  <a:pt x="1705641" y="1038127"/>
                  <a:pt x="1705641" y="1108156"/>
                  <a:pt x="1661914" y="1151924"/>
                </a:cubicBezTo>
                <a:cubicBezTo>
                  <a:pt x="1661914" y="1151924"/>
                  <a:pt x="1661914" y="1151924"/>
                  <a:pt x="1478259" y="1340127"/>
                </a:cubicBezTo>
                <a:cubicBezTo>
                  <a:pt x="1434532" y="1383895"/>
                  <a:pt x="1403923" y="1392649"/>
                  <a:pt x="1390805" y="1357635"/>
                </a:cubicBezTo>
                <a:cubicBezTo>
                  <a:pt x="1386432" y="1335750"/>
                  <a:pt x="1373314" y="1318243"/>
                  <a:pt x="1360196" y="1305113"/>
                </a:cubicBezTo>
                <a:cubicBezTo>
                  <a:pt x="1329587" y="1274475"/>
                  <a:pt x="1285859" y="1261345"/>
                  <a:pt x="1242132" y="1265721"/>
                </a:cubicBezTo>
                <a:cubicBezTo>
                  <a:pt x="1180914" y="1270098"/>
                  <a:pt x="1119696" y="1305113"/>
                  <a:pt x="1067223" y="1362011"/>
                </a:cubicBezTo>
                <a:cubicBezTo>
                  <a:pt x="1010377" y="1414533"/>
                  <a:pt x="979768" y="1480185"/>
                  <a:pt x="975395" y="1541461"/>
                </a:cubicBezTo>
                <a:cubicBezTo>
                  <a:pt x="971023" y="1585229"/>
                  <a:pt x="988514" y="1624620"/>
                  <a:pt x="1014750" y="1655258"/>
                </a:cubicBezTo>
                <a:cubicBezTo>
                  <a:pt x="1032241" y="1668389"/>
                  <a:pt x="1049732" y="1681519"/>
                  <a:pt x="1071595" y="1685896"/>
                </a:cubicBezTo>
                <a:cubicBezTo>
                  <a:pt x="1102205" y="1699026"/>
                  <a:pt x="1097832" y="1729664"/>
                  <a:pt x="1054105" y="1773432"/>
                </a:cubicBezTo>
                <a:cubicBezTo>
                  <a:pt x="1054105" y="1773432"/>
                  <a:pt x="1054105" y="1773432"/>
                  <a:pt x="861705" y="1970389"/>
                </a:cubicBezTo>
                <a:cubicBezTo>
                  <a:pt x="817977" y="2014157"/>
                  <a:pt x="748014" y="2014157"/>
                  <a:pt x="708659" y="1970389"/>
                </a:cubicBezTo>
                <a:cubicBezTo>
                  <a:pt x="315113" y="1554591"/>
                  <a:pt x="52750" y="1007489"/>
                  <a:pt x="277" y="403488"/>
                </a:cubicBezTo>
                <a:cubicBezTo>
                  <a:pt x="-4096" y="342213"/>
                  <a:pt x="44004" y="289691"/>
                  <a:pt x="105222" y="289691"/>
                </a:cubicBezTo>
                <a:cubicBezTo>
                  <a:pt x="105222" y="289691"/>
                  <a:pt x="105222" y="289691"/>
                  <a:pt x="476904" y="285314"/>
                </a:cubicBezTo>
                <a:cubicBezTo>
                  <a:pt x="538123" y="285314"/>
                  <a:pt x="594968" y="280937"/>
                  <a:pt x="603713" y="272184"/>
                </a:cubicBezTo>
                <a:cubicBezTo>
                  <a:pt x="608086" y="267807"/>
                  <a:pt x="612459" y="263430"/>
                  <a:pt x="612459" y="254676"/>
                </a:cubicBezTo>
                <a:cubicBezTo>
                  <a:pt x="612459" y="228415"/>
                  <a:pt x="612459" y="202155"/>
                  <a:pt x="586223" y="184647"/>
                </a:cubicBezTo>
                <a:cubicBezTo>
                  <a:pt x="573104" y="175894"/>
                  <a:pt x="555613" y="171517"/>
                  <a:pt x="542495" y="162763"/>
                </a:cubicBezTo>
                <a:cubicBezTo>
                  <a:pt x="498768" y="136502"/>
                  <a:pt x="494395" y="79604"/>
                  <a:pt x="533750" y="44589"/>
                </a:cubicBezTo>
                <a:cubicBezTo>
                  <a:pt x="573104" y="13951"/>
                  <a:pt x="625577" y="821"/>
                  <a:pt x="678050" y="82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E067877F-3E4C-4F49-AD7E-2757B1C99EA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384412" y="4432525"/>
            <a:ext cx="1751276" cy="1617438"/>
          </a:xfrm>
          <a:custGeom>
            <a:avLst/>
            <a:gdLst>
              <a:gd name="connsiteX0" fmla="*/ 912846 w 1751276"/>
              <a:gd name="connsiteY0" fmla="*/ 92 h 1617438"/>
              <a:gd name="connsiteX1" fmla="*/ 999203 w 1751276"/>
              <a:gd name="connsiteY1" fmla="*/ 25244 h 1617438"/>
              <a:gd name="connsiteX2" fmla="*/ 1628846 w 1751276"/>
              <a:gd name="connsiteY2" fmla="*/ 248326 h 1617438"/>
              <a:gd name="connsiteX3" fmla="*/ 1738159 w 1751276"/>
              <a:gd name="connsiteY3" fmla="*/ 362054 h 1617438"/>
              <a:gd name="connsiteX4" fmla="*/ 1742531 w 1751276"/>
              <a:gd name="connsiteY4" fmla="*/ 628878 h 1617438"/>
              <a:gd name="connsiteX5" fmla="*/ 1694433 w 1751276"/>
              <a:gd name="connsiteY5" fmla="*/ 698864 h 1617438"/>
              <a:gd name="connsiteX6" fmla="*/ 1633218 w 1751276"/>
              <a:gd name="connsiteY6" fmla="*/ 685742 h 1617438"/>
              <a:gd name="connsiteX7" fmla="*/ 1523905 w 1751276"/>
              <a:gd name="connsiteY7" fmla="*/ 738232 h 1617438"/>
              <a:gd name="connsiteX8" fmla="*/ 1467062 w 1751276"/>
              <a:gd name="connsiteY8" fmla="*/ 930695 h 1617438"/>
              <a:gd name="connsiteX9" fmla="*/ 1528278 w 1751276"/>
              <a:gd name="connsiteY9" fmla="*/ 1123158 h 1617438"/>
              <a:gd name="connsiteX10" fmla="*/ 1637591 w 1751276"/>
              <a:gd name="connsiteY10" fmla="*/ 1175648 h 1617438"/>
              <a:gd name="connsiteX11" fmla="*/ 1698806 w 1751276"/>
              <a:gd name="connsiteY11" fmla="*/ 1158151 h 1617438"/>
              <a:gd name="connsiteX12" fmla="*/ 1746904 w 1751276"/>
              <a:gd name="connsiteY12" fmla="*/ 1228138 h 1617438"/>
              <a:gd name="connsiteX13" fmla="*/ 1751276 w 1751276"/>
              <a:gd name="connsiteY13" fmla="*/ 1508084 h 1617438"/>
              <a:gd name="connsiteX14" fmla="*/ 1641963 w 1751276"/>
              <a:gd name="connsiteY14" fmla="*/ 1617438 h 1617438"/>
              <a:gd name="connsiteX15" fmla="*/ 37249 w 1751276"/>
              <a:gd name="connsiteY15" fmla="*/ 1005056 h 1617438"/>
              <a:gd name="connsiteX16" fmla="*/ 28504 w 1751276"/>
              <a:gd name="connsiteY16" fmla="*/ 851960 h 1617438"/>
              <a:gd name="connsiteX17" fmla="*/ 286482 w 1751276"/>
              <a:gd name="connsiteY17" fmla="*/ 589510 h 1617438"/>
              <a:gd name="connsiteX18" fmla="*/ 369560 w 1751276"/>
              <a:gd name="connsiteY18" fmla="*/ 488905 h 1617438"/>
              <a:gd name="connsiteX19" fmla="*/ 360815 w 1751276"/>
              <a:gd name="connsiteY19" fmla="*/ 471408 h 1617438"/>
              <a:gd name="connsiteX20" fmla="*/ 295228 w 1751276"/>
              <a:gd name="connsiteY20" fmla="*/ 440789 h 1617438"/>
              <a:gd name="connsiteX21" fmla="*/ 247130 w 1751276"/>
              <a:gd name="connsiteY21" fmla="*/ 453911 h 1617438"/>
              <a:gd name="connsiteX22" fmla="*/ 159679 w 1751276"/>
              <a:gd name="connsiteY22" fmla="*/ 379551 h 1617438"/>
              <a:gd name="connsiteX23" fmla="*/ 229640 w 1751276"/>
              <a:gd name="connsiteY23" fmla="*/ 243952 h 1617438"/>
              <a:gd name="connsiteX24" fmla="*/ 365188 w 1751276"/>
              <a:gd name="connsiteY24" fmla="*/ 169591 h 1617438"/>
              <a:gd name="connsiteX25" fmla="*/ 439521 w 1751276"/>
              <a:gd name="connsiteY25" fmla="*/ 257074 h 1617438"/>
              <a:gd name="connsiteX26" fmla="*/ 426403 w 1751276"/>
              <a:gd name="connsiteY26" fmla="*/ 305190 h 1617438"/>
              <a:gd name="connsiteX27" fmla="*/ 461383 w 1751276"/>
              <a:gd name="connsiteY27" fmla="*/ 370802 h 1617438"/>
              <a:gd name="connsiteX28" fmla="*/ 478873 w 1751276"/>
              <a:gd name="connsiteY28" fmla="*/ 379551 h 1617438"/>
              <a:gd name="connsiteX29" fmla="*/ 579441 w 1751276"/>
              <a:gd name="connsiteY29" fmla="*/ 296442 h 1617438"/>
              <a:gd name="connsiteX30" fmla="*/ 833047 w 1751276"/>
              <a:gd name="connsiteY30" fmla="*/ 33992 h 1617438"/>
              <a:gd name="connsiteX31" fmla="*/ 912846 w 1751276"/>
              <a:gd name="connsiteY31" fmla="*/ 92 h 1617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51276" h="1617438">
                <a:moveTo>
                  <a:pt x="912846" y="92"/>
                </a:moveTo>
                <a:cubicBezTo>
                  <a:pt x="942360" y="-1001"/>
                  <a:pt x="972968" y="7747"/>
                  <a:pt x="999203" y="25244"/>
                </a:cubicBezTo>
                <a:cubicBezTo>
                  <a:pt x="1187221" y="156468"/>
                  <a:pt x="1405847" y="230829"/>
                  <a:pt x="1628846" y="248326"/>
                </a:cubicBezTo>
                <a:cubicBezTo>
                  <a:pt x="1690061" y="252700"/>
                  <a:pt x="1738159" y="300816"/>
                  <a:pt x="1738159" y="362054"/>
                </a:cubicBezTo>
                <a:cubicBezTo>
                  <a:pt x="1738159" y="362054"/>
                  <a:pt x="1738159" y="362054"/>
                  <a:pt x="1742531" y="628878"/>
                </a:cubicBezTo>
                <a:cubicBezTo>
                  <a:pt x="1742531" y="690116"/>
                  <a:pt x="1725041" y="711987"/>
                  <a:pt x="1694433" y="698864"/>
                </a:cubicBezTo>
                <a:cubicBezTo>
                  <a:pt x="1672571" y="690116"/>
                  <a:pt x="1655081" y="685742"/>
                  <a:pt x="1633218" y="685742"/>
                </a:cubicBezTo>
                <a:cubicBezTo>
                  <a:pt x="1589493" y="685742"/>
                  <a:pt x="1550140" y="703239"/>
                  <a:pt x="1523905" y="738232"/>
                </a:cubicBezTo>
                <a:cubicBezTo>
                  <a:pt x="1484553" y="786348"/>
                  <a:pt x="1462690" y="856334"/>
                  <a:pt x="1467062" y="930695"/>
                </a:cubicBezTo>
                <a:cubicBezTo>
                  <a:pt x="1467062" y="1005056"/>
                  <a:pt x="1488925" y="1075042"/>
                  <a:pt x="1528278" y="1123158"/>
                </a:cubicBezTo>
                <a:cubicBezTo>
                  <a:pt x="1554513" y="1153777"/>
                  <a:pt x="1593866" y="1175648"/>
                  <a:pt x="1637591" y="1175648"/>
                </a:cubicBezTo>
                <a:cubicBezTo>
                  <a:pt x="1659453" y="1175648"/>
                  <a:pt x="1681316" y="1166900"/>
                  <a:pt x="1698806" y="1158151"/>
                </a:cubicBezTo>
                <a:cubicBezTo>
                  <a:pt x="1729414" y="1140655"/>
                  <a:pt x="1746904" y="1166900"/>
                  <a:pt x="1746904" y="1228138"/>
                </a:cubicBezTo>
                <a:cubicBezTo>
                  <a:pt x="1746904" y="1228138"/>
                  <a:pt x="1746904" y="1228138"/>
                  <a:pt x="1751276" y="1508084"/>
                </a:cubicBezTo>
                <a:cubicBezTo>
                  <a:pt x="1751276" y="1569322"/>
                  <a:pt x="1703178" y="1617438"/>
                  <a:pt x="1641963" y="1617438"/>
                </a:cubicBezTo>
                <a:cubicBezTo>
                  <a:pt x="1069163" y="1599942"/>
                  <a:pt x="500736" y="1398730"/>
                  <a:pt x="37249" y="1005056"/>
                </a:cubicBezTo>
                <a:cubicBezTo>
                  <a:pt x="-10849" y="965688"/>
                  <a:pt x="-10849" y="895702"/>
                  <a:pt x="28504" y="851960"/>
                </a:cubicBezTo>
                <a:cubicBezTo>
                  <a:pt x="28504" y="851960"/>
                  <a:pt x="28504" y="851960"/>
                  <a:pt x="286482" y="589510"/>
                </a:cubicBezTo>
                <a:cubicBezTo>
                  <a:pt x="330208" y="545769"/>
                  <a:pt x="369560" y="502027"/>
                  <a:pt x="369560" y="488905"/>
                </a:cubicBezTo>
                <a:cubicBezTo>
                  <a:pt x="369560" y="484530"/>
                  <a:pt x="369560" y="475782"/>
                  <a:pt x="360815" y="471408"/>
                </a:cubicBezTo>
                <a:cubicBezTo>
                  <a:pt x="343325" y="453911"/>
                  <a:pt x="325835" y="436415"/>
                  <a:pt x="295228" y="440789"/>
                </a:cubicBezTo>
                <a:cubicBezTo>
                  <a:pt x="277737" y="445163"/>
                  <a:pt x="264620" y="449537"/>
                  <a:pt x="247130" y="453911"/>
                </a:cubicBezTo>
                <a:cubicBezTo>
                  <a:pt x="199032" y="467034"/>
                  <a:pt x="155307" y="432041"/>
                  <a:pt x="159679" y="379551"/>
                </a:cubicBezTo>
                <a:cubicBezTo>
                  <a:pt x="164052" y="327061"/>
                  <a:pt x="194660" y="278945"/>
                  <a:pt x="229640" y="243952"/>
                </a:cubicBezTo>
                <a:cubicBezTo>
                  <a:pt x="264620" y="204584"/>
                  <a:pt x="312718" y="173965"/>
                  <a:pt x="365188" y="169591"/>
                </a:cubicBezTo>
                <a:cubicBezTo>
                  <a:pt x="417658" y="160843"/>
                  <a:pt x="452638" y="204584"/>
                  <a:pt x="439521" y="257074"/>
                </a:cubicBezTo>
                <a:cubicBezTo>
                  <a:pt x="435148" y="270197"/>
                  <a:pt x="430776" y="287693"/>
                  <a:pt x="426403" y="305190"/>
                </a:cubicBezTo>
                <a:cubicBezTo>
                  <a:pt x="422031" y="335809"/>
                  <a:pt x="439521" y="353306"/>
                  <a:pt x="461383" y="370802"/>
                </a:cubicBezTo>
                <a:cubicBezTo>
                  <a:pt x="465756" y="375176"/>
                  <a:pt x="474501" y="379551"/>
                  <a:pt x="478873" y="379551"/>
                </a:cubicBezTo>
                <a:cubicBezTo>
                  <a:pt x="491991" y="379551"/>
                  <a:pt x="535716" y="340183"/>
                  <a:pt x="579441" y="296442"/>
                </a:cubicBezTo>
                <a:cubicBezTo>
                  <a:pt x="579441" y="296442"/>
                  <a:pt x="579441" y="296442"/>
                  <a:pt x="833047" y="33992"/>
                </a:cubicBezTo>
                <a:cubicBezTo>
                  <a:pt x="854910" y="12121"/>
                  <a:pt x="883331" y="1186"/>
                  <a:pt x="912846" y="9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22A09571-4A66-A243-A7E3-E3E29488634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924928" y="4344249"/>
            <a:ext cx="2001638" cy="1696851"/>
          </a:xfrm>
          <a:custGeom>
            <a:avLst/>
            <a:gdLst>
              <a:gd name="connsiteX0" fmla="*/ 1072297 w 2001638"/>
              <a:gd name="connsiteY0" fmla="*/ 22 h 1696851"/>
              <a:gd name="connsiteX1" fmla="*/ 1151018 w 2001638"/>
              <a:gd name="connsiteY1" fmla="*/ 33395 h 1696851"/>
              <a:gd name="connsiteX2" fmla="*/ 1339073 w 2001638"/>
              <a:gd name="connsiteY2" fmla="*/ 217220 h 1696851"/>
              <a:gd name="connsiteX3" fmla="*/ 1356566 w 2001638"/>
              <a:gd name="connsiteY3" fmla="*/ 304756 h 1696851"/>
              <a:gd name="connsiteX4" fmla="*/ 1304086 w 2001638"/>
              <a:gd name="connsiteY4" fmla="*/ 339770 h 1696851"/>
              <a:gd name="connsiteX5" fmla="*/ 1264725 w 2001638"/>
              <a:gd name="connsiteY5" fmla="*/ 453567 h 1696851"/>
              <a:gd name="connsiteX6" fmla="*/ 1360940 w 2001638"/>
              <a:gd name="connsiteY6" fmla="*/ 628639 h 1696851"/>
              <a:gd name="connsiteX7" fmla="*/ 1540248 w 2001638"/>
              <a:gd name="connsiteY7" fmla="*/ 720551 h 1696851"/>
              <a:gd name="connsiteX8" fmla="*/ 1653956 w 2001638"/>
              <a:gd name="connsiteY8" fmla="*/ 681160 h 1696851"/>
              <a:gd name="connsiteX9" fmla="*/ 1684569 w 2001638"/>
              <a:gd name="connsiteY9" fmla="*/ 624262 h 1696851"/>
              <a:gd name="connsiteX10" fmla="*/ 1772037 w 2001638"/>
              <a:gd name="connsiteY10" fmla="*/ 641769 h 1696851"/>
              <a:gd name="connsiteX11" fmla="*/ 1968838 w 2001638"/>
              <a:gd name="connsiteY11" fmla="*/ 834348 h 1696851"/>
              <a:gd name="connsiteX12" fmla="*/ 1968838 w 2001638"/>
              <a:gd name="connsiteY12" fmla="*/ 991912 h 1696851"/>
              <a:gd name="connsiteX13" fmla="*/ 403171 w 2001638"/>
              <a:gd name="connsiteY13" fmla="*/ 1696575 h 1696851"/>
              <a:gd name="connsiteX14" fmla="*/ 289463 w 2001638"/>
              <a:gd name="connsiteY14" fmla="*/ 1591532 h 1696851"/>
              <a:gd name="connsiteX15" fmla="*/ 285090 w 2001638"/>
              <a:gd name="connsiteY15" fmla="*/ 1219505 h 1696851"/>
              <a:gd name="connsiteX16" fmla="*/ 271970 w 2001638"/>
              <a:gd name="connsiteY16" fmla="*/ 1092578 h 1696851"/>
              <a:gd name="connsiteX17" fmla="*/ 254476 w 2001638"/>
              <a:gd name="connsiteY17" fmla="*/ 1083825 h 1696851"/>
              <a:gd name="connsiteX18" fmla="*/ 184502 w 2001638"/>
              <a:gd name="connsiteY18" fmla="*/ 1110085 h 1696851"/>
              <a:gd name="connsiteX19" fmla="*/ 162635 w 2001638"/>
              <a:gd name="connsiteY19" fmla="*/ 1153853 h 1696851"/>
              <a:gd name="connsiteX20" fmla="*/ 44554 w 2001638"/>
              <a:gd name="connsiteY20" fmla="*/ 1166984 h 1696851"/>
              <a:gd name="connsiteX21" fmla="*/ 821 w 2001638"/>
              <a:gd name="connsiteY21" fmla="*/ 1018173 h 1696851"/>
              <a:gd name="connsiteX22" fmla="*/ 40181 w 2001638"/>
              <a:gd name="connsiteY22" fmla="*/ 869362 h 1696851"/>
              <a:gd name="connsiteX23" fmla="*/ 158262 w 2001638"/>
              <a:gd name="connsiteY23" fmla="*/ 878116 h 1696851"/>
              <a:gd name="connsiteX24" fmla="*/ 184502 w 2001638"/>
              <a:gd name="connsiteY24" fmla="*/ 921884 h 1696851"/>
              <a:gd name="connsiteX25" fmla="*/ 254476 w 2001638"/>
              <a:gd name="connsiteY25" fmla="*/ 943768 h 1696851"/>
              <a:gd name="connsiteX26" fmla="*/ 271970 w 2001638"/>
              <a:gd name="connsiteY26" fmla="*/ 935014 h 1696851"/>
              <a:gd name="connsiteX27" fmla="*/ 280716 w 2001638"/>
              <a:gd name="connsiteY27" fmla="*/ 808087 h 1696851"/>
              <a:gd name="connsiteX28" fmla="*/ 280716 w 2001638"/>
              <a:gd name="connsiteY28" fmla="*/ 444813 h 1696851"/>
              <a:gd name="connsiteX29" fmla="*/ 390051 w 2001638"/>
              <a:gd name="connsiteY29" fmla="*/ 317887 h 1696851"/>
              <a:gd name="connsiteX30" fmla="*/ 993576 w 2001638"/>
              <a:gd name="connsiteY30" fmla="*/ 29018 h 1696851"/>
              <a:gd name="connsiteX31" fmla="*/ 1072297 w 2001638"/>
              <a:gd name="connsiteY31" fmla="*/ 22 h 169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01638" h="1696851">
                <a:moveTo>
                  <a:pt x="1072297" y="22"/>
                </a:moveTo>
                <a:cubicBezTo>
                  <a:pt x="1100724" y="569"/>
                  <a:pt x="1129151" y="11511"/>
                  <a:pt x="1151018" y="33395"/>
                </a:cubicBezTo>
                <a:cubicBezTo>
                  <a:pt x="1151018" y="33395"/>
                  <a:pt x="1151018" y="33395"/>
                  <a:pt x="1339073" y="217220"/>
                </a:cubicBezTo>
                <a:cubicBezTo>
                  <a:pt x="1382806" y="260988"/>
                  <a:pt x="1391553" y="291626"/>
                  <a:pt x="1356566" y="304756"/>
                </a:cubicBezTo>
                <a:cubicBezTo>
                  <a:pt x="1334699" y="309133"/>
                  <a:pt x="1317206" y="322263"/>
                  <a:pt x="1304086" y="339770"/>
                </a:cubicBezTo>
                <a:cubicBezTo>
                  <a:pt x="1273472" y="366031"/>
                  <a:pt x="1260352" y="409799"/>
                  <a:pt x="1264725" y="453567"/>
                </a:cubicBezTo>
                <a:cubicBezTo>
                  <a:pt x="1269099" y="514842"/>
                  <a:pt x="1304086" y="576117"/>
                  <a:pt x="1360940" y="628639"/>
                </a:cubicBezTo>
                <a:cubicBezTo>
                  <a:pt x="1413420" y="685537"/>
                  <a:pt x="1479021" y="716174"/>
                  <a:pt x="1540248" y="720551"/>
                </a:cubicBezTo>
                <a:cubicBezTo>
                  <a:pt x="1583982" y="724928"/>
                  <a:pt x="1623342" y="711798"/>
                  <a:pt x="1653956" y="681160"/>
                </a:cubicBezTo>
                <a:cubicBezTo>
                  <a:pt x="1667076" y="663653"/>
                  <a:pt x="1680196" y="646146"/>
                  <a:pt x="1684569" y="624262"/>
                </a:cubicBezTo>
                <a:cubicBezTo>
                  <a:pt x="1697689" y="593624"/>
                  <a:pt x="1728303" y="598001"/>
                  <a:pt x="1772037" y="641769"/>
                </a:cubicBezTo>
                <a:cubicBezTo>
                  <a:pt x="1772037" y="641769"/>
                  <a:pt x="1772037" y="641769"/>
                  <a:pt x="1968838" y="834348"/>
                </a:cubicBezTo>
                <a:cubicBezTo>
                  <a:pt x="2012572" y="878116"/>
                  <a:pt x="2012572" y="948144"/>
                  <a:pt x="1968838" y="991912"/>
                </a:cubicBezTo>
                <a:cubicBezTo>
                  <a:pt x="1553368" y="1385823"/>
                  <a:pt x="1006696" y="1644054"/>
                  <a:pt x="403171" y="1696575"/>
                </a:cubicBezTo>
                <a:cubicBezTo>
                  <a:pt x="341944" y="1700952"/>
                  <a:pt x="289463" y="1652807"/>
                  <a:pt x="289463" y="1591532"/>
                </a:cubicBezTo>
                <a:cubicBezTo>
                  <a:pt x="289463" y="1591532"/>
                  <a:pt x="289463" y="1591532"/>
                  <a:pt x="285090" y="1219505"/>
                </a:cubicBezTo>
                <a:cubicBezTo>
                  <a:pt x="285090" y="1158230"/>
                  <a:pt x="280716" y="1101332"/>
                  <a:pt x="271970" y="1092578"/>
                </a:cubicBezTo>
                <a:cubicBezTo>
                  <a:pt x="267596" y="1088202"/>
                  <a:pt x="263223" y="1083825"/>
                  <a:pt x="254476" y="1083825"/>
                </a:cubicBezTo>
                <a:cubicBezTo>
                  <a:pt x="228236" y="1083825"/>
                  <a:pt x="201996" y="1083825"/>
                  <a:pt x="184502" y="1110085"/>
                </a:cubicBezTo>
                <a:cubicBezTo>
                  <a:pt x="175756" y="1123216"/>
                  <a:pt x="171382" y="1140723"/>
                  <a:pt x="162635" y="1153853"/>
                </a:cubicBezTo>
                <a:cubicBezTo>
                  <a:pt x="132022" y="1197621"/>
                  <a:pt x="79541" y="1206375"/>
                  <a:pt x="44554" y="1166984"/>
                </a:cubicBezTo>
                <a:cubicBezTo>
                  <a:pt x="13941" y="1127593"/>
                  <a:pt x="821" y="1070694"/>
                  <a:pt x="821" y="1018173"/>
                </a:cubicBezTo>
                <a:cubicBezTo>
                  <a:pt x="-3553" y="965651"/>
                  <a:pt x="9567" y="908753"/>
                  <a:pt x="40181" y="869362"/>
                </a:cubicBezTo>
                <a:cubicBezTo>
                  <a:pt x="75168" y="829971"/>
                  <a:pt x="132022" y="834348"/>
                  <a:pt x="158262" y="878116"/>
                </a:cubicBezTo>
                <a:cubicBezTo>
                  <a:pt x="167009" y="891246"/>
                  <a:pt x="175756" y="908753"/>
                  <a:pt x="184502" y="921884"/>
                </a:cubicBezTo>
                <a:cubicBezTo>
                  <a:pt x="201996" y="943768"/>
                  <a:pt x="228236" y="943768"/>
                  <a:pt x="254476" y="943768"/>
                </a:cubicBezTo>
                <a:cubicBezTo>
                  <a:pt x="263223" y="943768"/>
                  <a:pt x="267596" y="939391"/>
                  <a:pt x="271970" y="935014"/>
                </a:cubicBezTo>
                <a:cubicBezTo>
                  <a:pt x="280716" y="926260"/>
                  <a:pt x="280716" y="869362"/>
                  <a:pt x="280716" y="808087"/>
                </a:cubicBezTo>
                <a:cubicBezTo>
                  <a:pt x="280716" y="808087"/>
                  <a:pt x="280716" y="808087"/>
                  <a:pt x="280716" y="444813"/>
                </a:cubicBezTo>
                <a:cubicBezTo>
                  <a:pt x="276343" y="383538"/>
                  <a:pt x="328824" y="331017"/>
                  <a:pt x="390051" y="317887"/>
                </a:cubicBezTo>
                <a:cubicBezTo>
                  <a:pt x="617466" y="278495"/>
                  <a:pt x="823015" y="177829"/>
                  <a:pt x="993576" y="29018"/>
                </a:cubicBezTo>
                <a:cubicBezTo>
                  <a:pt x="1015443" y="9323"/>
                  <a:pt x="1043870" y="-525"/>
                  <a:pt x="1072297" y="2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F306F22-04B2-2642-B619-C8C7C9B417F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094763" y="3398839"/>
            <a:ext cx="1617437" cy="1753395"/>
          </a:xfrm>
          <a:custGeom>
            <a:avLst/>
            <a:gdLst>
              <a:gd name="connsiteX0" fmla="*/ 1503709 w 1617437"/>
              <a:gd name="connsiteY0" fmla="*/ 0 h 1753395"/>
              <a:gd name="connsiteX1" fmla="*/ 1617437 w 1617437"/>
              <a:gd name="connsiteY1" fmla="*/ 109337 h 1753395"/>
              <a:gd name="connsiteX2" fmla="*/ 1005055 w 1617437"/>
              <a:gd name="connsiteY2" fmla="*/ 1714405 h 1753395"/>
              <a:gd name="connsiteX3" fmla="*/ 851959 w 1617437"/>
              <a:gd name="connsiteY3" fmla="*/ 1723152 h 1753395"/>
              <a:gd name="connsiteX4" fmla="*/ 589510 w 1617437"/>
              <a:gd name="connsiteY4" fmla="*/ 1465117 h 1753395"/>
              <a:gd name="connsiteX5" fmla="*/ 488904 w 1617437"/>
              <a:gd name="connsiteY5" fmla="*/ 1382021 h 1753395"/>
              <a:gd name="connsiteX6" fmla="*/ 471408 w 1617437"/>
              <a:gd name="connsiteY6" fmla="*/ 1390768 h 1753395"/>
              <a:gd name="connsiteX7" fmla="*/ 440789 w 1617437"/>
              <a:gd name="connsiteY7" fmla="*/ 1456370 h 1753395"/>
              <a:gd name="connsiteX8" fmla="*/ 453911 w 1617437"/>
              <a:gd name="connsiteY8" fmla="*/ 1504478 h 1753395"/>
              <a:gd name="connsiteX9" fmla="*/ 379550 w 1617437"/>
              <a:gd name="connsiteY9" fmla="*/ 1596321 h 1753395"/>
              <a:gd name="connsiteX10" fmla="*/ 243951 w 1617437"/>
              <a:gd name="connsiteY10" fmla="*/ 1521972 h 1753395"/>
              <a:gd name="connsiteX11" fmla="*/ 169591 w 1617437"/>
              <a:gd name="connsiteY11" fmla="*/ 1386394 h 1753395"/>
              <a:gd name="connsiteX12" fmla="*/ 257074 w 1617437"/>
              <a:gd name="connsiteY12" fmla="*/ 1312045 h 1753395"/>
              <a:gd name="connsiteX13" fmla="*/ 305190 w 1617437"/>
              <a:gd name="connsiteY13" fmla="*/ 1325165 h 1753395"/>
              <a:gd name="connsiteX14" fmla="*/ 370802 w 1617437"/>
              <a:gd name="connsiteY14" fmla="*/ 1290178 h 1753395"/>
              <a:gd name="connsiteX15" fmla="*/ 379550 w 1617437"/>
              <a:gd name="connsiteY15" fmla="*/ 1272684 h 1753395"/>
              <a:gd name="connsiteX16" fmla="*/ 292067 w 1617437"/>
              <a:gd name="connsiteY16" fmla="*/ 1176467 h 1753395"/>
              <a:gd name="connsiteX17" fmla="*/ 33992 w 1617437"/>
              <a:gd name="connsiteY17" fmla="*/ 918432 h 1753395"/>
              <a:gd name="connsiteX18" fmla="*/ 25244 w 1617437"/>
              <a:gd name="connsiteY18" fmla="*/ 752239 h 1753395"/>
              <a:gd name="connsiteX19" fmla="*/ 248326 w 1617437"/>
              <a:gd name="connsiteY19" fmla="*/ 122458 h 1753395"/>
              <a:gd name="connsiteX20" fmla="*/ 362054 w 1617437"/>
              <a:gd name="connsiteY20" fmla="*/ 13121 h 1753395"/>
              <a:gd name="connsiteX21" fmla="*/ 624503 w 1617437"/>
              <a:gd name="connsiteY21" fmla="*/ 8747 h 1753395"/>
              <a:gd name="connsiteX22" fmla="*/ 698864 w 1617437"/>
              <a:gd name="connsiteY22" fmla="*/ 56855 h 1753395"/>
              <a:gd name="connsiteX23" fmla="*/ 685741 w 1617437"/>
              <a:gd name="connsiteY23" fmla="*/ 118084 h 1753395"/>
              <a:gd name="connsiteX24" fmla="*/ 738231 w 1617437"/>
              <a:gd name="connsiteY24" fmla="*/ 227421 h 1753395"/>
              <a:gd name="connsiteX25" fmla="*/ 930694 w 1617437"/>
              <a:gd name="connsiteY25" fmla="*/ 288650 h 1753395"/>
              <a:gd name="connsiteX26" fmla="*/ 1123157 w 1617437"/>
              <a:gd name="connsiteY26" fmla="*/ 223048 h 1753395"/>
              <a:gd name="connsiteX27" fmla="*/ 1175647 w 1617437"/>
              <a:gd name="connsiteY27" fmla="*/ 113711 h 1753395"/>
              <a:gd name="connsiteX28" fmla="*/ 1158151 w 1617437"/>
              <a:gd name="connsiteY28" fmla="*/ 52482 h 1753395"/>
              <a:gd name="connsiteX29" fmla="*/ 1228137 w 1617437"/>
              <a:gd name="connsiteY29" fmla="*/ 4374 h 1753395"/>
              <a:gd name="connsiteX30" fmla="*/ 1503709 w 1617437"/>
              <a:gd name="connsiteY30" fmla="*/ 0 h 1753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17437" h="1753395">
                <a:moveTo>
                  <a:pt x="1503709" y="0"/>
                </a:moveTo>
                <a:cubicBezTo>
                  <a:pt x="1564947" y="0"/>
                  <a:pt x="1617437" y="48108"/>
                  <a:pt x="1617437" y="109337"/>
                </a:cubicBezTo>
                <a:cubicBezTo>
                  <a:pt x="1599940" y="682263"/>
                  <a:pt x="1398729" y="1250816"/>
                  <a:pt x="1005055" y="1714405"/>
                </a:cubicBezTo>
                <a:cubicBezTo>
                  <a:pt x="965688" y="1762514"/>
                  <a:pt x="895701" y="1766887"/>
                  <a:pt x="851959" y="1723152"/>
                </a:cubicBezTo>
                <a:cubicBezTo>
                  <a:pt x="851959" y="1723152"/>
                  <a:pt x="851959" y="1723152"/>
                  <a:pt x="589510" y="1465117"/>
                </a:cubicBezTo>
                <a:cubicBezTo>
                  <a:pt x="545768" y="1421382"/>
                  <a:pt x="502027" y="1382021"/>
                  <a:pt x="488904" y="1382021"/>
                </a:cubicBezTo>
                <a:cubicBezTo>
                  <a:pt x="484530" y="1382021"/>
                  <a:pt x="475782" y="1386394"/>
                  <a:pt x="471408" y="1390768"/>
                </a:cubicBezTo>
                <a:cubicBezTo>
                  <a:pt x="449537" y="1408262"/>
                  <a:pt x="432040" y="1425756"/>
                  <a:pt x="440789" y="1456370"/>
                </a:cubicBezTo>
                <a:cubicBezTo>
                  <a:pt x="440789" y="1473864"/>
                  <a:pt x="449537" y="1486984"/>
                  <a:pt x="453911" y="1504478"/>
                </a:cubicBezTo>
                <a:cubicBezTo>
                  <a:pt x="467034" y="1556960"/>
                  <a:pt x="432040" y="1596321"/>
                  <a:pt x="379550" y="1596321"/>
                </a:cubicBezTo>
                <a:cubicBezTo>
                  <a:pt x="327060" y="1591948"/>
                  <a:pt x="278945" y="1561334"/>
                  <a:pt x="243951" y="1521972"/>
                </a:cubicBezTo>
                <a:cubicBezTo>
                  <a:pt x="204584" y="1486984"/>
                  <a:pt x="173965" y="1438876"/>
                  <a:pt x="169591" y="1386394"/>
                </a:cubicBezTo>
                <a:cubicBezTo>
                  <a:pt x="160842" y="1338286"/>
                  <a:pt x="204584" y="1298925"/>
                  <a:pt x="257074" y="1312045"/>
                </a:cubicBezTo>
                <a:cubicBezTo>
                  <a:pt x="270196" y="1316418"/>
                  <a:pt x="287693" y="1320792"/>
                  <a:pt x="305190" y="1325165"/>
                </a:cubicBezTo>
                <a:cubicBezTo>
                  <a:pt x="335809" y="1329539"/>
                  <a:pt x="353305" y="1312045"/>
                  <a:pt x="370802" y="1290178"/>
                </a:cubicBezTo>
                <a:cubicBezTo>
                  <a:pt x="375176" y="1285804"/>
                  <a:pt x="375176" y="1277057"/>
                  <a:pt x="379550" y="1272684"/>
                </a:cubicBezTo>
                <a:cubicBezTo>
                  <a:pt x="379550" y="1259563"/>
                  <a:pt x="335809" y="1215828"/>
                  <a:pt x="292067" y="1176467"/>
                </a:cubicBezTo>
                <a:cubicBezTo>
                  <a:pt x="292067" y="1176467"/>
                  <a:pt x="292067" y="1176467"/>
                  <a:pt x="33992" y="918432"/>
                </a:cubicBezTo>
                <a:cubicBezTo>
                  <a:pt x="-9750" y="874697"/>
                  <a:pt x="-9750" y="804721"/>
                  <a:pt x="25244" y="752239"/>
                </a:cubicBezTo>
                <a:cubicBezTo>
                  <a:pt x="156468" y="564179"/>
                  <a:pt x="230829" y="345505"/>
                  <a:pt x="248326" y="122458"/>
                </a:cubicBezTo>
                <a:cubicBezTo>
                  <a:pt x="252700" y="61229"/>
                  <a:pt x="300815" y="13121"/>
                  <a:pt x="362054" y="13121"/>
                </a:cubicBezTo>
                <a:cubicBezTo>
                  <a:pt x="362054" y="13121"/>
                  <a:pt x="362054" y="13121"/>
                  <a:pt x="624503" y="8747"/>
                </a:cubicBezTo>
                <a:cubicBezTo>
                  <a:pt x="685741" y="8747"/>
                  <a:pt x="711986" y="26241"/>
                  <a:pt x="698864" y="56855"/>
                </a:cubicBezTo>
                <a:cubicBezTo>
                  <a:pt x="690116" y="78723"/>
                  <a:pt x="685741" y="100590"/>
                  <a:pt x="685741" y="118084"/>
                </a:cubicBezTo>
                <a:cubicBezTo>
                  <a:pt x="685741" y="161819"/>
                  <a:pt x="703238" y="201180"/>
                  <a:pt x="738231" y="227421"/>
                </a:cubicBezTo>
                <a:cubicBezTo>
                  <a:pt x="786347" y="266783"/>
                  <a:pt x="856334" y="288650"/>
                  <a:pt x="930694" y="288650"/>
                </a:cubicBezTo>
                <a:cubicBezTo>
                  <a:pt x="1005055" y="288650"/>
                  <a:pt x="1075042" y="266783"/>
                  <a:pt x="1123157" y="223048"/>
                </a:cubicBezTo>
                <a:cubicBezTo>
                  <a:pt x="1153776" y="196807"/>
                  <a:pt x="1175647" y="157446"/>
                  <a:pt x="1175647" y="113711"/>
                </a:cubicBezTo>
                <a:cubicBezTo>
                  <a:pt x="1175647" y="91843"/>
                  <a:pt x="1166899" y="69976"/>
                  <a:pt x="1158151" y="52482"/>
                </a:cubicBezTo>
                <a:cubicBezTo>
                  <a:pt x="1140654" y="21868"/>
                  <a:pt x="1166899" y="4374"/>
                  <a:pt x="1228137" y="4374"/>
                </a:cubicBezTo>
                <a:cubicBezTo>
                  <a:pt x="1228137" y="4374"/>
                  <a:pt x="1228137" y="4374"/>
                  <a:pt x="15037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B22C817D-C72C-EF47-9649-0EDC99B65EA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008063" y="1606381"/>
            <a:ext cx="1695278" cy="2003213"/>
          </a:xfrm>
          <a:custGeom>
            <a:avLst/>
            <a:gdLst>
              <a:gd name="connsiteX0" fmla="*/ 912284 w 1695278"/>
              <a:gd name="connsiteY0" fmla="*/ 0 h 2003213"/>
              <a:gd name="connsiteX1" fmla="*/ 990993 w 1695278"/>
              <a:gd name="connsiteY1" fmla="*/ 32826 h 2003213"/>
              <a:gd name="connsiteX2" fmla="*/ 1695002 w 1695278"/>
              <a:gd name="connsiteY2" fmla="*/ 1599726 h 2003213"/>
              <a:gd name="connsiteX3" fmla="*/ 1590057 w 1695278"/>
              <a:gd name="connsiteY3" fmla="*/ 1713524 h 2003213"/>
              <a:gd name="connsiteX4" fmla="*/ 1218375 w 1695278"/>
              <a:gd name="connsiteY4" fmla="*/ 1717900 h 2003213"/>
              <a:gd name="connsiteX5" fmla="*/ 1091566 w 1695278"/>
              <a:gd name="connsiteY5" fmla="*/ 1731031 h 2003213"/>
              <a:gd name="connsiteX6" fmla="*/ 1082820 w 1695278"/>
              <a:gd name="connsiteY6" fmla="*/ 1748538 h 2003213"/>
              <a:gd name="connsiteX7" fmla="*/ 1109056 w 1695278"/>
              <a:gd name="connsiteY7" fmla="*/ 1818567 h 2003213"/>
              <a:gd name="connsiteX8" fmla="*/ 1152784 w 1695278"/>
              <a:gd name="connsiteY8" fmla="*/ 1844828 h 2003213"/>
              <a:gd name="connsiteX9" fmla="*/ 1161529 w 1695278"/>
              <a:gd name="connsiteY9" fmla="*/ 1958625 h 2003213"/>
              <a:gd name="connsiteX10" fmla="*/ 1017229 w 1695278"/>
              <a:gd name="connsiteY10" fmla="*/ 2002393 h 2003213"/>
              <a:gd name="connsiteX11" fmla="*/ 868556 w 1695278"/>
              <a:gd name="connsiteY11" fmla="*/ 1963002 h 2003213"/>
              <a:gd name="connsiteX12" fmla="*/ 877302 w 1695278"/>
              <a:gd name="connsiteY12" fmla="*/ 1844828 h 2003213"/>
              <a:gd name="connsiteX13" fmla="*/ 921029 w 1695278"/>
              <a:gd name="connsiteY13" fmla="*/ 1818567 h 2003213"/>
              <a:gd name="connsiteX14" fmla="*/ 942893 w 1695278"/>
              <a:gd name="connsiteY14" fmla="*/ 1748538 h 2003213"/>
              <a:gd name="connsiteX15" fmla="*/ 934147 w 1695278"/>
              <a:gd name="connsiteY15" fmla="*/ 1731031 h 2003213"/>
              <a:gd name="connsiteX16" fmla="*/ 807338 w 1695278"/>
              <a:gd name="connsiteY16" fmla="*/ 1722277 h 2003213"/>
              <a:gd name="connsiteX17" fmla="*/ 444401 w 1695278"/>
              <a:gd name="connsiteY17" fmla="*/ 1726654 h 2003213"/>
              <a:gd name="connsiteX18" fmla="*/ 317592 w 1695278"/>
              <a:gd name="connsiteY18" fmla="*/ 1617234 h 2003213"/>
              <a:gd name="connsiteX19" fmla="*/ 28992 w 1695278"/>
              <a:gd name="connsiteY19" fmla="*/ 1013233 h 2003213"/>
              <a:gd name="connsiteX20" fmla="*/ 33365 w 1695278"/>
              <a:gd name="connsiteY20" fmla="*/ 851291 h 2003213"/>
              <a:gd name="connsiteX21" fmla="*/ 217019 w 1695278"/>
              <a:gd name="connsiteY21" fmla="*/ 663088 h 2003213"/>
              <a:gd name="connsiteX22" fmla="*/ 304474 w 1695278"/>
              <a:gd name="connsiteY22" fmla="*/ 645580 h 2003213"/>
              <a:gd name="connsiteX23" fmla="*/ 335083 w 1695278"/>
              <a:gd name="connsiteY23" fmla="*/ 698102 h 2003213"/>
              <a:gd name="connsiteX24" fmla="*/ 453147 w 1695278"/>
              <a:gd name="connsiteY24" fmla="*/ 737494 h 2003213"/>
              <a:gd name="connsiteX25" fmla="*/ 628056 w 1695278"/>
              <a:gd name="connsiteY25" fmla="*/ 641204 h 2003213"/>
              <a:gd name="connsiteX26" fmla="*/ 719883 w 1695278"/>
              <a:gd name="connsiteY26" fmla="*/ 461754 h 2003213"/>
              <a:gd name="connsiteX27" fmla="*/ 680529 w 1695278"/>
              <a:gd name="connsiteY27" fmla="*/ 347957 h 2003213"/>
              <a:gd name="connsiteX28" fmla="*/ 623683 w 1695278"/>
              <a:gd name="connsiteY28" fmla="*/ 317319 h 2003213"/>
              <a:gd name="connsiteX29" fmla="*/ 641174 w 1695278"/>
              <a:gd name="connsiteY29" fmla="*/ 229783 h 2003213"/>
              <a:gd name="connsiteX30" fmla="*/ 833574 w 1695278"/>
              <a:gd name="connsiteY30" fmla="*/ 32826 h 2003213"/>
              <a:gd name="connsiteX31" fmla="*/ 912284 w 1695278"/>
              <a:gd name="connsiteY31" fmla="*/ 0 h 200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95278" h="2003213">
                <a:moveTo>
                  <a:pt x="912284" y="0"/>
                </a:moveTo>
                <a:cubicBezTo>
                  <a:pt x="940706" y="0"/>
                  <a:pt x="969129" y="10942"/>
                  <a:pt x="990993" y="32826"/>
                </a:cubicBezTo>
                <a:cubicBezTo>
                  <a:pt x="1384538" y="448624"/>
                  <a:pt x="1642529" y="995726"/>
                  <a:pt x="1695002" y="1599726"/>
                </a:cubicBezTo>
                <a:cubicBezTo>
                  <a:pt x="1699375" y="1661002"/>
                  <a:pt x="1651275" y="1713524"/>
                  <a:pt x="1590057" y="1713524"/>
                </a:cubicBezTo>
                <a:cubicBezTo>
                  <a:pt x="1590057" y="1713524"/>
                  <a:pt x="1590057" y="1713524"/>
                  <a:pt x="1218375" y="1717900"/>
                </a:cubicBezTo>
                <a:cubicBezTo>
                  <a:pt x="1157156" y="1717900"/>
                  <a:pt x="1100311" y="1722277"/>
                  <a:pt x="1091566" y="1731031"/>
                </a:cubicBezTo>
                <a:cubicBezTo>
                  <a:pt x="1087193" y="1735408"/>
                  <a:pt x="1082820" y="1739784"/>
                  <a:pt x="1082820" y="1748538"/>
                </a:cubicBezTo>
                <a:cubicBezTo>
                  <a:pt x="1082820" y="1774799"/>
                  <a:pt x="1082820" y="1801060"/>
                  <a:pt x="1109056" y="1818567"/>
                </a:cubicBezTo>
                <a:cubicBezTo>
                  <a:pt x="1122175" y="1827321"/>
                  <a:pt x="1139666" y="1836074"/>
                  <a:pt x="1152784" y="1844828"/>
                </a:cubicBezTo>
                <a:cubicBezTo>
                  <a:pt x="1196511" y="1871089"/>
                  <a:pt x="1200884" y="1923611"/>
                  <a:pt x="1161529" y="1958625"/>
                </a:cubicBezTo>
                <a:cubicBezTo>
                  <a:pt x="1126547" y="1993640"/>
                  <a:pt x="1069702" y="2006770"/>
                  <a:pt x="1017229" y="2002393"/>
                </a:cubicBezTo>
                <a:cubicBezTo>
                  <a:pt x="964756" y="2006770"/>
                  <a:pt x="907911" y="1993640"/>
                  <a:pt x="868556" y="1963002"/>
                </a:cubicBezTo>
                <a:cubicBezTo>
                  <a:pt x="829202" y="1927988"/>
                  <a:pt x="833574" y="1875466"/>
                  <a:pt x="877302" y="1844828"/>
                </a:cubicBezTo>
                <a:cubicBezTo>
                  <a:pt x="890420" y="1836074"/>
                  <a:pt x="907911" y="1831698"/>
                  <a:pt x="921029" y="1818567"/>
                </a:cubicBezTo>
                <a:cubicBezTo>
                  <a:pt x="942893" y="1801060"/>
                  <a:pt x="942893" y="1779176"/>
                  <a:pt x="942893" y="1748538"/>
                </a:cubicBezTo>
                <a:cubicBezTo>
                  <a:pt x="942893" y="1744161"/>
                  <a:pt x="938520" y="1735408"/>
                  <a:pt x="934147" y="1731031"/>
                </a:cubicBezTo>
                <a:cubicBezTo>
                  <a:pt x="925402" y="1722277"/>
                  <a:pt x="868556" y="1722277"/>
                  <a:pt x="807338" y="1722277"/>
                </a:cubicBezTo>
                <a:cubicBezTo>
                  <a:pt x="807338" y="1722277"/>
                  <a:pt x="807338" y="1722277"/>
                  <a:pt x="444401" y="1726654"/>
                </a:cubicBezTo>
                <a:cubicBezTo>
                  <a:pt x="383183" y="1726654"/>
                  <a:pt x="326338" y="1674132"/>
                  <a:pt x="317592" y="1617234"/>
                </a:cubicBezTo>
                <a:cubicBezTo>
                  <a:pt x="278238" y="1385262"/>
                  <a:pt x="177665" y="1179552"/>
                  <a:pt x="28992" y="1013233"/>
                </a:cubicBezTo>
                <a:cubicBezTo>
                  <a:pt x="-10363" y="965088"/>
                  <a:pt x="-10363" y="895059"/>
                  <a:pt x="33365" y="851291"/>
                </a:cubicBezTo>
                <a:cubicBezTo>
                  <a:pt x="33365" y="851291"/>
                  <a:pt x="33365" y="851291"/>
                  <a:pt x="217019" y="663088"/>
                </a:cubicBezTo>
                <a:cubicBezTo>
                  <a:pt x="260747" y="619320"/>
                  <a:pt x="291356" y="614943"/>
                  <a:pt x="304474" y="645580"/>
                </a:cubicBezTo>
                <a:cubicBezTo>
                  <a:pt x="308847" y="667465"/>
                  <a:pt x="321965" y="684972"/>
                  <a:pt x="335083" y="698102"/>
                </a:cubicBezTo>
                <a:cubicBezTo>
                  <a:pt x="365692" y="728740"/>
                  <a:pt x="409419" y="741870"/>
                  <a:pt x="453147" y="737494"/>
                </a:cubicBezTo>
                <a:cubicBezTo>
                  <a:pt x="514365" y="733117"/>
                  <a:pt x="575583" y="698102"/>
                  <a:pt x="628056" y="641204"/>
                </a:cubicBezTo>
                <a:cubicBezTo>
                  <a:pt x="684902" y="588682"/>
                  <a:pt x="715511" y="527406"/>
                  <a:pt x="719883" y="461754"/>
                </a:cubicBezTo>
                <a:cubicBezTo>
                  <a:pt x="724256" y="417986"/>
                  <a:pt x="711138" y="378595"/>
                  <a:pt x="680529" y="347957"/>
                </a:cubicBezTo>
                <a:cubicBezTo>
                  <a:pt x="663038" y="334827"/>
                  <a:pt x="645547" y="321696"/>
                  <a:pt x="623683" y="317319"/>
                </a:cubicBezTo>
                <a:cubicBezTo>
                  <a:pt x="593074" y="304189"/>
                  <a:pt x="597447" y="273551"/>
                  <a:pt x="641174" y="229783"/>
                </a:cubicBezTo>
                <a:cubicBezTo>
                  <a:pt x="641174" y="229783"/>
                  <a:pt x="641174" y="229783"/>
                  <a:pt x="833574" y="32826"/>
                </a:cubicBezTo>
                <a:cubicBezTo>
                  <a:pt x="855438" y="10942"/>
                  <a:pt x="883861" y="0"/>
                  <a:pt x="91228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A0F72CFB-A7E6-884A-8FB3-CD5C7FC9676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062663" y="820738"/>
            <a:ext cx="1751820" cy="1620282"/>
          </a:xfrm>
          <a:custGeom>
            <a:avLst/>
            <a:gdLst>
              <a:gd name="connsiteX0" fmla="*/ 109239 w 1751820"/>
              <a:gd name="connsiteY0" fmla="*/ 0 h 1620282"/>
              <a:gd name="connsiteX1" fmla="*/ 1712866 w 1751820"/>
              <a:gd name="connsiteY1" fmla="*/ 612528 h 1620282"/>
              <a:gd name="connsiteX2" fmla="*/ 1721605 w 1751820"/>
              <a:gd name="connsiteY2" fmla="*/ 765660 h 1620282"/>
              <a:gd name="connsiteX3" fmla="*/ 1463801 w 1751820"/>
              <a:gd name="connsiteY3" fmla="*/ 1028172 h 1620282"/>
              <a:gd name="connsiteX4" fmla="*/ 1380779 w 1751820"/>
              <a:gd name="connsiteY4" fmla="*/ 1128802 h 1620282"/>
              <a:gd name="connsiteX5" fmla="*/ 1389519 w 1751820"/>
              <a:gd name="connsiteY5" fmla="*/ 1146303 h 1620282"/>
              <a:gd name="connsiteX6" fmla="*/ 1455062 w 1751820"/>
              <a:gd name="connsiteY6" fmla="*/ 1176929 h 1620282"/>
              <a:gd name="connsiteX7" fmla="*/ 1503127 w 1751820"/>
              <a:gd name="connsiteY7" fmla="*/ 1163804 h 1620282"/>
              <a:gd name="connsiteX8" fmla="*/ 1590518 w 1751820"/>
              <a:gd name="connsiteY8" fmla="*/ 1238182 h 1620282"/>
              <a:gd name="connsiteX9" fmla="*/ 1520605 w 1751820"/>
              <a:gd name="connsiteY9" fmla="*/ 1373813 h 1620282"/>
              <a:gd name="connsiteX10" fmla="*/ 1385149 w 1751820"/>
              <a:gd name="connsiteY10" fmla="*/ 1452567 h 1620282"/>
              <a:gd name="connsiteX11" fmla="*/ 1310867 w 1751820"/>
              <a:gd name="connsiteY11" fmla="*/ 1365063 h 1620282"/>
              <a:gd name="connsiteX12" fmla="*/ 1323975 w 1751820"/>
              <a:gd name="connsiteY12" fmla="*/ 1312561 h 1620282"/>
              <a:gd name="connsiteX13" fmla="*/ 1289019 w 1751820"/>
              <a:gd name="connsiteY13" fmla="*/ 1246932 h 1620282"/>
              <a:gd name="connsiteX14" fmla="*/ 1271541 w 1751820"/>
              <a:gd name="connsiteY14" fmla="*/ 1242557 h 1620282"/>
              <a:gd name="connsiteX15" fmla="*/ 1175410 w 1751820"/>
              <a:gd name="connsiteY15" fmla="*/ 1325686 h 1620282"/>
              <a:gd name="connsiteX16" fmla="*/ 917607 w 1751820"/>
              <a:gd name="connsiteY16" fmla="*/ 1583823 h 1620282"/>
              <a:gd name="connsiteX17" fmla="*/ 751564 w 1751820"/>
              <a:gd name="connsiteY17" fmla="*/ 1596949 h 1620282"/>
              <a:gd name="connsiteX18" fmla="*/ 122348 w 1751820"/>
              <a:gd name="connsiteY18" fmla="*/ 1373813 h 1620282"/>
              <a:gd name="connsiteX19" fmla="*/ 13109 w 1751820"/>
              <a:gd name="connsiteY19" fmla="*/ 1255683 h 1620282"/>
              <a:gd name="connsiteX20" fmla="*/ 8739 w 1751820"/>
              <a:gd name="connsiteY20" fmla="*/ 993171 h 1620282"/>
              <a:gd name="connsiteX21" fmla="*/ 56804 w 1751820"/>
              <a:gd name="connsiteY21" fmla="*/ 918792 h 1620282"/>
              <a:gd name="connsiteX22" fmla="*/ 117978 w 1751820"/>
              <a:gd name="connsiteY22" fmla="*/ 936293 h 1620282"/>
              <a:gd name="connsiteX23" fmla="*/ 227217 w 1751820"/>
              <a:gd name="connsiteY23" fmla="*/ 879416 h 1620282"/>
              <a:gd name="connsiteX24" fmla="*/ 284021 w 1751820"/>
              <a:gd name="connsiteY24" fmla="*/ 686907 h 1620282"/>
              <a:gd name="connsiteX25" fmla="*/ 222848 w 1751820"/>
              <a:gd name="connsiteY25" fmla="*/ 494398 h 1620282"/>
              <a:gd name="connsiteX26" fmla="*/ 113609 w 1751820"/>
              <a:gd name="connsiteY26" fmla="*/ 446271 h 1620282"/>
              <a:gd name="connsiteX27" fmla="*/ 52435 w 1751820"/>
              <a:gd name="connsiteY27" fmla="*/ 459396 h 1620282"/>
              <a:gd name="connsiteX28" fmla="*/ 4370 w 1751820"/>
              <a:gd name="connsiteY28" fmla="*/ 389393 h 1620282"/>
              <a:gd name="connsiteX29" fmla="*/ 0 w 1751820"/>
              <a:gd name="connsiteY29" fmla="*/ 113755 h 1620282"/>
              <a:gd name="connsiteX30" fmla="*/ 109239 w 1751820"/>
              <a:gd name="connsiteY30" fmla="*/ 0 h 162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51820" h="1620282">
                <a:moveTo>
                  <a:pt x="109239" y="0"/>
                </a:moveTo>
                <a:cubicBezTo>
                  <a:pt x="681651" y="17501"/>
                  <a:pt x="1249693" y="218760"/>
                  <a:pt x="1712866" y="612528"/>
                </a:cubicBezTo>
                <a:cubicBezTo>
                  <a:pt x="1760931" y="651905"/>
                  <a:pt x="1765300" y="721908"/>
                  <a:pt x="1721605" y="765660"/>
                </a:cubicBezTo>
                <a:cubicBezTo>
                  <a:pt x="1721605" y="765660"/>
                  <a:pt x="1721605" y="765660"/>
                  <a:pt x="1463801" y="1028172"/>
                </a:cubicBezTo>
                <a:cubicBezTo>
                  <a:pt x="1420105" y="1071924"/>
                  <a:pt x="1380779" y="1115676"/>
                  <a:pt x="1380779" y="1128802"/>
                </a:cubicBezTo>
                <a:cubicBezTo>
                  <a:pt x="1380779" y="1133177"/>
                  <a:pt x="1380779" y="1141928"/>
                  <a:pt x="1389519" y="1146303"/>
                </a:cubicBezTo>
                <a:cubicBezTo>
                  <a:pt x="1406997" y="1168179"/>
                  <a:pt x="1424475" y="1185680"/>
                  <a:pt x="1455062" y="1176929"/>
                </a:cubicBezTo>
                <a:cubicBezTo>
                  <a:pt x="1472540" y="1176929"/>
                  <a:pt x="1485649" y="1168179"/>
                  <a:pt x="1503127" y="1163804"/>
                </a:cubicBezTo>
                <a:cubicBezTo>
                  <a:pt x="1555562" y="1150678"/>
                  <a:pt x="1594888" y="1190055"/>
                  <a:pt x="1590518" y="1238182"/>
                </a:cubicBezTo>
                <a:cubicBezTo>
                  <a:pt x="1586148" y="1290685"/>
                  <a:pt x="1559931" y="1338812"/>
                  <a:pt x="1520605" y="1373813"/>
                </a:cubicBezTo>
                <a:cubicBezTo>
                  <a:pt x="1485649" y="1413190"/>
                  <a:pt x="1437584" y="1443817"/>
                  <a:pt x="1385149" y="1452567"/>
                </a:cubicBezTo>
                <a:cubicBezTo>
                  <a:pt x="1337084" y="1456942"/>
                  <a:pt x="1297758" y="1413190"/>
                  <a:pt x="1310867" y="1365063"/>
                </a:cubicBezTo>
                <a:cubicBezTo>
                  <a:pt x="1315236" y="1347562"/>
                  <a:pt x="1319606" y="1330061"/>
                  <a:pt x="1323975" y="1312561"/>
                </a:cubicBezTo>
                <a:cubicBezTo>
                  <a:pt x="1328345" y="1286309"/>
                  <a:pt x="1310867" y="1264433"/>
                  <a:pt x="1289019" y="1246932"/>
                </a:cubicBezTo>
                <a:cubicBezTo>
                  <a:pt x="1284649" y="1242557"/>
                  <a:pt x="1275910" y="1242557"/>
                  <a:pt x="1271541" y="1242557"/>
                </a:cubicBezTo>
                <a:cubicBezTo>
                  <a:pt x="1258432" y="1242557"/>
                  <a:pt x="1214736" y="1281934"/>
                  <a:pt x="1175410" y="1325686"/>
                </a:cubicBezTo>
                <a:cubicBezTo>
                  <a:pt x="1175410" y="1325686"/>
                  <a:pt x="1175410" y="1325686"/>
                  <a:pt x="917607" y="1583823"/>
                </a:cubicBezTo>
                <a:cubicBezTo>
                  <a:pt x="873911" y="1627575"/>
                  <a:pt x="803998" y="1631950"/>
                  <a:pt x="751564" y="1596949"/>
                </a:cubicBezTo>
                <a:cubicBezTo>
                  <a:pt x="563673" y="1461317"/>
                  <a:pt x="345195" y="1386939"/>
                  <a:pt x="122348" y="1373813"/>
                </a:cubicBezTo>
                <a:cubicBezTo>
                  <a:pt x="61174" y="1369438"/>
                  <a:pt x="13109" y="1321311"/>
                  <a:pt x="13109" y="1255683"/>
                </a:cubicBezTo>
                <a:cubicBezTo>
                  <a:pt x="13109" y="1255683"/>
                  <a:pt x="13109" y="1255683"/>
                  <a:pt x="8739" y="993171"/>
                </a:cubicBezTo>
                <a:cubicBezTo>
                  <a:pt x="8739" y="931918"/>
                  <a:pt x="26218" y="905667"/>
                  <a:pt x="56804" y="918792"/>
                </a:cubicBezTo>
                <a:cubicBezTo>
                  <a:pt x="78652" y="927543"/>
                  <a:pt x="96130" y="936293"/>
                  <a:pt x="117978" y="936293"/>
                </a:cubicBezTo>
                <a:cubicBezTo>
                  <a:pt x="161674" y="931918"/>
                  <a:pt x="201000" y="914417"/>
                  <a:pt x="227217" y="879416"/>
                </a:cubicBezTo>
                <a:cubicBezTo>
                  <a:pt x="266543" y="831288"/>
                  <a:pt x="288391" y="761285"/>
                  <a:pt x="284021" y="686907"/>
                </a:cubicBezTo>
                <a:cubicBezTo>
                  <a:pt x="288391" y="612528"/>
                  <a:pt x="262174" y="542525"/>
                  <a:pt x="222848" y="494398"/>
                </a:cubicBezTo>
                <a:cubicBezTo>
                  <a:pt x="196630" y="463771"/>
                  <a:pt x="157304" y="441895"/>
                  <a:pt x="113609" y="446271"/>
                </a:cubicBezTo>
                <a:cubicBezTo>
                  <a:pt x="91761" y="446271"/>
                  <a:pt x="69913" y="450646"/>
                  <a:pt x="52435" y="459396"/>
                </a:cubicBezTo>
                <a:cubicBezTo>
                  <a:pt x="21848" y="476897"/>
                  <a:pt x="4370" y="450646"/>
                  <a:pt x="4370" y="389393"/>
                </a:cubicBezTo>
                <a:cubicBezTo>
                  <a:pt x="4370" y="389393"/>
                  <a:pt x="4370" y="389393"/>
                  <a:pt x="0" y="113755"/>
                </a:cubicBezTo>
                <a:cubicBezTo>
                  <a:pt x="0" y="52503"/>
                  <a:pt x="48065" y="0"/>
                  <a:pt x="1092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F0980D0-5C69-4F42-A8F0-BCE65FFB0DD0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271783" y="829601"/>
            <a:ext cx="2001638" cy="1697377"/>
          </a:xfrm>
          <a:custGeom>
            <a:avLst/>
            <a:gdLst>
              <a:gd name="connsiteX0" fmla="*/ 1598468 w 2001638"/>
              <a:gd name="connsiteY0" fmla="*/ 277 h 1697377"/>
              <a:gd name="connsiteX1" fmla="*/ 1712176 w 2001638"/>
              <a:gd name="connsiteY1" fmla="*/ 105320 h 1697377"/>
              <a:gd name="connsiteX2" fmla="*/ 1716550 w 2001638"/>
              <a:gd name="connsiteY2" fmla="*/ 477347 h 1697377"/>
              <a:gd name="connsiteX3" fmla="*/ 1729670 w 2001638"/>
              <a:gd name="connsiteY3" fmla="*/ 604274 h 1697377"/>
              <a:gd name="connsiteX4" fmla="*/ 1747163 w 2001638"/>
              <a:gd name="connsiteY4" fmla="*/ 613028 h 1697377"/>
              <a:gd name="connsiteX5" fmla="*/ 1817137 w 2001638"/>
              <a:gd name="connsiteY5" fmla="*/ 586767 h 1697377"/>
              <a:gd name="connsiteX6" fmla="*/ 1839004 w 2001638"/>
              <a:gd name="connsiteY6" fmla="*/ 542999 h 1697377"/>
              <a:gd name="connsiteX7" fmla="*/ 1957085 w 2001638"/>
              <a:gd name="connsiteY7" fmla="*/ 534245 h 1697377"/>
              <a:gd name="connsiteX8" fmla="*/ 2000819 w 2001638"/>
              <a:gd name="connsiteY8" fmla="*/ 678679 h 1697377"/>
              <a:gd name="connsiteX9" fmla="*/ 1961458 w 2001638"/>
              <a:gd name="connsiteY9" fmla="*/ 827490 h 1697377"/>
              <a:gd name="connsiteX10" fmla="*/ 1843377 w 2001638"/>
              <a:gd name="connsiteY10" fmla="*/ 818737 h 1697377"/>
              <a:gd name="connsiteX11" fmla="*/ 1817137 w 2001638"/>
              <a:gd name="connsiteY11" fmla="*/ 774969 h 1697377"/>
              <a:gd name="connsiteX12" fmla="*/ 1747163 w 2001638"/>
              <a:gd name="connsiteY12" fmla="*/ 753085 h 1697377"/>
              <a:gd name="connsiteX13" fmla="*/ 1729670 w 2001638"/>
              <a:gd name="connsiteY13" fmla="*/ 761838 h 1697377"/>
              <a:gd name="connsiteX14" fmla="*/ 1720923 w 2001638"/>
              <a:gd name="connsiteY14" fmla="*/ 888765 h 1697377"/>
              <a:gd name="connsiteX15" fmla="*/ 1720923 w 2001638"/>
              <a:gd name="connsiteY15" fmla="*/ 1252039 h 1697377"/>
              <a:gd name="connsiteX16" fmla="*/ 1611589 w 2001638"/>
              <a:gd name="connsiteY16" fmla="*/ 1378966 h 1697377"/>
              <a:gd name="connsiteX17" fmla="*/ 1012437 w 2001638"/>
              <a:gd name="connsiteY17" fmla="*/ 1667834 h 1697377"/>
              <a:gd name="connsiteX18" fmla="*/ 850622 w 2001638"/>
              <a:gd name="connsiteY18" fmla="*/ 1667834 h 1697377"/>
              <a:gd name="connsiteX19" fmla="*/ 662567 w 2001638"/>
              <a:gd name="connsiteY19" fmla="*/ 1479632 h 1697377"/>
              <a:gd name="connsiteX20" fmla="*/ 645073 w 2001638"/>
              <a:gd name="connsiteY20" fmla="*/ 1392096 h 1697377"/>
              <a:gd name="connsiteX21" fmla="*/ 697554 w 2001638"/>
              <a:gd name="connsiteY21" fmla="*/ 1361459 h 1697377"/>
              <a:gd name="connsiteX22" fmla="*/ 736914 w 2001638"/>
              <a:gd name="connsiteY22" fmla="*/ 1243285 h 1697377"/>
              <a:gd name="connsiteX23" fmla="*/ 640700 w 2001638"/>
              <a:gd name="connsiteY23" fmla="*/ 1068214 h 1697377"/>
              <a:gd name="connsiteX24" fmla="*/ 461392 w 2001638"/>
              <a:gd name="connsiteY24" fmla="*/ 976301 h 1697377"/>
              <a:gd name="connsiteX25" fmla="*/ 347684 w 2001638"/>
              <a:gd name="connsiteY25" fmla="*/ 1015692 h 1697377"/>
              <a:gd name="connsiteX26" fmla="*/ 317070 w 2001638"/>
              <a:gd name="connsiteY26" fmla="*/ 1072590 h 1697377"/>
              <a:gd name="connsiteX27" fmla="*/ 229603 w 2001638"/>
              <a:gd name="connsiteY27" fmla="*/ 1055083 h 1697377"/>
              <a:gd name="connsiteX28" fmla="*/ 32801 w 2001638"/>
              <a:gd name="connsiteY28" fmla="*/ 862505 h 1697377"/>
              <a:gd name="connsiteX29" fmla="*/ 32801 w 2001638"/>
              <a:gd name="connsiteY29" fmla="*/ 709317 h 1697377"/>
              <a:gd name="connsiteX30" fmla="*/ 1598468 w 2001638"/>
              <a:gd name="connsiteY30" fmla="*/ 277 h 169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01638" h="1697377">
                <a:moveTo>
                  <a:pt x="1598468" y="277"/>
                </a:moveTo>
                <a:cubicBezTo>
                  <a:pt x="1659696" y="-4100"/>
                  <a:pt x="1712176" y="44045"/>
                  <a:pt x="1712176" y="105320"/>
                </a:cubicBezTo>
                <a:cubicBezTo>
                  <a:pt x="1712176" y="105320"/>
                  <a:pt x="1712176" y="105320"/>
                  <a:pt x="1716550" y="477347"/>
                </a:cubicBezTo>
                <a:cubicBezTo>
                  <a:pt x="1716550" y="538622"/>
                  <a:pt x="1720923" y="595520"/>
                  <a:pt x="1729670" y="604274"/>
                </a:cubicBezTo>
                <a:cubicBezTo>
                  <a:pt x="1734043" y="608651"/>
                  <a:pt x="1738416" y="613028"/>
                  <a:pt x="1747163" y="613028"/>
                </a:cubicBezTo>
                <a:cubicBezTo>
                  <a:pt x="1773403" y="613028"/>
                  <a:pt x="1799644" y="613028"/>
                  <a:pt x="1817137" y="586767"/>
                </a:cubicBezTo>
                <a:cubicBezTo>
                  <a:pt x="1825884" y="573636"/>
                  <a:pt x="1830257" y="556129"/>
                  <a:pt x="1839004" y="542999"/>
                </a:cubicBezTo>
                <a:cubicBezTo>
                  <a:pt x="1869618" y="499231"/>
                  <a:pt x="1922098" y="494854"/>
                  <a:pt x="1957085" y="534245"/>
                </a:cubicBezTo>
                <a:cubicBezTo>
                  <a:pt x="1987699" y="573636"/>
                  <a:pt x="2000819" y="626158"/>
                  <a:pt x="2000819" y="678679"/>
                </a:cubicBezTo>
                <a:cubicBezTo>
                  <a:pt x="2005192" y="731201"/>
                  <a:pt x="1992072" y="788099"/>
                  <a:pt x="1961458" y="827490"/>
                </a:cubicBezTo>
                <a:cubicBezTo>
                  <a:pt x="1926471" y="866881"/>
                  <a:pt x="1873991" y="862505"/>
                  <a:pt x="1843377" y="818737"/>
                </a:cubicBezTo>
                <a:cubicBezTo>
                  <a:pt x="1834631" y="805606"/>
                  <a:pt x="1830257" y="792476"/>
                  <a:pt x="1817137" y="774969"/>
                </a:cubicBezTo>
                <a:cubicBezTo>
                  <a:pt x="1799644" y="753085"/>
                  <a:pt x="1777777" y="753085"/>
                  <a:pt x="1747163" y="753085"/>
                </a:cubicBezTo>
                <a:cubicBezTo>
                  <a:pt x="1742790" y="753085"/>
                  <a:pt x="1734043" y="757462"/>
                  <a:pt x="1729670" y="761838"/>
                </a:cubicBezTo>
                <a:cubicBezTo>
                  <a:pt x="1720923" y="770592"/>
                  <a:pt x="1720923" y="827490"/>
                  <a:pt x="1720923" y="888765"/>
                </a:cubicBezTo>
                <a:cubicBezTo>
                  <a:pt x="1720923" y="888765"/>
                  <a:pt x="1720923" y="888765"/>
                  <a:pt x="1720923" y="1252039"/>
                </a:cubicBezTo>
                <a:cubicBezTo>
                  <a:pt x="1725296" y="1313314"/>
                  <a:pt x="1672816" y="1370212"/>
                  <a:pt x="1611589" y="1378966"/>
                </a:cubicBezTo>
                <a:cubicBezTo>
                  <a:pt x="1384173" y="1418357"/>
                  <a:pt x="1178625" y="1519023"/>
                  <a:pt x="1012437" y="1667834"/>
                </a:cubicBezTo>
                <a:cubicBezTo>
                  <a:pt x="964329" y="1707225"/>
                  <a:pt x="894355" y="1707225"/>
                  <a:pt x="850622" y="1667834"/>
                </a:cubicBezTo>
                <a:cubicBezTo>
                  <a:pt x="850622" y="1667834"/>
                  <a:pt x="850622" y="1667834"/>
                  <a:pt x="662567" y="1479632"/>
                </a:cubicBezTo>
                <a:cubicBezTo>
                  <a:pt x="618833" y="1435864"/>
                  <a:pt x="610086" y="1405227"/>
                  <a:pt x="645073" y="1392096"/>
                </a:cubicBezTo>
                <a:cubicBezTo>
                  <a:pt x="666940" y="1387719"/>
                  <a:pt x="684434" y="1374589"/>
                  <a:pt x="697554" y="1361459"/>
                </a:cubicBezTo>
                <a:cubicBezTo>
                  <a:pt x="728167" y="1330821"/>
                  <a:pt x="741287" y="1287053"/>
                  <a:pt x="736914" y="1243285"/>
                </a:cubicBezTo>
                <a:cubicBezTo>
                  <a:pt x="732541" y="1182010"/>
                  <a:pt x="697554" y="1120735"/>
                  <a:pt x="640700" y="1068214"/>
                </a:cubicBezTo>
                <a:cubicBezTo>
                  <a:pt x="588219" y="1015692"/>
                  <a:pt x="526992" y="980678"/>
                  <a:pt x="461392" y="976301"/>
                </a:cubicBezTo>
                <a:cubicBezTo>
                  <a:pt x="417658" y="971924"/>
                  <a:pt x="378297" y="989432"/>
                  <a:pt x="347684" y="1015692"/>
                </a:cubicBezTo>
                <a:cubicBezTo>
                  <a:pt x="334564" y="1033199"/>
                  <a:pt x="321444" y="1050707"/>
                  <a:pt x="317070" y="1072590"/>
                </a:cubicBezTo>
                <a:cubicBezTo>
                  <a:pt x="303950" y="1103228"/>
                  <a:pt x="273336" y="1098851"/>
                  <a:pt x="229603" y="1055083"/>
                </a:cubicBezTo>
                <a:cubicBezTo>
                  <a:pt x="229603" y="1055083"/>
                  <a:pt x="229603" y="1055083"/>
                  <a:pt x="32801" y="862505"/>
                </a:cubicBezTo>
                <a:cubicBezTo>
                  <a:pt x="-10933" y="818737"/>
                  <a:pt x="-10933" y="748708"/>
                  <a:pt x="32801" y="709317"/>
                </a:cubicBezTo>
                <a:cubicBezTo>
                  <a:pt x="448271" y="315406"/>
                  <a:pt x="994943" y="52798"/>
                  <a:pt x="1598468" y="27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9A3AA28B-B237-C741-9C5B-4534FEF86593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486150" y="1720587"/>
            <a:ext cx="1619565" cy="1751277"/>
          </a:xfrm>
          <a:custGeom>
            <a:avLst/>
            <a:gdLst>
              <a:gd name="connsiteX0" fmla="*/ 687454 w 1619565"/>
              <a:gd name="connsiteY0" fmla="*/ 83 h 1751277"/>
              <a:gd name="connsiteX1" fmla="*/ 765660 w 1619565"/>
              <a:gd name="connsiteY1" fmla="*/ 28505 h 1751277"/>
              <a:gd name="connsiteX2" fmla="*/ 1028172 w 1619565"/>
              <a:gd name="connsiteY2" fmla="*/ 290856 h 1751277"/>
              <a:gd name="connsiteX3" fmla="*/ 1128802 w 1619565"/>
              <a:gd name="connsiteY3" fmla="*/ 369561 h 1751277"/>
              <a:gd name="connsiteX4" fmla="*/ 1146303 w 1619565"/>
              <a:gd name="connsiteY4" fmla="*/ 365189 h 1751277"/>
              <a:gd name="connsiteX5" fmla="*/ 1176929 w 1619565"/>
              <a:gd name="connsiteY5" fmla="*/ 295228 h 1751277"/>
              <a:gd name="connsiteX6" fmla="*/ 1163804 w 1619565"/>
              <a:gd name="connsiteY6" fmla="*/ 247131 h 1751277"/>
              <a:gd name="connsiteX7" fmla="*/ 1238182 w 1619565"/>
              <a:gd name="connsiteY7" fmla="*/ 159680 h 1751277"/>
              <a:gd name="connsiteX8" fmla="*/ 1373813 w 1619565"/>
              <a:gd name="connsiteY8" fmla="*/ 229641 h 1751277"/>
              <a:gd name="connsiteX9" fmla="*/ 1448192 w 1619565"/>
              <a:gd name="connsiteY9" fmla="*/ 365189 h 1751277"/>
              <a:gd name="connsiteX10" fmla="*/ 1365063 w 1619565"/>
              <a:gd name="connsiteY10" fmla="*/ 439522 h 1751277"/>
              <a:gd name="connsiteX11" fmla="*/ 1312561 w 1619565"/>
              <a:gd name="connsiteY11" fmla="*/ 426404 h 1751277"/>
              <a:gd name="connsiteX12" fmla="*/ 1246932 w 1619565"/>
              <a:gd name="connsiteY12" fmla="*/ 461384 h 1751277"/>
              <a:gd name="connsiteX13" fmla="*/ 1242557 w 1619565"/>
              <a:gd name="connsiteY13" fmla="*/ 478874 h 1751277"/>
              <a:gd name="connsiteX14" fmla="*/ 1325686 w 1619565"/>
              <a:gd name="connsiteY14" fmla="*/ 579442 h 1751277"/>
              <a:gd name="connsiteX15" fmla="*/ 1583823 w 1619565"/>
              <a:gd name="connsiteY15" fmla="*/ 833048 h 1751277"/>
              <a:gd name="connsiteX16" fmla="*/ 1592573 w 1619565"/>
              <a:gd name="connsiteY16" fmla="*/ 999204 h 1751277"/>
              <a:gd name="connsiteX17" fmla="*/ 1369438 w 1619565"/>
              <a:gd name="connsiteY17" fmla="*/ 1628847 h 1751277"/>
              <a:gd name="connsiteX18" fmla="*/ 1255683 w 1619565"/>
              <a:gd name="connsiteY18" fmla="*/ 1742532 h 1751277"/>
              <a:gd name="connsiteX19" fmla="*/ 993171 w 1619565"/>
              <a:gd name="connsiteY19" fmla="*/ 1742532 h 1751277"/>
              <a:gd name="connsiteX20" fmla="*/ 918792 w 1619565"/>
              <a:gd name="connsiteY20" fmla="*/ 1694434 h 1751277"/>
              <a:gd name="connsiteX21" fmla="*/ 931918 w 1619565"/>
              <a:gd name="connsiteY21" fmla="*/ 1633219 h 1751277"/>
              <a:gd name="connsiteX22" fmla="*/ 879416 w 1619565"/>
              <a:gd name="connsiteY22" fmla="*/ 1523906 h 1751277"/>
              <a:gd name="connsiteX23" fmla="*/ 686907 w 1619565"/>
              <a:gd name="connsiteY23" fmla="*/ 1467063 h 1751277"/>
              <a:gd name="connsiteX24" fmla="*/ 494398 w 1619565"/>
              <a:gd name="connsiteY24" fmla="*/ 1528279 h 1751277"/>
              <a:gd name="connsiteX25" fmla="*/ 441895 w 1619565"/>
              <a:gd name="connsiteY25" fmla="*/ 1637592 h 1751277"/>
              <a:gd name="connsiteX26" fmla="*/ 459396 w 1619565"/>
              <a:gd name="connsiteY26" fmla="*/ 1698807 h 1751277"/>
              <a:gd name="connsiteX27" fmla="*/ 389393 w 1619565"/>
              <a:gd name="connsiteY27" fmla="*/ 1746905 h 1751277"/>
              <a:gd name="connsiteX28" fmla="*/ 113755 w 1619565"/>
              <a:gd name="connsiteY28" fmla="*/ 1751277 h 1751277"/>
              <a:gd name="connsiteX29" fmla="*/ 0 w 1619565"/>
              <a:gd name="connsiteY29" fmla="*/ 1641964 h 1751277"/>
              <a:gd name="connsiteX30" fmla="*/ 612528 w 1619565"/>
              <a:gd name="connsiteY30" fmla="*/ 37250 h 1751277"/>
              <a:gd name="connsiteX31" fmla="*/ 687454 w 1619565"/>
              <a:gd name="connsiteY31" fmla="*/ 83 h 175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19565" h="1751277">
                <a:moveTo>
                  <a:pt x="687454" y="83"/>
                </a:moveTo>
                <a:cubicBezTo>
                  <a:pt x="715346" y="-1010"/>
                  <a:pt x="743784" y="8828"/>
                  <a:pt x="765660" y="28505"/>
                </a:cubicBezTo>
                <a:cubicBezTo>
                  <a:pt x="765660" y="28505"/>
                  <a:pt x="765660" y="28505"/>
                  <a:pt x="1028172" y="290856"/>
                </a:cubicBezTo>
                <a:cubicBezTo>
                  <a:pt x="1071924" y="330209"/>
                  <a:pt x="1115676" y="369561"/>
                  <a:pt x="1128802" y="369561"/>
                </a:cubicBezTo>
                <a:cubicBezTo>
                  <a:pt x="1133177" y="369561"/>
                  <a:pt x="1141928" y="369561"/>
                  <a:pt x="1146303" y="365189"/>
                </a:cubicBezTo>
                <a:cubicBezTo>
                  <a:pt x="1168179" y="343326"/>
                  <a:pt x="1185680" y="325836"/>
                  <a:pt x="1176929" y="295228"/>
                </a:cubicBezTo>
                <a:cubicBezTo>
                  <a:pt x="1176929" y="277738"/>
                  <a:pt x="1168179" y="264621"/>
                  <a:pt x="1163804" y="247131"/>
                </a:cubicBezTo>
                <a:cubicBezTo>
                  <a:pt x="1150678" y="199033"/>
                  <a:pt x="1185680" y="155308"/>
                  <a:pt x="1238182" y="159680"/>
                </a:cubicBezTo>
                <a:cubicBezTo>
                  <a:pt x="1290685" y="164053"/>
                  <a:pt x="1338812" y="194661"/>
                  <a:pt x="1373813" y="229641"/>
                </a:cubicBezTo>
                <a:cubicBezTo>
                  <a:pt x="1413190" y="264621"/>
                  <a:pt x="1443817" y="312719"/>
                  <a:pt x="1448192" y="365189"/>
                </a:cubicBezTo>
                <a:cubicBezTo>
                  <a:pt x="1456942" y="417659"/>
                  <a:pt x="1413190" y="452639"/>
                  <a:pt x="1365063" y="439522"/>
                </a:cubicBezTo>
                <a:cubicBezTo>
                  <a:pt x="1347562" y="439522"/>
                  <a:pt x="1330061" y="430777"/>
                  <a:pt x="1312561" y="426404"/>
                </a:cubicBezTo>
                <a:cubicBezTo>
                  <a:pt x="1281934" y="422032"/>
                  <a:pt x="1264433" y="439522"/>
                  <a:pt x="1246932" y="461384"/>
                </a:cubicBezTo>
                <a:cubicBezTo>
                  <a:pt x="1242557" y="465757"/>
                  <a:pt x="1242557" y="474502"/>
                  <a:pt x="1242557" y="478874"/>
                </a:cubicBezTo>
                <a:cubicBezTo>
                  <a:pt x="1242557" y="491992"/>
                  <a:pt x="1281934" y="535717"/>
                  <a:pt x="1325686" y="579442"/>
                </a:cubicBezTo>
                <a:cubicBezTo>
                  <a:pt x="1325686" y="579442"/>
                  <a:pt x="1325686" y="579442"/>
                  <a:pt x="1583823" y="833048"/>
                </a:cubicBezTo>
                <a:cubicBezTo>
                  <a:pt x="1627575" y="876773"/>
                  <a:pt x="1631950" y="946734"/>
                  <a:pt x="1592573" y="999204"/>
                </a:cubicBezTo>
                <a:cubicBezTo>
                  <a:pt x="1461317" y="1187222"/>
                  <a:pt x="1386939" y="1405848"/>
                  <a:pt x="1369438" y="1628847"/>
                </a:cubicBezTo>
                <a:cubicBezTo>
                  <a:pt x="1365063" y="1690062"/>
                  <a:pt x="1316936" y="1738160"/>
                  <a:pt x="1255683" y="1742532"/>
                </a:cubicBezTo>
                <a:cubicBezTo>
                  <a:pt x="1255683" y="1742532"/>
                  <a:pt x="1255683" y="1742532"/>
                  <a:pt x="993171" y="1742532"/>
                </a:cubicBezTo>
                <a:cubicBezTo>
                  <a:pt x="931918" y="1742532"/>
                  <a:pt x="905667" y="1725042"/>
                  <a:pt x="918792" y="1694434"/>
                </a:cubicBezTo>
                <a:cubicBezTo>
                  <a:pt x="927543" y="1676944"/>
                  <a:pt x="936293" y="1655082"/>
                  <a:pt x="931918" y="1633219"/>
                </a:cubicBezTo>
                <a:cubicBezTo>
                  <a:pt x="931918" y="1589494"/>
                  <a:pt x="914417" y="1550141"/>
                  <a:pt x="879416" y="1523906"/>
                </a:cubicBezTo>
                <a:cubicBezTo>
                  <a:pt x="831288" y="1484554"/>
                  <a:pt x="761285" y="1462691"/>
                  <a:pt x="686907" y="1467063"/>
                </a:cubicBezTo>
                <a:cubicBezTo>
                  <a:pt x="612528" y="1467063"/>
                  <a:pt x="542525" y="1488926"/>
                  <a:pt x="494398" y="1528279"/>
                </a:cubicBezTo>
                <a:cubicBezTo>
                  <a:pt x="463771" y="1554514"/>
                  <a:pt x="441895" y="1598239"/>
                  <a:pt x="441895" y="1637592"/>
                </a:cubicBezTo>
                <a:cubicBezTo>
                  <a:pt x="446271" y="1659454"/>
                  <a:pt x="450646" y="1681317"/>
                  <a:pt x="459396" y="1698807"/>
                </a:cubicBezTo>
                <a:cubicBezTo>
                  <a:pt x="476897" y="1729415"/>
                  <a:pt x="450646" y="1746905"/>
                  <a:pt x="389393" y="1746905"/>
                </a:cubicBezTo>
                <a:cubicBezTo>
                  <a:pt x="389393" y="1746905"/>
                  <a:pt x="389393" y="1746905"/>
                  <a:pt x="113755" y="1751277"/>
                </a:cubicBezTo>
                <a:cubicBezTo>
                  <a:pt x="52503" y="1751277"/>
                  <a:pt x="0" y="1703180"/>
                  <a:pt x="0" y="1641964"/>
                </a:cubicBezTo>
                <a:cubicBezTo>
                  <a:pt x="17501" y="1069164"/>
                  <a:pt x="218760" y="500737"/>
                  <a:pt x="612528" y="37250"/>
                </a:cubicBezTo>
                <a:cubicBezTo>
                  <a:pt x="632217" y="13201"/>
                  <a:pt x="659562" y="1177"/>
                  <a:pt x="687454" y="8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2695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FCD8B513-4EB1-7949-828F-F8FAF67EE7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611938" y="3819526"/>
            <a:ext cx="1928812" cy="1922463"/>
          </a:xfrm>
          <a:custGeom>
            <a:avLst/>
            <a:gdLst>
              <a:gd name="connsiteX0" fmla="*/ 415925 w 1928812"/>
              <a:gd name="connsiteY0" fmla="*/ 1103313 h 1922463"/>
              <a:gd name="connsiteX1" fmla="*/ 423862 w 1928812"/>
              <a:gd name="connsiteY1" fmla="*/ 1738313 h 1922463"/>
              <a:gd name="connsiteX2" fmla="*/ 174625 w 1928812"/>
              <a:gd name="connsiteY2" fmla="*/ 1217613 h 1922463"/>
              <a:gd name="connsiteX3" fmla="*/ 782897 w 1928812"/>
              <a:gd name="connsiteY3" fmla="*/ 0 h 1922463"/>
              <a:gd name="connsiteX4" fmla="*/ 831008 w 1928812"/>
              <a:gd name="connsiteY4" fmla="*/ 113859 h 1922463"/>
              <a:gd name="connsiteX5" fmla="*/ 1067189 w 1928812"/>
              <a:gd name="connsiteY5" fmla="*/ 253993 h 1922463"/>
              <a:gd name="connsiteX6" fmla="*/ 1377723 w 1928812"/>
              <a:gd name="connsiteY6" fmla="*/ 166409 h 1922463"/>
              <a:gd name="connsiteX7" fmla="*/ 1456450 w 1928812"/>
              <a:gd name="connsiteY7" fmla="*/ 289026 h 1922463"/>
              <a:gd name="connsiteX8" fmla="*/ 1600783 w 1928812"/>
              <a:gd name="connsiteY8" fmla="*/ 363473 h 1922463"/>
              <a:gd name="connsiteX9" fmla="*/ 1867580 w 1928812"/>
              <a:gd name="connsiteY9" fmla="*/ 345956 h 1922463"/>
              <a:gd name="connsiteX10" fmla="*/ 1928812 w 1928812"/>
              <a:gd name="connsiteY10" fmla="*/ 297785 h 1922463"/>
              <a:gd name="connsiteX11" fmla="*/ 529221 w 1928812"/>
              <a:gd name="connsiteY11" fmla="*/ 1922463 h 1922463"/>
              <a:gd name="connsiteX12" fmla="*/ 529221 w 1928812"/>
              <a:gd name="connsiteY12" fmla="*/ 1007213 h 1922463"/>
              <a:gd name="connsiteX13" fmla="*/ 489857 w 1928812"/>
              <a:gd name="connsiteY13" fmla="*/ 924009 h 1922463"/>
              <a:gd name="connsiteX14" fmla="*/ 118091 w 1928812"/>
              <a:gd name="connsiteY14" fmla="*/ 1103555 h 1922463"/>
              <a:gd name="connsiteX15" fmla="*/ 0 w 1928812"/>
              <a:gd name="connsiteY15" fmla="*/ 862700 h 1922463"/>
              <a:gd name="connsiteX16" fmla="*/ 782897 w 1928812"/>
              <a:gd name="connsiteY16" fmla="*/ 0 h 192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28812" h="1922463">
                <a:moveTo>
                  <a:pt x="415925" y="1103313"/>
                </a:moveTo>
                <a:lnTo>
                  <a:pt x="423862" y="1738313"/>
                </a:lnTo>
                <a:lnTo>
                  <a:pt x="174625" y="1217613"/>
                </a:lnTo>
                <a:close/>
                <a:moveTo>
                  <a:pt x="782897" y="0"/>
                </a:moveTo>
                <a:cubicBezTo>
                  <a:pt x="787270" y="43792"/>
                  <a:pt x="804765" y="78825"/>
                  <a:pt x="831008" y="113859"/>
                </a:cubicBezTo>
                <a:cubicBezTo>
                  <a:pt x="883492" y="183926"/>
                  <a:pt x="957846" y="227718"/>
                  <a:pt x="1067189" y="253993"/>
                </a:cubicBezTo>
                <a:cubicBezTo>
                  <a:pt x="1207148" y="284647"/>
                  <a:pt x="1312117" y="253993"/>
                  <a:pt x="1377723" y="166409"/>
                </a:cubicBezTo>
                <a:cubicBezTo>
                  <a:pt x="1390844" y="210201"/>
                  <a:pt x="1417087" y="253993"/>
                  <a:pt x="1456450" y="289026"/>
                </a:cubicBezTo>
                <a:cubicBezTo>
                  <a:pt x="1500187" y="324060"/>
                  <a:pt x="1548298" y="350335"/>
                  <a:pt x="1600783" y="363473"/>
                </a:cubicBezTo>
                <a:cubicBezTo>
                  <a:pt x="1710126" y="385369"/>
                  <a:pt x="1797600" y="380989"/>
                  <a:pt x="1867580" y="345956"/>
                </a:cubicBezTo>
                <a:cubicBezTo>
                  <a:pt x="1889448" y="332818"/>
                  <a:pt x="1911317" y="315302"/>
                  <a:pt x="1928812" y="297785"/>
                </a:cubicBezTo>
                <a:cubicBezTo>
                  <a:pt x="1723247" y="1024730"/>
                  <a:pt x="1207148" y="1615920"/>
                  <a:pt x="529221" y="1922463"/>
                </a:cubicBezTo>
                <a:cubicBezTo>
                  <a:pt x="529221" y="1922463"/>
                  <a:pt x="529221" y="1922463"/>
                  <a:pt x="529221" y="1007213"/>
                </a:cubicBezTo>
                <a:cubicBezTo>
                  <a:pt x="529221" y="1007213"/>
                  <a:pt x="529221" y="1007213"/>
                  <a:pt x="489857" y="924009"/>
                </a:cubicBezTo>
                <a:cubicBezTo>
                  <a:pt x="489857" y="924009"/>
                  <a:pt x="489857" y="924009"/>
                  <a:pt x="118091" y="1103555"/>
                </a:cubicBezTo>
                <a:cubicBezTo>
                  <a:pt x="118091" y="1103555"/>
                  <a:pt x="118091" y="1103555"/>
                  <a:pt x="0" y="862700"/>
                </a:cubicBezTo>
                <a:cubicBezTo>
                  <a:pt x="376140" y="709428"/>
                  <a:pt x="664806" y="389748"/>
                  <a:pt x="7828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96B5B2AC-FDAA-3247-9983-5150BD352D7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6013" y="885826"/>
            <a:ext cx="1839167" cy="1585913"/>
          </a:xfrm>
          <a:custGeom>
            <a:avLst/>
            <a:gdLst>
              <a:gd name="connsiteX0" fmla="*/ 0 w 1839167"/>
              <a:gd name="connsiteY0" fmla="*/ 0 h 1585913"/>
              <a:gd name="connsiteX1" fmla="*/ 1780637 w 1839167"/>
              <a:gd name="connsiteY1" fmla="*/ 836766 h 1585913"/>
              <a:gd name="connsiteX2" fmla="*/ 1688761 w 1839167"/>
              <a:gd name="connsiteY2" fmla="*/ 819242 h 1585913"/>
              <a:gd name="connsiteX3" fmla="*/ 1426259 w 1839167"/>
              <a:gd name="connsiteY3" fmla="*/ 924386 h 1585913"/>
              <a:gd name="connsiteX4" fmla="*/ 1509385 w 1839167"/>
              <a:gd name="connsiteY4" fmla="*/ 1029529 h 1585913"/>
              <a:gd name="connsiteX5" fmla="*/ 1680011 w 1839167"/>
              <a:gd name="connsiteY5" fmla="*/ 950672 h 1585913"/>
              <a:gd name="connsiteX6" fmla="*/ 1811262 w 1839167"/>
              <a:gd name="connsiteY6" fmla="*/ 1012005 h 1585913"/>
              <a:gd name="connsiteX7" fmla="*/ 1833137 w 1839167"/>
              <a:gd name="connsiteY7" fmla="*/ 1130292 h 1585913"/>
              <a:gd name="connsiteX8" fmla="*/ 1732511 w 1839167"/>
              <a:gd name="connsiteY8" fmla="*/ 1261721 h 1585913"/>
              <a:gd name="connsiteX9" fmla="*/ 1605636 w 1839167"/>
              <a:gd name="connsiteY9" fmla="*/ 1327436 h 1585913"/>
              <a:gd name="connsiteX10" fmla="*/ 1408759 w 1839167"/>
              <a:gd name="connsiteY10" fmla="*/ 1362483 h 1585913"/>
              <a:gd name="connsiteX11" fmla="*/ 857506 w 1839167"/>
              <a:gd name="connsiteY11" fmla="*/ 1401912 h 1585913"/>
              <a:gd name="connsiteX12" fmla="*/ 770005 w 1839167"/>
              <a:gd name="connsiteY12" fmla="*/ 1472008 h 1585913"/>
              <a:gd name="connsiteX13" fmla="*/ 861881 w 1839167"/>
              <a:gd name="connsiteY13" fmla="*/ 1585913 h 1585913"/>
              <a:gd name="connsiteX14" fmla="*/ 0 w 1839167"/>
              <a:gd name="connsiteY14" fmla="*/ 1187244 h 158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39167" h="1585913">
                <a:moveTo>
                  <a:pt x="0" y="0"/>
                </a:moveTo>
                <a:cubicBezTo>
                  <a:pt x="708755" y="30667"/>
                  <a:pt x="1338759" y="346097"/>
                  <a:pt x="1780637" y="836766"/>
                </a:cubicBezTo>
                <a:cubicBezTo>
                  <a:pt x="1754387" y="828004"/>
                  <a:pt x="1723761" y="819242"/>
                  <a:pt x="1688761" y="819242"/>
                </a:cubicBezTo>
                <a:cubicBezTo>
                  <a:pt x="1601261" y="819242"/>
                  <a:pt x="1513760" y="854290"/>
                  <a:pt x="1426259" y="924386"/>
                </a:cubicBezTo>
                <a:cubicBezTo>
                  <a:pt x="1426259" y="924386"/>
                  <a:pt x="1426259" y="924386"/>
                  <a:pt x="1509385" y="1029529"/>
                </a:cubicBezTo>
                <a:cubicBezTo>
                  <a:pt x="1575010" y="981339"/>
                  <a:pt x="1631886" y="950672"/>
                  <a:pt x="1680011" y="950672"/>
                </a:cubicBezTo>
                <a:cubicBezTo>
                  <a:pt x="1732511" y="946291"/>
                  <a:pt x="1776262" y="968196"/>
                  <a:pt x="1811262" y="1012005"/>
                </a:cubicBezTo>
                <a:cubicBezTo>
                  <a:pt x="1837512" y="1047053"/>
                  <a:pt x="1846262" y="1086482"/>
                  <a:pt x="1833137" y="1130292"/>
                </a:cubicBezTo>
                <a:cubicBezTo>
                  <a:pt x="1815637" y="1178482"/>
                  <a:pt x="1785012" y="1222292"/>
                  <a:pt x="1732511" y="1261721"/>
                </a:cubicBezTo>
                <a:cubicBezTo>
                  <a:pt x="1693136" y="1292388"/>
                  <a:pt x="1653761" y="1314293"/>
                  <a:pt x="1605636" y="1327436"/>
                </a:cubicBezTo>
                <a:cubicBezTo>
                  <a:pt x="1557510" y="1344960"/>
                  <a:pt x="1491885" y="1353722"/>
                  <a:pt x="1408759" y="1362483"/>
                </a:cubicBezTo>
                <a:cubicBezTo>
                  <a:pt x="1408759" y="1362483"/>
                  <a:pt x="1408759" y="1362483"/>
                  <a:pt x="857506" y="1401912"/>
                </a:cubicBezTo>
                <a:cubicBezTo>
                  <a:pt x="857506" y="1401912"/>
                  <a:pt x="857506" y="1401912"/>
                  <a:pt x="770005" y="1472008"/>
                </a:cubicBezTo>
                <a:cubicBezTo>
                  <a:pt x="770005" y="1472008"/>
                  <a:pt x="770005" y="1472008"/>
                  <a:pt x="861881" y="1585913"/>
                </a:cubicBezTo>
                <a:cubicBezTo>
                  <a:pt x="638754" y="1362483"/>
                  <a:pt x="336877" y="1213530"/>
                  <a:pt x="0" y="118724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F8933309-14DE-304B-9FE8-F7339CD2623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135952" y="4686300"/>
            <a:ext cx="1869686" cy="1282700"/>
          </a:xfrm>
          <a:custGeom>
            <a:avLst/>
            <a:gdLst>
              <a:gd name="connsiteX0" fmla="*/ 455995 w 1869686"/>
              <a:gd name="connsiteY0" fmla="*/ 0 h 1282700"/>
              <a:gd name="connsiteX1" fmla="*/ 959322 w 1869686"/>
              <a:gd name="connsiteY1" fmla="*/ 96312 h 1282700"/>
              <a:gd name="connsiteX2" fmla="*/ 1353229 w 1869686"/>
              <a:gd name="connsiteY2" fmla="*/ 39401 h 1282700"/>
              <a:gd name="connsiteX3" fmla="*/ 1471402 w 1869686"/>
              <a:gd name="connsiteY3" fmla="*/ 293314 h 1282700"/>
              <a:gd name="connsiteX4" fmla="*/ 1361983 w 1869686"/>
              <a:gd name="connsiteY4" fmla="*/ 345848 h 1282700"/>
              <a:gd name="connsiteX5" fmla="*/ 1418881 w 1869686"/>
              <a:gd name="connsiteY5" fmla="*/ 459671 h 1282700"/>
              <a:gd name="connsiteX6" fmla="*/ 1528300 w 1869686"/>
              <a:gd name="connsiteY6" fmla="*/ 407137 h 1282700"/>
              <a:gd name="connsiteX7" fmla="*/ 1869686 w 1869686"/>
              <a:gd name="connsiteY7" fmla="*/ 1116343 h 1282700"/>
              <a:gd name="connsiteX8" fmla="*/ 959322 w 1869686"/>
              <a:gd name="connsiteY8" fmla="*/ 1282700 h 1282700"/>
              <a:gd name="connsiteX9" fmla="*/ 35827 w 1869686"/>
              <a:gd name="connsiteY9" fmla="*/ 1107588 h 1282700"/>
              <a:gd name="connsiteX10" fmla="*/ 324693 w 1869686"/>
              <a:gd name="connsiteY10" fmla="*/ 608517 h 1282700"/>
              <a:gd name="connsiteX11" fmla="*/ 245911 w 1869686"/>
              <a:gd name="connsiteY11" fmla="*/ 534094 h 1282700"/>
              <a:gd name="connsiteX12" fmla="*/ 193390 w 1869686"/>
              <a:gd name="connsiteY12" fmla="*/ 551605 h 1282700"/>
              <a:gd name="connsiteX13" fmla="*/ 83971 w 1869686"/>
              <a:gd name="connsiteY13" fmla="*/ 542849 h 1282700"/>
              <a:gd name="connsiteX14" fmla="*/ 813 w 1869686"/>
              <a:gd name="connsiteY14" fmla="*/ 420271 h 1282700"/>
              <a:gd name="connsiteX15" fmla="*/ 44581 w 1869686"/>
              <a:gd name="connsiteY15" fmla="*/ 223269 h 1282700"/>
              <a:gd name="connsiteX16" fmla="*/ 171506 w 1869686"/>
              <a:gd name="connsiteY16" fmla="*/ 61290 h 1282700"/>
              <a:gd name="connsiteX17" fmla="*/ 311562 w 1869686"/>
              <a:gd name="connsiteY17" fmla="*/ 48156 h 1282700"/>
              <a:gd name="connsiteX18" fmla="*/ 385967 w 1869686"/>
              <a:gd name="connsiteY18" fmla="*/ 144468 h 1282700"/>
              <a:gd name="connsiteX19" fmla="*/ 368460 w 1869686"/>
              <a:gd name="connsiteY19" fmla="*/ 306447 h 1282700"/>
              <a:gd name="connsiteX20" fmla="*/ 482256 w 1869686"/>
              <a:gd name="connsiteY20" fmla="*/ 358981 h 1282700"/>
              <a:gd name="connsiteX21" fmla="*/ 508516 w 1869686"/>
              <a:gd name="connsiteY21" fmla="*/ 100690 h 1282700"/>
              <a:gd name="connsiteX22" fmla="*/ 455995 w 1869686"/>
              <a:gd name="connsiteY22" fmla="*/ 0 h 128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69686" h="1282700">
                <a:moveTo>
                  <a:pt x="455995" y="0"/>
                </a:moveTo>
                <a:cubicBezTo>
                  <a:pt x="609182" y="61290"/>
                  <a:pt x="779875" y="96312"/>
                  <a:pt x="959322" y="96312"/>
                </a:cubicBezTo>
                <a:cubicBezTo>
                  <a:pt x="1095001" y="96312"/>
                  <a:pt x="1226304" y="78801"/>
                  <a:pt x="1353229" y="39401"/>
                </a:cubicBezTo>
                <a:cubicBezTo>
                  <a:pt x="1353229" y="39401"/>
                  <a:pt x="1353229" y="39401"/>
                  <a:pt x="1471402" y="293314"/>
                </a:cubicBezTo>
                <a:cubicBezTo>
                  <a:pt x="1471402" y="293314"/>
                  <a:pt x="1471402" y="293314"/>
                  <a:pt x="1361983" y="345848"/>
                </a:cubicBezTo>
                <a:cubicBezTo>
                  <a:pt x="1361983" y="345848"/>
                  <a:pt x="1361983" y="345848"/>
                  <a:pt x="1418881" y="459671"/>
                </a:cubicBezTo>
                <a:cubicBezTo>
                  <a:pt x="1418881" y="459671"/>
                  <a:pt x="1418881" y="459671"/>
                  <a:pt x="1528300" y="407137"/>
                </a:cubicBezTo>
                <a:lnTo>
                  <a:pt x="1869686" y="1116343"/>
                </a:lnTo>
                <a:cubicBezTo>
                  <a:pt x="1585197" y="1221411"/>
                  <a:pt x="1278825" y="1282700"/>
                  <a:pt x="959322" y="1282700"/>
                </a:cubicBezTo>
                <a:cubicBezTo>
                  <a:pt x="631065" y="1282700"/>
                  <a:pt x="320316" y="1221411"/>
                  <a:pt x="35827" y="1107588"/>
                </a:cubicBezTo>
                <a:cubicBezTo>
                  <a:pt x="35827" y="1107588"/>
                  <a:pt x="35827" y="1107588"/>
                  <a:pt x="324693" y="608517"/>
                </a:cubicBezTo>
                <a:cubicBezTo>
                  <a:pt x="324693" y="608517"/>
                  <a:pt x="324693" y="608517"/>
                  <a:pt x="245911" y="534094"/>
                </a:cubicBezTo>
                <a:cubicBezTo>
                  <a:pt x="245911" y="534094"/>
                  <a:pt x="245911" y="534094"/>
                  <a:pt x="193390" y="551605"/>
                </a:cubicBezTo>
                <a:cubicBezTo>
                  <a:pt x="158376" y="564738"/>
                  <a:pt x="123362" y="560361"/>
                  <a:pt x="83971" y="542849"/>
                </a:cubicBezTo>
                <a:cubicBezTo>
                  <a:pt x="35827" y="516582"/>
                  <a:pt x="9567" y="477182"/>
                  <a:pt x="813" y="420271"/>
                </a:cubicBezTo>
                <a:cubicBezTo>
                  <a:pt x="-3564" y="358981"/>
                  <a:pt x="9567" y="297692"/>
                  <a:pt x="44581" y="223269"/>
                </a:cubicBezTo>
                <a:cubicBezTo>
                  <a:pt x="79595" y="148846"/>
                  <a:pt x="123362" y="91934"/>
                  <a:pt x="171506" y="61290"/>
                </a:cubicBezTo>
                <a:cubicBezTo>
                  <a:pt x="219651" y="30645"/>
                  <a:pt x="263418" y="26267"/>
                  <a:pt x="311562" y="48156"/>
                </a:cubicBezTo>
                <a:cubicBezTo>
                  <a:pt x="350953" y="65667"/>
                  <a:pt x="377214" y="100690"/>
                  <a:pt x="385967" y="144468"/>
                </a:cubicBezTo>
                <a:cubicBezTo>
                  <a:pt x="399097" y="188246"/>
                  <a:pt x="390344" y="240780"/>
                  <a:pt x="368460" y="306447"/>
                </a:cubicBezTo>
                <a:cubicBezTo>
                  <a:pt x="368460" y="306447"/>
                  <a:pt x="368460" y="306447"/>
                  <a:pt x="482256" y="358981"/>
                </a:cubicBezTo>
                <a:cubicBezTo>
                  <a:pt x="517270" y="262669"/>
                  <a:pt x="526023" y="175113"/>
                  <a:pt x="508516" y="100690"/>
                </a:cubicBezTo>
                <a:cubicBezTo>
                  <a:pt x="495386" y="61290"/>
                  <a:pt x="477879" y="30645"/>
                  <a:pt x="45599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C0F2B864-59AE-E241-973D-59D40587C82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162800" y="1958976"/>
            <a:ext cx="1470025" cy="2105505"/>
          </a:xfrm>
          <a:custGeom>
            <a:avLst/>
            <a:gdLst>
              <a:gd name="connsiteX0" fmla="*/ 1006267 w 1470025"/>
              <a:gd name="connsiteY0" fmla="*/ 0 h 2105505"/>
              <a:gd name="connsiteX1" fmla="*/ 1470025 w 1470025"/>
              <a:gd name="connsiteY1" fmla="*/ 1466314 h 2105505"/>
              <a:gd name="connsiteX2" fmla="*/ 1439400 w 1470025"/>
              <a:gd name="connsiteY2" fmla="*/ 1873381 h 2105505"/>
              <a:gd name="connsiteX3" fmla="*/ 1400024 w 1470025"/>
              <a:gd name="connsiteY3" fmla="*/ 1803348 h 2105505"/>
              <a:gd name="connsiteX4" fmla="*/ 1185645 w 1470025"/>
              <a:gd name="connsiteY4" fmla="*/ 1672036 h 2105505"/>
              <a:gd name="connsiteX5" fmla="*/ 1155020 w 1470025"/>
              <a:gd name="connsiteY5" fmla="*/ 1803348 h 2105505"/>
              <a:gd name="connsiteX6" fmla="*/ 1295022 w 1470025"/>
              <a:gd name="connsiteY6" fmla="*/ 1873381 h 2105505"/>
              <a:gd name="connsiteX7" fmla="*/ 1325648 w 1470025"/>
              <a:gd name="connsiteY7" fmla="*/ 1995938 h 2105505"/>
              <a:gd name="connsiteX8" fmla="*/ 1085019 w 1470025"/>
              <a:gd name="connsiteY8" fmla="*/ 2092234 h 2105505"/>
              <a:gd name="connsiteX9" fmla="*/ 945016 w 1470025"/>
              <a:gd name="connsiteY9" fmla="*/ 2017824 h 2105505"/>
              <a:gd name="connsiteX10" fmla="*/ 918766 w 1470025"/>
              <a:gd name="connsiteY10" fmla="*/ 1882135 h 2105505"/>
              <a:gd name="connsiteX11" fmla="*/ 936266 w 1470025"/>
              <a:gd name="connsiteY11" fmla="*/ 1798971 h 2105505"/>
              <a:gd name="connsiteX12" fmla="*/ 813764 w 1470025"/>
              <a:gd name="connsiteY12" fmla="*/ 1772709 h 2105505"/>
              <a:gd name="connsiteX13" fmla="*/ 796264 w 1470025"/>
              <a:gd name="connsiteY13" fmla="*/ 1847119 h 2105505"/>
              <a:gd name="connsiteX14" fmla="*/ 538134 w 1470025"/>
              <a:gd name="connsiteY14" fmla="*/ 1982807 h 2105505"/>
              <a:gd name="connsiteX15" fmla="*/ 385007 w 1470025"/>
              <a:gd name="connsiteY15" fmla="*/ 1904020 h 2105505"/>
              <a:gd name="connsiteX16" fmla="*/ 354381 w 1470025"/>
              <a:gd name="connsiteY16" fmla="*/ 1777086 h 2105505"/>
              <a:gd name="connsiteX17" fmla="*/ 437508 w 1470025"/>
              <a:gd name="connsiteY17" fmla="*/ 1676413 h 2105505"/>
              <a:gd name="connsiteX18" fmla="*/ 595010 w 1470025"/>
              <a:gd name="connsiteY18" fmla="*/ 1667659 h 2105505"/>
              <a:gd name="connsiteX19" fmla="*/ 625636 w 1470025"/>
              <a:gd name="connsiteY19" fmla="*/ 1540724 h 2105505"/>
              <a:gd name="connsiteX20" fmla="*/ 367506 w 1470025"/>
              <a:gd name="connsiteY20" fmla="*/ 1562610 h 2105505"/>
              <a:gd name="connsiteX21" fmla="*/ 275630 w 1470025"/>
              <a:gd name="connsiteY21" fmla="*/ 1645774 h 2105505"/>
              <a:gd name="connsiteX22" fmla="*/ 288755 w 1470025"/>
              <a:gd name="connsiteY22" fmla="*/ 1466314 h 2105505"/>
              <a:gd name="connsiteX23" fmla="*/ 78752 w 1470025"/>
              <a:gd name="connsiteY23" fmla="*/ 739723 h 2105505"/>
              <a:gd name="connsiteX24" fmla="*/ 183753 w 1470025"/>
              <a:gd name="connsiteY24" fmla="*/ 875412 h 2105505"/>
              <a:gd name="connsiteX25" fmla="*/ 280005 w 1470025"/>
              <a:gd name="connsiteY25" fmla="*/ 796625 h 2105505"/>
              <a:gd name="connsiteX26" fmla="*/ 0 w 1470025"/>
              <a:gd name="connsiteY26" fmla="*/ 442083 h 2105505"/>
              <a:gd name="connsiteX27" fmla="*/ 428758 w 1470025"/>
              <a:gd name="connsiteY27" fmla="*/ 411444 h 2105505"/>
              <a:gd name="connsiteX28" fmla="*/ 866265 w 1470025"/>
              <a:gd name="connsiteY28" fmla="*/ 280132 h 2105505"/>
              <a:gd name="connsiteX29" fmla="*/ 1001892 w 1470025"/>
              <a:gd name="connsiteY29" fmla="*/ 74410 h 2105505"/>
              <a:gd name="connsiteX30" fmla="*/ 1006267 w 1470025"/>
              <a:gd name="connsiteY30" fmla="*/ 0 h 2105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70025" h="2105505">
                <a:moveTo>
                  <a:pt x="1006267" y="0"/>
                </a:moveTo>
                <a:cubicBezTo>
                  <a:pt x="1299397" y="415821"/>
                  <a:pt x="1470025" y="923560"/>
                  <a:pt x="1470025" y="1466314"/>
                </a:cubicBezTo>
                <a:cubicBezTo>
                  <a:pt x="1470025" y="1606380"/>
                  <a:pt x="1461275" y="1742069"/>
                  <a:pt x="1439400" y="1873381"/>
                </a:cubicBezTo>
                <a:cubicBezTo>
                  <a:pt x="1430649" y="1851496"/>
                  <a:pt x="1417524" y="1829610"/>
                  <a:pt x="1400024" y="1803348"/>
                </a:cubicBezTo>
                <a:cubicBezTo>
                  <a:pt x="1351898" y="1737692"/>
                  <a:pt x="1277522" y="1693921"/>
                  <a:pt x="1185645" y="1672036"/>
                </a:cubicBezTo>
                <a:cubicBezTo>
                  <a:pt x="1185645" y="1672036"/>
                  <a:pt x="1185645" y="1672036"/>
                  <a:pt x="1155020" y="1803348"/>
                </a:cubicBezTo>
                <a:cubicBezTo>
                  <a:pt x="1216271" y="1816479"/>
                  <a:pt x="1260021" y="1838364"/>
                  <a:pt x="1295022" y="1873381"/>
                </a:cubicBezTo>
                <a:cubicBezTo>
                  <a:pt x="1325648" y="1908397"/>
                  <a:pt x="1334398" y="1952168"/>
                  <a:pt x="1325648" y="1995938"/>
                </a:cubicBezTo>
                <a:cubicBezTo>
                  <a:pt x="1303772" y="2092234"/>
                  <a:pt x="1220646" y="2127250"/>
                  <a:pt x="1085019" y="2092234"/>
                </a:cubicBezTo>
                <a:cubicBezTo>
                  <a:pt x="1019393" y="2079103"/>
                  <a:pt x="975642" y="2052840"/>
                  <a:pt x="945016" y="2017824"/>
                </a:cubicBezTo>
                <a:cubicBezTo>
                  <a:pt x="914391" y="1978430"/>
                  <a:pt x="905641" y="1934660"/>
                  <a:pt x="918766" y="1882135"/>
                </a:cubicBezTo>
                <a:cubicBezTo>
                  <a:pt x="918766" y="1882135"/>
                  <a:pt x="918766" y="1882135"/>
                  <a:pt x="936266" y="1798971"/>
                </a:cubicBezTo>
                <a:cubicBezTo>
                  <a:pt x="936266" y="1798971"/>
                  <a:pt x="936266" y="1798971"/>
                  <a:pt x="813764" y="1772709"/>
                </a:cubicBezTo>
                <a:cubicBezTo>
                  <a:pt x="813764" y="1772709"/>
                  <a:pt x="813764" y="1772709"/>
                  <a:pt x="796264" y="1847119"/>
                </a:cubicBezTo>
                <a:cubicBezTo>
                  <a:pt x="770013" y="1969676"/>
                  <a:pt x="682512" y="2017824"/>
                  <a:pt x="538134" y="1982807"/>
                </a:cubicBezTo>
                <a:cubicBezTo>
                  <a:pt x="468133" y="1965299"/>
                  <a:pt x="415632" y="1939037"/>
                  <a:pt x="385007" y="1904020"/>
                </a:cubicBezTo>
                <a:cubicBezTo>
                  <a:pt x="354381" y="1864627"/>
                  <a:pt x="345631" y="1825233"/>
                  <a:pt x="354381" y="1777086"/>
                </a:cubicBezTo>
                <a:cubicBezTo>
                  <a:pt x="367506" y="1728938"/>
                  <a:pt x="393757" y="1693921"/>
                  <a:pt x="437508" y="1676413"/>
                </a:cubicBezTo>
                <a:cubicBezTo>
                  <a:pt x="481258" y="1658905"/>
                  <a:pt x="533759" y="1654528"/>
                  <a:pt x="595010" y="1667659"/>
                </a:cubicBezTo>
                <a:cubicBezTo>
                  <a:pt x="595010" y="1667659"/>
                  <a:pt x="595010" y="1667659"/>
                  <a:pt x="625636" y="1540724"/>
                </a:cubicBezTo>
                <a:cubicBezTo>
                  <a:pt x="525009" y="1518839"/>
                  <a:pt x="441883" y="1523216"/>
                  <a:pt x="367506" y="1562610"/>
                </a:cubicBezTo>
                <a:cubicBezTo>
                  <a:pt x="328131" y="1584495"/>
                  <a:pt x="297505" y="1610757"/>
                  <a:pt x="275630" y="1645774"/>
                </a:cubicBezTo>
                <a:cubicBezTo>
                  <a:pt x="284380" y="1588872"/>
                  <a:pt x="288755" y="1527593"/>
                  <a:pt x="288755" y="1466314"/>
                </a:cubicBezTo>
                <a:cubicBezTo>
                  <a:pt x="288755" y="1199314"/>
                  <a:pt x="210004" y="949822"/>
                  <a:pt x="78752" y="739723"/>
                </a:cubicBezTo>
                <a:cubicBezTo>
                  <a:pt x="78752" y="739723"/>
                  <a:pt x="78752" y="739723"/>
                  <a:pt x="183753" y="875412"/>
                </a:cubicBezTo>
                <a:cubicBezTo>
                  <a:pt x="183753" y="875412"/>
                  <a:pt x="183753" y="875412"/>
                  <a:pt x="280005" y="796625"/>
                </a:cubicBezTo>
                <a:cubicBezTo>
                  <a:pt x="280005" y="796625"/>
                  <a:pt x="280005" y="796625"/>
                  <a:pt x="0" y="442083"/>
                </a:cubicBezTo>
                <a:cubicBezTo>
                  <a:pt x="0" y="442083"/>
                  <a:pt x="0" y="442083"/>
                  <a:pt x="428758" y="411444"/>
                </a:cubicBezTo>
                <a:cubicBezTo>
                  <a:pt x="625636" y="398312"/>
                  <a:pt x="770013" y="354542"/>
                  <a:pt x="866265" y="280132"/>
                </a:cubicBezTo>
                <a:cubicBezTo>
                  <a:pt x="940641" y="218853"/>
                  <a:pt x="988767" y="148820"/>
                  <a:pt x="1001892" y="74410"/>
                </a:cubicBezTo>
                <a:cubicBezTo>
                  <a:pt x="1006267" y="48148"/>
                  <a:pt x="1006267" y="26262"/>
                  <a:pt x="10062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D1CB1EF4-EEEE-E04B-8771-E6466A98236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14738" y="3811588"/>
            <a:ext cx="1785937" cy="1828800"/>
          </a:xfrm>
          <a:custGeom>
            <a:avLst/>
            <a:gdLst>
              <a:gd name="connsiteX0" fmla="*/ 1181870 w 1785937"/>
              <a:gd name="connsiteY0" fmla="*/ 0 h 1828800"/>
              <a:gd name="connsiteX1" fmla="*/ 1785937 w 1785937"/>
              <a:gd name="connsiteY1" fmla="*/ 778772 h 1828800"/>
              <a:gd name="connsiteX2" fmla="*/ 1645864 w 1785937"/>
              <a:gd name="connsiteY2" fmla="*/ 809397 h 1828800"/>
              <a:gd name="connsiteX3" fmla="*/ 1448885 w 1785937"/>
              <a:gd name="connsiteY3" fmla="*/ 1041279 h 1828800"/>
              <a:gd name="connsiteX4" fmla="*/ 1383226 w 1785937"/>
              <a:gd name="connsiteY4" fmla="*/ 1343162 h 1828800"/>
              <a:gd name="connsiteX5" fmla="*/ 1518922 w 1785937"/>
              <a:gd name="connsiteY5" fmla="*/ 1526917 h 1828800"/>
              <a:gd name="connsiteX6" fmla="*/ 1672127 w 1785937"/>
              <a:gd name="connsiteY6" fmla="*/ 1544417 h 1828800"/>
              <a:gd name="connsiteX7" fmla="*/ 1505790 w 1785937"/>
              <a:gd name="connsiteY7" fmla="*/ 1828800 h 1828800"/>
              <a:gd name="connsiteX8" fmla="*/ 1177493 w 1785937"/>
              <a:gd name="connsiteY8" fmla="*/ 1671296 h 1828800"/>
              <a:gd name="connsiteX9" fmla="*/ 1129343 w 1785937"/>
              <a:gd name="connsiteY9" fmla="*/ 1767549 h 1828800"/>
              <a:gd name="connsiteX10" fmla="*/ 0 w 1785937"/>
              <a:gd name="connsiteY10" fmla="*/ 166255 h 1828800"/>
              <a:gd name="connsiteX11" fmla="*/ 78791 w 1785937"/>
              <a:gd name="connsiteY11" fmla="*/ 258132 h 1828800"/>
              <a:gd name="connsiteX12" fmla="*/ 323920 w 1785937"/>
              <a:gd name="connsiteY12" fmla="*/ 345635 h 1828800"/>
              <a:gd name="connsiteX13" fmla="*/ 722254 w 1785937"/>
              <a:gd name="connsiteY13" fmla="*/ 306259 h 1828800"/>
              <a:gd name="connsiteX14" fmla="*/ 779159 w 1785937"/>
              <a:gd name="connsiteY14" fmla="*/ 293133 h 1828800"/>
              <a:gd name="connsiteX15" fmla="*/ 1098702 w 1785937"/>
              <a:gd name="connsiteY15" fmla="*/ 135629 h 1828800"/>
              <a:gd name="connsiteX16" fmla="*/ 1181870 w 1785937"/>
              <a:gd name="connsiteY16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85937" h="1828800">
                <a:moveTo>
                  <a:pt x="1181870" y="0"/>
                </a:moveTo>
                <a:cubicBezTo>
                  <a:pt x="1278171" y="332509"/>
                  <a:pt x="1497036" y="608142"/>
                  <a:pt x="1785937" y="778772"/>
                </a:cubicBezTo>
                <a:cubicBezTo>
                  <a:pt x="1737787" y="778772"/>
                  <a:pt x="1694014" y="787522"/>
                  <a:pt x="1645864" y="809397"/>
                </a:cubicBezTo>
                <a:cubicBezTo>
                  <a:pt x="1567072" y="853149"/>
                  <a:pt x="1501413" y="931901"/>
                  <a:pt x="1448885" y="1041279"/>
                </a:cubicBezTo>
                <a:cubicBezTo>
                  <a:pt x="1391980" y="1155032"/>
                  <a:pt x="1374471" y="1255660"/>
                  <a:pt x="1383226" y="1343162"/>
                </a:cubicBezTo>
                <a:cubicBezTo>
                  <a:pt x="1396358" y="1426289"/>
                  <a:pt x="1440131" y="1491916"/>
                  <a:pt x="1518922" y="1526917"/>
                </a:cubicBezTo>
                <a:cubicBezTo>
                  <a:pt x="1562695" y="1548793"/>
                  <a:pt x="1615223" y="1553168"/>
                  <a:pt x="1672127" y="1544417"/>
                </a:cubicBezTo>
                <a:cubicBezTo>
                  <a:pt x="1672127" y="1544417"/>
                  <a:pt x="1672127" y="1544417"/>
                  <a:pt x="1505790" y="1828800"/>
                </a:cubicBezTo>
                <a:cubicBezTo>
                  <a:pt x="1505790" y="1828800"/>
                  <a:pt x="1505790" y="1828800"/>
                  <a:pt x="1177493" y="1671296"/>
                </a:cubicBezTo>
                <a:lnTo>
                  <a:pt x="1129343" y="1767549"/>
                </a:lnTo>
                <a:cubicBezTo>
                  <a:pt x="564671" y="1413164"/>
                  <a:pt x="148828" y="840023"/>
                  <a:pt x="0" y="166255"/>
                </a:cubicBezTo>
                <a:cubicBezTo>
                  <a:pt x="21887" y="201256"/>
                  <a:pt x="48150" y="231881"/>
                  <a:pt x="78791" y="258132"/>
                </a:cubicBezTo>
                <a:cubicBezTo>
                  <a:pt x="135696" y="306259"/>
                  <a:pt x="218865" y="336884"/>
                  <a:pt x="323920" y="345635"/>
                </a:cubicBezTo>
                <a:cubicBezTo>
                  <a:pt x="428975" y="358760"/>
                  <a:pt x="560294" y="341259"/>
                  <a:pt x="722254" y="306259"/>
                </a:cubicBezTo>
                <a:cubicBezTo>
                  <a:pt x="722254" y="306259"/>
                  <a:pt x="722254" y="306259"/>
                  <a:pt x="779159" y="293133"/>
                </a:cubicBezTo>
                <a:cubicBezTo>
                  <a:pt x="919232" y="262507"/>
                  <a:pt x="1028665" y="210006"/>
                  <a:pt x="1098702" y="135629"/>
                </a:cubicBezTo>
                <a:cubicBezTo>
                  <a:pt x="1142475" y="96253"/>
                  <a:pt x="1168738" y="48126"/>
                  <a:pt x="118187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0D3E33E8-6839-9543-8CCD-89278002FEE4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54413" y="1779589"/>
            <a:ext cx="1363662" cy="2256997"/>
          </a:xfrm>
          <a:custGeom>
            <a:avLst/>
            <a:gdLst>
              <a:gd name="connsiteX0" fmla="*/ 923352 w 1363662"/>
              <a:gd name="connsiteY0" fmla="*/ 1852772 h 2256997"/>
              <a:gd name="connsiteX1" fmla="*/ 1014806 w 1363662"/>
              <a:gd name="connsiteY1" fmla="*/ 1865351 h 2256997"/>
              <a:gd name="connsiteX2" fmla="*/ 1115569 w 1363662"/>
              <a:gd name="connsiteY2" fmla="*/ 1961608 h 2256997"/>
              <a:gd name="connsiteX3" fmla="*/ 1049854 w 1363662"/>
              <a:gd name="connsiteY3" fmla="*/ 2092867 h 2256997"/>
              <a:gd name="connsiteX4" fmla="*/ 826423 w 1363662"/>
              <a:gd name="connsiteY4" fmla="*/ 2193499 h 2256997"/>
              <a:gd name="connsiteX5" fmla="*/ 769470 w 1363662"/>
              <a:gd name="connsiteY5" fmla="*/ 2206625 h 2256997"/>
              <a:gd name="connsiteX6" fmla="*/ 638039 w 1363662"/>
              <a:gd name="connsiteY6" fmla="*/ 2167247 h 2256997"/>
              <a:gd name="connsiteX7" fmla="*/ 572324 w 1363662"/>
              <a:gd name="connsiteY7" fmla="*/ 2079741 h 2256997"/>
              <a:gd name="connsiteX8" fmla="*/ 624896 w 1363662"/>
              <a:gd name="connsiteY8" fmla="*/ 1952857 h 2256997"/>
              <a:gd name="connsiteX9" fmla="*/ 808899 w 1363662"/>
              <a:gd name="connsiteY9" fmla="*/ 1869727 h 2256997"/>
              <a:gd name="connsiteX10" fmla="*/ 923352 w 1363662"/>
              <a:gd name="connsiteY10" fmla="*/ 1852772 h 2256997"/>
              <a:gd name="connsiteX11" fmla="*/ 747392 w 1363662"/>
              <a:gd name="connsiteY11" fmla="*/ 0 h 2256997"/>
              <a:gd name="connsiteX12" fmla="*/ 1363662 w 1363662"/>
              <a:gd name="connsiteY12" fmla="*/ 971550 h 2256997"/>
              <a:gd name="connsiteX13" fmla="*/ 1184463 w 1363662"/>
              <a:gd name="connsiteY13" fmla="*/ 1645508 h 2256997"/>
              <a:gd name="connsiteX14" fmla="*/ 1197575 w 1363662"/>
              <a:gd name="connsiteY14" fmla="*/ 1838067 h 2256997"/>
              <a:gd name="connsiteX15" fmla="*/ 1083937 w 1363662"/>
              <a:gd name="connsiteY15" fmla="*/ 1750540 h 2256997"/>
              <a:gd name="connsiteX16" fmla="*/ 773616 w 1363662"/>
              <a:gd name="connsiteY16" fmla="*/ 1741788 h 2256997"/>
              <a:gd name="connsiteX17" fmla="*/ 507002 w 1363662"/>
              <a:gd name="connsiteY17" fmla="*/ 1873079 h 2256997"/>
              <a:gd name="connsiteX18" fmla="*/ 445812 w 1363662"/>
              <a:gd name="connsiteY18" fmla="*/ 2087520 h 2256997"/>
              <a:gd name="connsiteX19" fmla="*/ 585676 w 1363662"/>
              <a:gd name="connsiteY19" fmla="*/ 2245068 h 2256997"/>
              <a:gd name="connsiteX20" fmla="*/ 284096 w 1363662"/>
              <a:gd name="connsiteY20" fmla="*/ 2223187 h 2256997"/>
              <a:gd name="connsiteX21" fmla="*/ 139863 w 1363662"/>
              <a:gd name="connsiteY21" fmla="*/ 2043756 h 2256997"/>
              <a:gd name="connsiteX22" fmla="*/ 135492 w 1363662"/>
              <a:gd name="connsiteY22" fmla="*/ 2021875 h 2256997"/>
              <a:gd name="connsiteX23" fmla="*/ 34966 w 1363662"/>
              <a:gd name="connsiteY23" fmla="*/ 2048133 h 2256997"/>
              <a:gd name="connsiteX24" fmla="*/ 0 w 1363662"/>
              <a:gd name="connsiteY24" fmla="*/ 1645508 h 2256997"/>
              <a:gd name="connsiteX25" fmla="*/ 371510 w 1363662"/>
              <a:gd name="connsiteY25" fmla="*/ 323850 h 2256997"/>
              <a:gd name="connsiteX26" fmla="*/ 441442 w 1363662"/>
              <a:gd name="connsiteY26" fmla="*/ 380742 h 2256997"/>
              <a:gd name="connsiteX27" fmla="*/ 747392 w 1363662"/>
              <a:gd name="connsiteY27" fmla="*/ 0 h 225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63662" h="2256997">
                <a:moveTo>
                  <a:pt x="923352" y="1852772"/>
                </a:moveTo>
                <a:cubicBezTo>
                  <a:pt x="957853" y="1852225"/>
                  <a:pt x="988520" y="1856601"/>
                  <a:pt x="1014806" y="1865351"/>
                </a:cubicBezTo>
                <a:cubicBezTo>
                  <a:pt x="1071759" y="1878477"/>
                  <a:pt x="1106807" y="1913480"/>
                  <a:pt x="1115569" y="1961608"/>
                </a:cubicBezTo>
                <a:cubicBezTo>
                  <a:pt x="1128712" y="2005361"/>
                  <a:pt x="1106807" y="2049114"/>
                  <a:pt x="1049854" y="2092867"/>
                </a:cubicBezTo>
                <a:cubicBezTo>
                  <a:pt x="997282" y="2136620"/>
                  <a:pt x="922805" y="2171623"/>
                  <a:pt x="826423" y="2193499"/>
                </a:cubicBezTo>
                <a:cubicBezTo>
                  <a:pt x="826423" y="2193499"/>
                  <a:pt x="826423" y="2193499"/>
                  <a:pt x="769470" y="2206625"/>
                </a:cubicBezTo>
                <a:cubicBezTo>
                  <a:pt x="721279" y="2202250"/>
                  <a:pt x="677468" y="2189124"/>
                  <a:pt x="638039" y="2167247"/>
                </a:cubicBezTo>
                <a:cubicBezTo>
                  <a:pt x="602991" y="2145371"/>
                  <a:pt x="581086" y="2114744"/>
                  <a:pt x="572324" y="2079741"/>
                </a:cubicBezTo>
                <a:cubicBezTo>
                  <a:pt x="563562" y="2035988"/>
                  <a:pt x="581086" y="1992235"/>
                  <a:pt x="624896" y="1952857"/>
                </a:cubicBezTo>
                <a:cubicBezTo>
                  <a:pt x="668706" y="1913480"/>
                  <a:pt x="730041" y="1887228"/>
                  <a:pt x="808899" y="1869727"/>
                </a:cubicBezTo>
                <a:cubicBezTo>
                  <a:pt x="850518" y="1858788"/>
                  <a:pt x="888852" y="1853319"/>
                  <a:pt x="923352" y="1852772"/>
                </a:cubicBezTo>
                <a:close/>
                <a:moveTo>
                  <a:pt x="747392" y="0"/>
                </a:moveTo>
                <a:cubicBezTo>
                  <a:pt x="747392" y="0"/>
                  <a:pt x="747392" y="0"/>
                  <a:pt x="1363662" y="971550"/>
                </a:cubicBezTo>
                <a:cubicBezTo>
                  <a:pt x="1250024" y="1172862"/>
                  <a:pt x="1184463" y="1400432"/>
                  <a:pt x="1184463" y="1645508"/>
                </a:cubicBezTo>
                <a:cubicBezTo>
                  <a:pt x="1184463" y="1711153"/>
                  <a:pt x="1188834" y="1776798"/>
                  <a:pt x="1197575" y="1838067"/>
                </a:cubicBezTo>
                <a:cubicBezTo>
                  <a:pt x="1171351" y="1798680"/>
                  <a:pt x="1132014" y="1772422"/>
                  <a:pt x="1083937" y="1750540"/>
                </a:cubicBezTo>
                <a:cubicBezTo>
                  <a:pt x="1000893" y="1715530"/>
                  <a:pt x="895996" y="1711153"/>
                  <a:pt x="773616" y="1741788"/>
                </a:cubicBezTo>
                <a:cubicBezTo>
                  <a:pt x="659978" y="1768046"/>
                  <a:pt x="568193" y="1811809"/>
                  <a:pt x="507002" y="1873079"/>
                </a:cubicBezTo>
                <a:cubicBezTo>
                  <a:pt x="445812" y="1938724"/>
                  <a:pt x="423959" y="2008745"/>
                  <a:pt x="445812" y="2087520"/>
                </a:cubicBezTo>
                <a:cubicBezTo>
                  <a:pt x="458925" y="2157541"/>
                  <a:pt x="507002" y="2210058"/>
                  <a:pt x="585676" y="2245068"/>
                </a:cubicBezTo>
                <a:cubicBezTo>
                  <a:pt x="458925" y="2266950"/>
                  <a:pt x="358398" y="2258197"/>
                  <a:pt x="284096" y="2223187"/>
                </a:cubicBezTo>
                <a:cubicBezTo>
                  <a:pt x="209794" y="2188176"/>
                  <a:pt x="161716" y="2131283"/>
                  <a:pt x="139863" y="2043756"/>
                </a:cubicBezTo>
                <a:cubicBezTo>
                  <a:pt x="139863" y="2043756"/>
                  <a:pt x="139863" y="2043756"/>
                  <a:pt x="135492" y="2021875"/>
                </a:cubicBezTo>
                <a:cubicBezTo>
                  <a:pt x="135492" y="2021875"/>
                  <a:pt x="135492" y="2021875"/>
                  <a:pt x="34966" y="2048133"/>
                </a:cubicBezTo>
                <a:cubicBezTo>
                  <a:pt x="13112" y="1916842"/>
                  <a:pt x="0" y="1781175"/>
                  <a:pt x="0" y="1645508"/>
                </a:cubicBezTo>
                <a:cubicBezTo>
                  <a:pt x="0" y="1164109"/>
                  <a:pt x="135492" y="708969"/>
                  <a:pt x="371510" y="323850"/>
                </a:cubicBezTo>
                <a:cubicBezTo>
                  <a:pt x="371510" y="323850"/>
                  <a:pt x="371510" y="323850"/>
                  <a:pt x="441442" y="380742"/>
                </a:cubicBezTo>
                <a:cubicBezTo>
                  <a:pt x="441442" y="380742"/>
                  <a:pt x="441442" y="380742"/>
                  <a:pt x="74739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66A94500-7F12-AF49-A777-0B176BFD9E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319588" y="885826"/>
            <a:ext cx="1801812" cy="1743075"/>
          </a:xfrm>
          <a:custGeom>
            <a:avLst/>
            <a:gdLst>
              <a:gd name="connsiteX0" fmla="*/ 1775572 w 1801812"/>
              <a:gd name="connsiteY0" fmla="*/ 0 h 1743075"/>
              <a:gd name="connsiteX1" fmla="*/ 1801812 w 1801812"/>
              <a:gd name="connsiteY1" fmla="*/ 0 h 1743075"/>
              <a:gd name="connsiteX2" fmla="*/ 1517546 w 1801812"/>
              <a:gd name="connsiteY2" fmla="*/ 140147 h 1743075"/>
              <a:gd name="connsiteX3" fmla="*/ 1517546 w 1801812"/>
              <a:gd name="connsiteY3" fmla="*/ 280294 h 1743075"/>
              <a:gd name="connsiteX4" fmla="*/ 1744959 w 1801812"/>
              <a:gd name="connsiteY4" fmla="*/ 166424 h 1743075"/>
              <a:gd name="connsiteX5" fmla="*/ 1744959 w 1801812"/>
              <a:gd name="connsiteY5" fmla="*/ 1186868 h 1743075"/>
              <a:gd name="connsiteX6" fmla="*/ 677866 w 1801812"/>
              <a:gd name="connsiteY6" fmla="*/ 1743075 h 1743075"/>
              <a:gd name="connsiteX7" fmla="*/ 39360 w 1801812"/>
              <a:gd name="connsiteY7" fmla="*/ 757668 h 1743075"/>
              <a:gd name="connsiteX8" fmla="*/ 0 w 1801812"/>
              <a:gd name="connsiteY8" fmla="*/ 727011 h 1743075"/>
              <a:gd name="connsiteX9" fmla="*/ 1775572 w 1801812"/>
              <a:gd name="connsiteY9" fmla="*/ 0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1812" h="1743075">
                <a:moveTo>
                  <a:pt x="1775572" y="0"/>
                </a:moveTo>
                <a:cubicBezTo>
                  <a:pt x="1784319" y="0"/>
                  <a:pt x="1793066" y="0"/>
                  <a:pt x="1801812" y="0"/>
                </a:cubicBezTo>
                <a:cubicBezTo>
                  <a:pt x="1801812" y="0"/>
                  <a:pt x="1801812" y="0"/>
                  <a:pt x="1517546" y="140147"/>
                </a:cubicBezTo>
                <a:cubicBezTo>
                  <a:pt x="1517546" y="140147"/>
                  <a:pt x="1517546" y="140147"/>
                  <a:pt x="1517546" y="280294"/>
                </a:cubicBezTo>
                <a:cubicBezTo>
                  <a:pt x="1517546" y="280294"/>
                  <a:pt x="1517546" y="280294"/>
                  <a:pt x="1744959" y="166424"/>
                </a:cubicBezTo>
                <a:cubicBezTo>
                  <a:pt x="1744959" y="166424"/>
                  <a:pt x="1744959" y="166424"/>
                  <a:pt x="1744959" y="1186868"/>
                </a:cubicBezTo>
                <a:cubicBezTo>
                  <a:pt x="1307626" y="1195627"/>
                  <a:pt x="918400" y="1414606"/>
                  <a:pt x="677866" y="1743075"/>
                </a:cubicBezTo>
                <a:cubicBezTo>
                  <a:pt x="677866" y="1743075"/>
                  <a:pt x="677866" y="1743075"/>
                  <a:pt x="39360" y="757668"/>
                </a:cubicBezTo>
                <a:lnTo>
                  <a:pt x="0" y="727011"/>
                </a:lnTo>
                <a:cubicBezTo>
                  <a:pt x="459200" y="275914"/>
                  <a:pt x="1084586" y="0"/>
                  <a:pt x="17755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27224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21D95A77-664B-0A43-99DF-728905AB128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538390" y="3929063"/>
            <a:ext cx="1956073" cy="2017712"/>
          </a:xfrm>
          <a:custGeom>
            <a:avLst/>
            <a:gdLst>
              <a:gd name="connsiteX0" fmla="*/ 280364 w 1956073"/>
              <a:gd name="connsiteY0" fmla="*/ 0 h 2017712"/>
              <a:gd name="connsiteX1" fmla="*/ 931779 w 1956073"/>
              <a:gd name="connsiteY1" fmla="*/ 813376 h 2017712"/>
              <a:gd name="connsiteX2" fmla="*/ 1731447 w 1956073"/>
              <a:gd name="connsiteY2" fmla="*/ 1819985 h 2017712"/>
              <a:gd name="connsiteX3" fmla="*/ 1758402 w 1956073"/>
              <a:gd name="connsiteY3" fmla="*/ 1851442 h 2017712"/>
              <a:gd name="connsiteX4" fmla="*/ 1956073 w 1956073"/>
              <a:gd name="connsiteY4" fmla="*/ 2017712 h 2017712"/>
              <a:gd name="connsiteX5" fmla="*/ 680198 w 1956073"/>
              <a:gd name="connsiteY5" fmla="*/ 2017712 h 2017712"/>
              <a:gd name="connsiteX6" fmla="*/ 226454 w 1956073"/>
              <a:gd name="connsiteY6" fmla="*/ 1797516 h 2017712"/>
              <a:gd name="connsiteX7" fmla="*/ 141096 w 1956073"/>
              <a:gd name="connsiteY7" fmla="*/ 1689665 h 2017712"/>
              <a:gd name="connsiteX8" fmla="*/ 127619 w 1956073"/>
              <a:gd name="connsiteY8" fmla="*/ 1671690 h 2017712"/>
              <a:gd name="connsiteX9" fmla="*/ 15306 w 1956073"/>
              <a:gd name="connsiteY9" fmla="*/ 1177373 h 2017712"/>
              <a:gd name="connsiteX10" fmla="*/ 280364 w 1956073"/>
              <a:gd name="connsiteY10" fmla="*/ 0 h 201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6073" h="2017712">
                <a:moveTo>
                  <a:pt x="280364" y="0"/>
                </a:moveTo>
                <a:cubicBezTo>
                  <a:pt x="280364" y="0"/>
                  <a:pt x="280364" y="0"/>
                  <a:pt x="931779" y="813376"/>
                </a:cubicBezTo>
                <a:cubicBezTo>
                  <a:pt x="931779" y="813376"/>
                  <a:pt x="931779" y="813376"/>
                  <a:pt x="1731447" y="1819985"/>
                </a:cubicBezTo>
                <a:cubicBezTo>
                  <a:pt x="1731447" y="1819985"/>
                  <a:pt x="1731447" y="1819985"/>
                  <a:pt x="1758402" y="1851442"/>
                </a:cubicBezTo>
                <a:cubicBezTo>
                  <a:pt x="1812313" y="1918849"/>
                  <a:pt x="1879700" y="1977268"/>
                  <a:pt x="1956073" y="2017712"/>
                </a:cubicBezTo>
                <a:cubicBezTo>
                  <a:pt x="1956073" y="2017712"/>
                  <a:pt x="1956073" y="2017712"/>
                  <a:pt x="680198" y="2017712"/>
                </a:cubicBezTo>
                <a:cubicBezTo>
                  <a:pt x="504990" y="2017712"/>
                  <a:pt x="338767" y="1936824"/>
                  <a:pt x="226454" y="1797516"/>
                </a:cubicBezTo>
                <a:lnTo>
                  <a:pt x="141096" y="1689665"/>
                </a:lnTo>
                <a:cubicBezTo>
                  <a:pt x="141096" y="1689665"/>
                  <a:pt x="141096" y="1689665"/>
                  <a:pt x="127619" y="1671690"/>
                </a:cubicBezTo>
                <a:cubicBezTo>
                  <a:pt x="15306" y="1532383"/>
                  <a:pt x="-25127" y="1352631"/>
                  <a:pt x="15306" y="1177373"/>
                </a:cubicBezTo>
                <a:cubicBezTo>
                  <a:pt x="15306" y="1177373"/>
                  <a:pt x="15306" y="1177373"/>
                  <a:pt x="28036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C31368C3-56F3-FE4B-B4B7-E9B95EDE629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10225" y="4733925"/>
            <a:ext cx="2619375" cy="1212850"/>
          </a:xfrm>
          <a:custGeom>
            <a:avLst/>
            <a:gdLst>
              <a:gd name="connsiteX0" fmla="*/ 2619375 w 2619375"/>
              <a:gd name="connsiteY0" fmla="*/ 0 h 1212850"/>
              <a:gd name="connsiteX1" fmla="*/ 1824128 w 2619375"/>
              <a:gd name="connsiteY1" fmla="*/ 992740 h 1212850"/>
              <a:gd name="connsiteX2" fmla="*/ 1370342 w 2619375"/>
              <a:gd name="connsiteY2" fmla="*/ 1212850 h 1212850"/>
              <a:gd name="connsiteX3" fmla="*/ 1231062 w 2619375"/>
              <a:gd name="connsiteY3" fmla="*/ 1212850 h 1212850"/>
              <a:gd name="connsiteX4" fmla="*/ 1208597 w 2619375"/>
              <a:gd name="connsiteY4" fmla="*/ 1212850 h 1212850"/>
              <a:gd name="connsiteX5" fmla="*/ 754812 w 2619375"/>
              <a:gd name="connsiteY5" fmla="*/ 997232 h 1212850"/>
              <a:gd name="connsiteX6" fmla="*/ 0 w 2619375"/>
              <a:gd name="connsiteY6" fmla="*/ 49413 h 1212850"/>
              <a:gd name="connsiteX7" fmla="*/ 2363278 w 2619375"/>
              <a:gd name="connsiteY7" fmla="*/ 49413 h 1212850"/>
              <a:gd name="connsiteX8" fmla="*/ 2619375 w 2619375"/>
              <a:gd name="connsiteY8" fmla="*/ 0 h 121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9375" h="1212850">
                <a:moveTo>
                  <a:pt x="2619375" y="0"/>
                </a:moveTo>
                <a:cubicBezTo>
                  <a:pt x="2619375" y="0"/>
                  <a:pt x="2619375" y="0"/>
                  <a:pt x="1824128" y="992740"/>
                </a:cubicBezTo>
                <a:cubicBezTo>
                  <a:pt x="1711804" y="1131994"/>
                  <a:pt x="1545566" y="1212850"/>
                  <a:pt x="1370342" y="1212850"/>
                </a:cubicBezTo>
                <a:cubicBezTo>
                  <a:pt x="1370342" y="1212850"/>
                  <a:pt x="1370342" y="1212850"/>
                  <a:pt x="1231062" y="1212850"/>
                </a:cubicBezTo>
                <a:cubicBezTo>
                  <a:pt x="1231062" y="1212850"/>
                  <a:pt x="1231062" y="1212850"/>
                  <a:pt x="1208597" y="1212850"/>
                </a:cubicBezTo>
                <a:cubicBezTo>
                  <a:pt x="1028880" y="1212850"/>
                  <a:pt x="867135" y="1131994"/>
                  <a:pt x="754812" y="997232"/>
                </a:cubicBezTo>
                <a:cubicBezTo>
                  <a:pt x="754812" y="997232"/>
                  <a:pt x="754812" y="997232"/>
                  <a:pt x="0" y="49413"/>
                </a:cubicBezTo>
                <a:lnTo>
                  <a:pt x="2363278" y="49413"/>
                </a:lnTo>
                <a:cubicBezTo>
                  <a:pt x="2453137" y="49413"/>
                  <a:pt x="2538502" y="31445"/>
                  <a:pt x="26193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99D3E070-143C-8F44-8877-A8491C0C168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41443" y="2781301"/>
            <a:ext cx="1457595" cy="2568575"/>
          </a:xfrm>
          <a:custGeom>
            <a:avLst/>
            <a:gdLst>
              <a:gd name="connsiteX0" fmla="*/ 1457595 w 1457595"/>
              <a:gd name="connsiteY0" fmla="*/ 0 h 2568575"/>
              <a:gd name="connsiteX1" fmla="*/ 1223954 w 1457595"/>
              <a:gd name="connsiteY1" fmla="*/ 1016634 h 2568575"/>
              <a:gd name="connsiteX2" fmla="*/ 927409 w 1457595"/>
              <a:gd name="connsiteY2" fmla="*/ 2307669 h 2568575"/>
              <a:gd name="connsiteX3" fmla="*/ 922916 w 1457595"/>
              <a:gd name="connsiteY3" fmla="*/ 2568575 h 2568575"/>
              <a:gd name="connsiteX4" fmla="*/ 127636 w 1457595"/>
              <a:gd name="connsiteY4" fmla="*/ 1569935 h 2568575"/>
              <a:gd name="connsiteX5" fmla="*/ 15308 w 1457595"/>
              <a:gd name="connsiteY5" fmla="*/ 1075113 h 2568575"/>
              <a:gd name="connsiteX6" fmla="*/ 46760 w 1457595"/>
              <a:gd name="connsiteY6" fmla="*/ 944660 h 2568575"/>
              <a:gd name="connsiteX7" fmla="*/ 51253 w 1457595"/>
              <a:gd name="connsiteY7" fmla="*/ 917670 h 2568575"/>
              <a:gd name="connsiteX8" fmla="*/ 361277 w 1457595"/>
              <a:gd name="connsiteY8" fmla="*/ 526311 h 256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7595" h="2568575">
                <a:moveTo>
                  <a:pt x="1457595" y="0"/>
                </a:moveTo>
                <a:cubicBezTo>
                  <a:pt x="1457595" y="0"/>
                  <a:pt x="1457595" y="0"/>
                  <a:pt x="1223954" y="1016634"/>
                </a:cubicBezTo>
                <a:cubicBezTo>
                  <a:pt x="1223954" y="1016634"/>
                  <a:pt x="1223954" y="1016634"/>
                  <a:pt x="927409" y="2307669"/>
                </a:cubicBezTo>
                <a:cubicBezTo>
                  <a:pt x="909436" y="2393138"/>
                  <a:pt x="904943" y="2483106"/>
                  <a:pt x="922916" y="2568575"/>
                </a:cubicBezTo>
                <a:cubicBezTo>
                  <a:pt x="922916" y="2568575"/>
                  <a:pt x="922916" y="2568575"/>
                  <a:pt x="127636" y="1569935"/>
                </a:cubicBezTo>
                <a:cubicBezTo>
                  <a:pt x="15308" y="1430485"/>
                  <a:pt x="-25130" y="1250550"/>
                  <a:pt x="15308" y="1075113"/>
                </a:cubicBezTo>
                <a:cubicBezTo>
                  <a:pt x="15308" y="1075113"/>
                  <a:pt x="15308" y="1075113"/>
                  <a:pt x="46760" y="944660"/>
                </a:cubicBezTo>
                <a:cubicBezTo>
                  <a:pt x="46760" y="944660"/>
                  <a:pt x="46760" y="944660"/>
                  <a:pt x="51253" y="917670"/>
                </a:cubicBezTo>
                <a:cubicBezTo>
                  <a:pt x="91691" y="746731"/>
                  <a:pt x="204019" y="602783"/>
                  <a:pt x="361277" y="52631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29516C73-3374-EB4D-A706-89D8CB16C28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764338" y="2616201"/>
            <a:ext cx="1894147" cy="2081213"/>
          </a:xfrm>
          <a:custGeom>
            <a:avLst/>
            <a:gdLst>
              <a:gd name="connsiteX0" fmla="*/ 1595660 w 1894147"/>
              <a:gd name="connsiteY0" fmla="*/ 0 h 2081213"/>
              <a:gd name="connsiteX1" fmla="*/ 1878834 w 1894147"/>
              <a:gd name="connsiteY1" fmla="*/ 1240637 h 2081213"/>
              <a:gd name="connsiteX2" fmla="*/ 1766463 w 1894147"/>
              <a:gd name="connsiteY2" fmla="*/ 1735094 h 2081213"/>
              <a:gd name="connsiteX3" fmla="*/ 1681062 w 1894147"/>
              <a:gd name="connsiteY3" fmla="*/ 1842975 h 2081213"/>
              <a:gd name="connsiteX4" fmla="*/ 1663082 w 1894147"/>
              <a:gd name="connsiteY4" fmla="*/ 1860955 h 2081213"/>
              <a:gd name="connsiteX5" fmla="*/ 1213601 w 1894147"/>
              <a:gd name="connsiteY5" fmla="*/ 2081213 h 2081213"/>
              <a:gd name="connsiteX6" fmla="*/ 0 w 1894147"/>
              <a:gd name="connsiteY6" fmla="*/ 2081213 h 2081213"/>
              <a:gd name="connsiteX7" fmla="*/ 651749 w 1894147"/>
              <a:gd name="connsiteY7" fmla="*/ 1263112 h 2081213"/>
              <a:gd name="connsiteX8" fmla="*/ 1456321 w 1894147"/>
              <a:gd name="connsiteY8" fmla="*/ 256219 h 2081213"/>
              <a:gd name="connsiteX9" fmla="*/ 1474300 w 1894147"/>
              <a:gd name="connsiteY9" fmla="*/ 229248 h 2081213"/>
              <a:gd name="connsiteX10" fmla="*/ 1595660 w 1894147"/>
              <a:gd name="connsiteY10" fmla="*/ 0 h 2081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94147" h="2081213">
                <a:moveTo>
                  <a:pt x="1595660" y="0"/>
                </a:moveTo>
                <a:cubicBezTo>
                  <a:pt x="1595660" y="0"/>
                  <a:pt x="1595660" y="0"/>
                  <a:pt x="1878834" y="1240637"/>
                </a:cubicBezTo>
                <a:cubicBezTo>
                  <a:pt x="1919287" y="1415944"/>
                  <a:pt x="1878834" y="1595747"/>
                  <a:pt x="1766463" y="1735094"/>
                </a:cubicBezTo>
                <a:cubicBezTo>
                  <a:pt x="1766463" y="1735094"/>
                  <a:pt x="1766463" y="1735094"/>
                  <a:pt x="1681062" y="1842975"/>
                </a:cubicBezTo>
                <a:lnTo>
                  <a:pt x="1663082" y="1860955"/>
                </a:lnTo>
                <a:cubicBezTo>
                  <a:pt x="1555207" y="2000302"/>
                  <a:pt x="1393394" y="2081213"/>
                  <a:pt x="1213601" y="2081213"/>
                </a:cubicBezTo>
                <a:cubicBezTo>
                  <a:pt x="1213601" y="2081213"/>
                  <a:pt x="1213601" y="2081213"/>
                  <a:pt x="0" y="2081213"/>
                </a:cubicBezTo>
                <a:cubicBezTo>
                  <a:pt x="0" y="2081213"/>
                  <a:pt x="0" y="2081213"/>
                  <a:pt x="651749" y="1263112"/>
                </a:cubicBezTo>
                <a:cubicBezTo>
                  <a:pt x="651749" y="1263112"/>
                  <a:pt x="651749" y="1263112"/>
                  <a:pt x="1456321" y="256219"/>
                </a:cubicBezTo>
                <a:cubicBezTo>
                  <a:pt x="1456321" y="256219"/>
                  <a:pt x="1456321" y="256219"/>
                  <a:pt x="1474300" y="229248"/>
                </a:cubicBezTo>
                <a:cubicBezTo>
                  <a:pt x="1532733" y="161822"/>
                  <a:pt x="1573186" y="85406"/>
                  <a:pt x="159566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2AA2190F-84C8-494F-BC89-24F57C75AB9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791325" y="1195388"/>
            <a:ext cx="1509406" cy="2544762"/>
          </a:xfrm>
          <a:custGeom>
            <a:avLst/>
            <a:gdLst>
              <a:gd name="connsiteX0" fmla="*/ 0 w 1509406"/>
              <a:gd name="connsiteY0" fmla="*/ 0 h 2544762"/>
              <a:gd name="connsiteX1" fmla="*/ 1145584 w 1509406"/>
              <a:gd name="connsiteY1" fmla="*/ 553014 h 2544762"/>
              <a:gd name="connsiteX2" fmla="*/ 1460058 w 1509406"/>
              <a:gd name="connsiteY2" fmla="*/ 948666 h 2544762"/>
              <a:gd name="connsiteX3" fmla="*/ 1491506 w 1509406"/>
              <a:gd name="connsiteY3" fmla="*/ 1083547 h 2544762"/>
              <a:gd name="connsiteX4" fmla="*/ 1495998 w 1509406"/>
              <a:gd name="connsiteY4" fmla="*/ 1106027 h 2544762"/>
              <a:gd name="connsiteX5" fmla="*/ 1383686 w 1509406"/>
              <a:gd name="connsiteY5" fmla="*/ 1596096 h 2544762"/>
              <a:gd name="connsiteX6" fmla="*/ 628948 w 1509406"/>
              <a:gd name="connsiteY6" fmla="*/ 2544762 h 2544762"/>
              <a:gd name="connsiteX7" fmla="*/ 395339 w 1509406"/>
              <a:gd name="connsiteY7" fmla="*/ 1528656 h 2544762"/>
              <a:gd name="connsiteX8" fmla="*/ 112312 w 1509406"/>
              <a:gd name="connsiteY8" fmla="*/ 278755 h 2544762"/>
              <a:gd name="connsiteX9" fmla="*/ 103327 w 1509406"/>
              <a:gd name="connsiteY9" fmla="*/ 238291 h 2544762"/>
              <a:gd name="connsiteX10" fmla="*/ 0 w 1509406"/>
              <a:gd name="connsiteY10" fmla="*/ 0 h 2544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09406" h="2544762">
                <a:moveTo>
                  <a:pt x="0" y="0"/>
                </a:moveTo>
                <a:cubicBezTo>
                  <a:pt x="0" y="0"/>
                  <a:pt x="0" y="0"/>
                  <a:pt x="1145584" y="553014"/>
                </a:cubicBezTo>
                <a:cubicBezTo>
                  <a:pt x="1307314" y="629447"/>
                  <a:pt x="1419626" y="773320"/>
                  <a:pt x="1460058" y="948666"/>
                </a:cubicBezTo>
                <a:cubicBezTo>
                  <a:pt x="1460058" y="948666"/>
                  <a:pt x="1460058" y="948666"/>
                  <a:pt x="1491506" y="1083547"/>
                </a:cubicBezTo>
                <a:cubicBezTo>
                  <a:pt x="1491506" y="1083547"/>
                  <a:pt x="1491506" y="1083547"/>
                  <a:pt x="1495998" y="1106027"/>
                </a:cubicBezTo>
                <a:cubicBezTo>
                  <a:pt x="1531938" y="1276877"/>
                  <a:pt x="1495998" y="1456719"/>
                  <a:pt x="1383686" y="1596096"/>
                </a:cubicBezTo>
                <a:cubicBezTo>
                  <a:pt x="1383686" y="1596096"/>
                  <a:pt x="1383686" y="1596096"/>
                  <a:pt x="628948" y="2544762"/>
                </a:cubicBezTo>
                <a:lnTo>
                  <a:pt x="395339" y="1528656"/>
                </a:lnTo>
                <a:cubicBezTo>
                  <a:pt x="395339" y="1528656"/>
                  <a:pt x="395339" y="1528656"/>
                  <a:pt x="112312" y="278755"/>
                </a:cubicBezTo>
                <a:cubicBezTo>
                  <a:pt x="112312" y="278755"/>
                  <a:pt x="112312" y="278755"/>
                  <a:pt x="103327" y="238291"/>
                </a:cubicBezTo>
                <a:cubicBezTo>
                  <a:pt x="85357" y="148370"/>
                  <a:pt x="49418" y="7193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74F60AE-868C-5F48-98BC-9FB2003897A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697413" y="925514"/>
            <a:ext cx="2386012" cy="1703387"/>
          </a:xfrm>
          <a:custGeom>
            <a:avLst/>
            <a:gdLst>
              <a:gd name="connsiteX0" fmla="*/ 1401951 w 2386012"/>
              <a:gd name="connsiteY0" fmla="*/ 0 h 1703387"/>
              <a:gd name="connsiteX1" fmla="*/ 1653583 w 2386012"/>
              <a:gd name="connsiteY1" fmla="*/ 58428 h 1703387"/>
              <a:gd name="connsiteX2" fmla="*/ 1797373 w 2386012"/>
              <a:gd name="connsiteY2" fmla="*/ 130338 h 1703387"/>
              <a:gd name="connsiteX3" fmla="*/ 2111913 w 2386012"/>
              <a:gd name="connsiteY3" fmla="*/ 521353 h 1703387"/>
              <a:gd name="connsiteX4" fmla="*/ 2386012 w 2386012"/>
              <a:gd name="connsiteY4" fmla="*/ 1703387 h 1703387"/>
              <a:gd name="connsiteX5" fmla="*/ 1442392 w 2386012"/>
              <a:gd name="connsiteY5" fmla="*/ 1249450 h 1703387"/>
              <a:gd name="connsiteX6" fmla="*/ 292073 w 2386012"/>
              <a:gd name="connsiteY6" fmla="*/ 696636 h 1703387"/>
              <a:gd name="connsiteX7" fmla="*/ 251632 w 2386012"/>
              <a:gd name="connsiteY7" fmla="*/ 678658 h 1703387"/>
              <a:gd name="connsiteX8" fmla="*/ 0 w 2386012"/>
              <a:gd name="connsiteY8" fmla="*/ 611242 h 1703387"/>
              <a:gd name="connsiteX9" fmla="*/ 1150319 w 2386012"/>
              <a:gd name="connsiteY9" fmla="*/ 58428 h 1703387"/>
              <a:gd name="connsiteX10" fmla="*/ 1401951 w 2386012"/>
              <a:gd name="connsiteY10" fmla="*/ 0 h 170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86012" h="1703387">
                <a:moveTo>
                  <a:pt x="1401951" y="0"/>
                </a:moveTo>
                <a:cubicBezTo>
                  <a:pt x="1487326" y="0"/>
                  <a:pt x="1577195" y="22472"/>
                  <a:pt x="1653583" y="58428"/>
                </a:cubicBezTo>
                <a:cubicBezTo>
                  <a:pt x="1653583" y="58428"/>
                  <a:pt x="1653583" y="58428"/>
                  <a:pt x="1797373" y="130338"/>
                </a:cubicBezTo>
                <a:cubicBezTo>
                  <a:pt x="1959136" y="206744"/>
                  <a:pt x="2071472" y="350565"/>
                  <a:pt x="2111913" y="521353"/>
                </a:cubicBezTo>
                <a:cubicBezTo>
                  <a:pt x="2111913" y="521353"/>
                  <a:pt x="2111913" y="521353"/>
                  <a:pt x="2386012" y="1703387"/>
                </a:cubicBezTo>
                <a:lnTo>
                  <a:pt x="1442392" y="1249450"/>
                </a:lnTo>
                <a:cubicBezTo>
                  <a:pt x="1442392" y="1249450"/>
                  <a:pt x="1442392" y="1249450"/>
                  <a:pt x="292073" y="696636"/>
                </a:cubicBezTo>
                <a:cubicBezTo>
                  <a:pt x="292073" y="696636"/>
                  <a:pt x="292073" y="696636"/>
                  <a:pt x="251632" y="678658"/>
                </a:cubicBezTo>
                <a:cubicBezTo>
                  <a:pt x="175244" y="638208"/>
                  <a:pt x="89869" y="615736"/>
                  <a:pt x="0" y="611242"/>
                </a:cubicBezTo>
                <a:cubicBezTo>
                  <a:pt x="0" y="611242"/>
                  <a:pt x="0" y="611242"/>
                  <a:pt x="1150319" y="58428"/>
                </a:cubicBezTo>
                <a:cubicBezTo>
                  <a:pt x="1226707" y="22472"/>
                  <a:pt x="1316576" y="0"/>
                  <a:pt x="14019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3504302-0ED3-A944-968E-F46E47166AB7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663950" y="1622426"/>
            <a:ext cx="2336800" cy="1762125"/>
          </a:xfrm>
          <a:custGeom>
            <a:avLst/>
            <a:gdLst>
              <a:gd name="connsiteX0" fmla="*/ 997634 w 2336800"/>
              <a:gd name="connsiteY0" fmla="*/ 0 h 1762125"/>
              <a:gd name="connsiteX1" fmla="*/ 1244796 w 2336800"/>
              <a:gd name="connsiteY1" fmla="*/ 53943 h 1762125"/>
              <a:gd name="connsiteX2" fmla="*/ 2336800 w 2336800"/>
              <a:gd name="connsiteY2" fmla="*/ 579883 h 1762125"/>
              <a:gd name="connsiteX3" fmla="*/ 1397586 w 2336800"/>
              <a:gd name="connsiteY3" fmla="*/ 1033900 h 1762125"/>
              <a:gd name="connsiteX4" fmla="*/ 242668 w 2336800"/>
              <a:gd name="connsiteY4" fmla="*/ 1591307 h 1762125"/>
              <a:gd name="connsiteX5" fmla="*/ 206717 w 2336800"/>
              <a:gd name="connsiteY5" fmla="*/ 1609288 h 1762125"/>
              <a:gd name="connsiteX6" fmla="*/ 0 w 2336800"/>
              <a:gd name="connsiteY6" fmla="*/ 1762125 h 1762125"/>
              <a:gd name="connsiteX7" fmla="*/ 283112 w 2336800"/>
              <a:gd name="connsiteY7" fmla="*/ 521445 h 1762125"/>
              <a:gd name="connsiteX8" fmla="*/ 597682 w 2336800"/>
              <a:gd name="connsiteY8" fmla="*/ 125866 h 1762125"/>
              <a:gd name="connsiteX9" fmla="*/ 723509 w 2336800"/>
              <a:gd name="connsiteY9" fmla="*/ 67428 h 1762125"/>
              <a:gd name="connsiteX10" fmla="*/ 745979 w 2336800"/>
              <a:gd name="connsiteY10" fmla="*/ 53943 h 1762125"/>
              <a:gd name="connsiteX11" fmla="*/ 997634 w 2336800"/>
              <a:gd name="connsiteY11" fmla="*/ 0 h 176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36800" h="1762125">
                <a:moveTo>
                  <a:pt x="997634" y="0"/>
                </a:moveTo>
                <a:cubicBezTo>
                  <a:pt x="1083017" y="0"/>
                  <a:pt x="1168400" y="17981"/>
                  <a:pt x="1244796" y="53943"/>
                </a:cubicBezTo>
                <a:cubicBezTo>
                  <a:pt x="1244796" y="53943"/>
                  <a:pt x="1244796" y="53943"/>
                  <a:pt x="2336800" y="579883"/>
                </a:cubicBezTo>
                <a:cubicBezTo>
                  <a:pt x="2336800" y="579883"/>
                  <a:pt x="2336800" y="579883"/>
                  <a:pt x="1397586" y="1033900"/>
                </a:cubicBezTo>
                <a:cubicBezTo>
                  <a:pt x="1397586" y="1033900"/>
                  <a:pt x="1397586" y="1033900"/>
                  <a:pt x="242668" y="1591307"/>
                </a:cubicBezTo>
                <a:cubicBezTo>
                  <a:pt x="242668" y="1591307"/>
                  <a:pt x="242668" y="1591307"/>
                  <a:pt x="206717" y="1609288"/>
                </a:cubicBezTo>
                <a:cubicBezTo>
                  <a:pt x="125828" y="1645250"/>
                  <a:pt x="58420" y="1699192"/>
                  <a:pt x="0" y="1762125"/>
                </a:cubicBezTo>
                <a:cubicBezTo>
                  <a:pt x="0" y="1762125"/>
                  <a:pt x="0" y="1762125"/>
                  <a:pt x="283112" y="521445"/>
                </a:cubicBezTo>
                <a:cubicBezTo>
                  <a:pt x="323557" y="346132"/>
                  <a:pt x="435903" y="202285"/>
                  <a:pt x="597682" y="125866"/>
                </a:cubicBezTo>
                <a:cubicBezTo>
                  <a:pt x="597682" y="125866"/>
                  <a:pt x="597682" y="125866"/>
                  <a:pt x="723509" y="67428"/>
                </a:cubicBezTo>
                <a:cubicBezTo>
                  <a:pt x="723509" y="67428"/>
                  <a:pt x="723509" y="67428"/>
                  <a:pt x="745979" y="53943"/>
                </a:cubicBezTo>
                <a:cubicBezTo>
                  <a:pt x="822374" y="17981"/>
                  <a:pt x="907757" y="0"/>
                  <a:pt x="99763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07817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4C1BA588-B016-9F4D-87C8-591D8A2B577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29650" y="1931774"/>
            <a:ext cx="2339542" cy="2003337"/>
          </a:xfrm>
          <a:custGeom>
            <a:avLst/>
            <a:gdLst>
              <a:gd name="connsiteX0" fmla="*/ 516306 w 2339542"/>
              <a:gd name="connsiteY0" fmla="*/ 275 h 2003337"/>
              <a:gd name="connsiteX1" fmla="*/ 539462 w 2339542"/>
              <a:gd name="connsiteY1" fmla="*/ 5666 h 2003337"/>
              <a:gd name="connsiteX2" fmla="*/ 2327334 w 2339542"/>
              <a:gd name="connsiteY2" fmla="*/ 1437523 h 2003337"/>
              <a:gd name="connsiteX3" fmla="*/ 2314410 w 2339542"/>
              <a:gd name="connsiteY3" fmla="*/ 1489277 h 2003337"/>
              <a:gd name="connsiteX4" fmla="*/ 87108 w 2339542"/>
              <a:gd name="connsiteY4" fmla="*/ 2002502 h 2003337"/>
              <a:gd name="connsiteX5" fmla="*/ 48335 w 2339542"/>
              <a:gd name="connsiteY5" fmla="*/ 1976625 h 2003337"/>
              <a:gd name="connsiteX6" fmla="*/ 496380 w 2339542"/>
              <a:gd name="connsiteY6" fmla="*/ 14291 h 2003337"/>
              <a:gd name="connsiteX7" fmla="*/ 516306 w 2339542"/>
              <a:gd name="connsiteY7" fmla="*/ 275 h 2003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9542" h="2003337">
                <a:moveTo>
                  <a:pt x="516306" y="275"/>
                </a:moveTo>
                <a:cubicBezTo>
                  <a:pt x="524383" y="-803"/>
                  <a:pt x="533000" y="1353"/>
                  <a:pt x="539462" y="5666"/>
                </a:cubicBezTo>
                <a:cubicBezTo>
                  <a:pt x="539462" y="5666"/>
                  <a:pt x="539462" y="5666"/>
                  <a:pt x="2327334" y="1437523"/>
                </a:cubicBezTo>
                <a:cubicBezTo>
                  <a:pt x="2348875" y="1450461"/>
                  <a:pt x="2340259" y="1484964"/>
                  <a:pt x="2314410" y="1489277"/>
                </a:cubicBezTo>
                <a:cubicBezTo>
                  <a:pt x="2314410" y="1489277"/>
                  <a:pt x="2314410" y="1489277"/>
                  <a:pt x="87108" y="2002502"/>
                </a:cubicBezTo>
                <a:cubicBezTo>
                  <a:pt x="69876" y="2006815"/>
                  <a:pt x="52643" y="1993877"/>
                  <a:pt x="48335" y="1976625"/>
                </a:cubicBezTo>
                <a:cubicBezTo>
                  <a:pt x="-89525" y="1286574"/>
                  <a:pt x="69876" y="579271"/>
                  <a:pt x="496380" y="14291"/>
                </a:cubicBezTo>
                <a:cubicBezTo>
                  <a:pt x="500689" y="5666"/>
                  <a:pt x="508228" y="1353"/>
                  <a:pt x="516306" y="27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1336895E-427F-864F-B37D-FBF27A1E94B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69364" y="3557704"/>
            <a:ext cx="2050097" cy="2339109"/>
          </a:xfrm>
          <a:custGeom>
            <a:avLst/>
            <a:gdLst>
              <a:gd name="connsiteX0" fmla="*/ 1025049 w 2050097"/>
              <a:gd name="connsiteY0" fmla="*/ 0 h 2339109"/>
              <a:gd name="connsiteX1" fmla="*/ 1055224 w 2050097"/>
              <a:gd name="connsiteY1" fmla="*/ 19394 h 2339109"/>
              <a:gd name="connsiteX2" fmla="*/ 2046715 w 2050097"/>
              <a:gd name="connsiteY2" fmla="*/ 2079448 h 2339109"/>
              <a:gd name="connsiteX3" fmla="*/ 2029471 w 2050097"/>
              <a:gd name="connsiteY3" fmla="*/ 2122545 h 2339109"/>
              <a:gd name="connsiteX4" fmla="*/ 20626 w 2050097"/>
              <a:gd name="connsiteY4" fmla="*/ 2122545 h 2339109"/>
              <a:gd name="connsiteX5" fmla="*/ 3383 w 2050097"/>
              <a:gd name="connsiteY5" fmla="*/ 2079448 h 2339109"/>
              <a:gd name="connsiteX6" fmla="*/ 994873 w 2050097"/>
              <a:gd name="connsiteY6" fmla="*/ 19394 h 2339109"/>
              <a:gd name="connsiteX7" fmla="*/ 1025049 w 2050097"/>
              <a:gd name="connsiteY7" fmla="*/ 0 h 2339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50097" h="2339109">
                <a:moveTo>
                  <a:pt x="1025049" y="0"/>
                </a:moveTo>
                <a:cubicBezTo>
                  <a:pt x="1036904" y="0"/>
                  <a:pt x="1048758" y="6464"/>
                  <a:pt x="1055224" y="19394"/>
                </a:cubicBezTo>
                <a:cubicBezTo>
                  <a:pt x="1055224" y="19394"/>
                  <a:pt x="1055224" y="19394"/>
                  <a:pt x="2046715" y="2079448"/>
                </a:cubicBezTo>
                <a:cubicBezTo>
                  <a:pt x="2055336" y="2096686"/>
                  <a:pt x="2046715" y="2113925"/>
                  <a:pt x="2029471" y="2122545"/>
                </a:cubicBezTo>
                <a:cubicBezTo>
                  <a:pt x="1387158" y="2411297"/>
                  <a:pt x="662939" y="2411297"/>
                  <a:pt x="20626" y="2122545"/>
                </a:cubicBezTo>
                <a:cubicBezTo>
                  <a:pt x="3383" y="2113925"/>
                  <a:pt x="-5239" y="2096686"/>
                  <a:pt x="3383" y="2079448"/>
                </a:cubicBezTo>
                <a:cubicBezTo>
                  <a:pt x="3383" y="2079448"/>
                  <a:pt x="3383" y="2079448"/>
                  <a:pt x="994873" y="19394"/>
                </a:cubicBezTo>
                <a:cubicBezTo>
                  <a:pt x="1001339" y="6464"/>
                  <a:pt x="1013194" y="0"/>
                  <a:pt x="102504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4E09CE8F-93A9-DE41-8804-5AA7EBE000A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189200" y="3497845"/>
            <a:ext cx="2292777" cy="2126191"/>
          </a:xfrm>
          <a:custGeom>
            <a:avLst/>
            <a:gdLst>
              <a:gd name="connsiteX0" fmla="*/ 20223 w 2292777"/>
              <a:gd name="connsiteY0" fmla="*/ 1153 h 2126191"/>
              <a:gd name="connsiteX1" fmla="*/ 38332 w 2292777"/>
              <a:gd name="connsiteY1" fmla="*/ 1692 h 2126191"/>
              <a:gd name="connsiteX2" fmla="*/ 2270137 w 2292777"/>
              <a:gd name="connsiteY2" fmla="*/ 510415 h 2126191"/>
              <a:gd name="connsiteX3" fmla="*/ 2291680 w 2292777"/>
              <a:gd name="connsiteY3" fmla="*/ 549216 h 2126191"/>
              <a:gd name="connsiteX4" fmla="*/ 1037905 w 2292777"/>
              <a:gd name="connsiteY4" fmla="*/ 2122809 h 2126191"/>
              <a:gd name="connsiteX5" fmla="*/ 994820 w 2292777"/>
              <a:gd name="connsiteY5" fmla="*/ 2105564 h 2126191"/>
              <a:gd name="connsiteX6" fmla="*/ 3864 w 2292777"/>
              <a:gd name="connsiteY6" fmla="*/ 44804 h 2126191"/>
              <a:gd name="connsiteX7" fmla="*/ 20223 w 2292777"/>
              <a:gd name="connsiteY7" fmla="*/ 1153 h 212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92777" h="2126191">
                <a:moveTo>
                  <a:pt x="20223" y="1153"/>
                </a:moveTo>
                <a:cubicBezTo>
                  <a:pt x="25676" y="-464"/>
                  <a:pt x="31869" y="-464"/>
                  <a:pt x="38332" y="1692"/>
                </a:cubicBezTo>
                <a:cubicBezTo>
                  <a:pt x="38332" y="1692"/>
                  <a:pt x="38332" y="1692"/>
                  <a:pt x="2270137" y="510415"/>
                </a:cubicBezTo>
                <a:cubicBezTo>
                  <a:pt x="2287371" y="514726"/>
                  <a:pt x="2295988" y="531971"/>
                  <a:pt x="2291680" y="549216"/>
                </a:cubicBezTo>
                <a:cubicBezTo>
                  <a:pt x="2115031" y="1230388"/>
                  <a:pt x="1662638" y="1799468"/>
                  <a:pt x="1037905" y="2122809"/>
                </a:cubicBezTo>
                <a:cubicBezTo>
                  <a:pt x="1020671" y="2131431"/>
                  <a:pt x="1003437" y="2122809"/>
                  <a:pt x="994820" y="2105564"/>
                </a:cubicBezTo>
                <a:cubicBezTo>
                  <a:pt x="994820" y="2105564"/>
                  <a:pt x="994820" y="2105564"/>
                  <a:pt x="3864" y="44804"/>
                </a:cubicBezTo>
                <a:cubicBezTo>
                  <a:pt x="-5830" y="25403"/>
                  <a:pt x="3864" y="6003"/>
                  <a:pt x="20223" y="115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9E70EDD0-503D-D444-965D-9B59D6E7B92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707111" y="3497845"/>
            <a:ext cx="2294889" cy="2126191"/>
          </a:xfrm>
          <a:custGeom>
            <a:avLst/>
            <a:gdLst>
              <a:gd name="connsiteX0" fmla="*/ 2272360 w 2294889"/>
              <a:gd name="connsiteY0" fmla="*/ 1153 h 2126191"/>
              <a:gd name="connsiteX1" fmla="*/ 2292960 w 2294889"/>
              <a:gd name="connsiteY1" fmla="*/ 44804 h 2126191"/>
              <a:gd name="connsiteX2" fmla="*/ 1297696 w 2294889"/>
              <a:gd name="connsiteY2" fmla="*/ 2105564 h 2126191"/>
              <a:gd name="connsiteX3" fmla="*/ 1254611 w 2294889"/>
              <a:gd name="connsiteY3" fmla="*/ 2122809 h 2126191"/>
              <a:gd name="connsiteX4" fmla="*/ 836 w 2294889"/>
              <a:gd name="connsiteY4" fmla="*/ 549216 h 2126191"/>
              <a:gd name="connsiteX5" fmla="*/ 26687 w 2294889"/>
              <a:gd name="connsiteY5" fmla="*/ 510415 h 2126191"/>
              <a:gd name="connsiteX6" fmla="*/ 2254184 w 2294889"/>
              <a:gd name="connsiteY6" fmla="*/ 1692 h 2126191"/>
              <a:gd name="connsiteX7" fmla="*/ 2272360 w 2294889"/>
              <a:gd name="connsiteY7" fmla="*/ 1153 h 212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94889" h="2126191">
                <a:moveTo>
                  <a:pt x="2272360" y="1153"/>
                </a:moveTo>
                <a:cubicBezTo>
                  <a:pt x="2288921" y="6003"/>
                  <a:pt x="2299423" y="25403"/>
                  <a:pt x="2292960" y="44804"/>
                </a:cubicBezTo>
                <a:cubicBezTo>
                  <a:pt x="2292960" y="44804"/>
                  <a:pt x="2292960" y="44804"/>
                  <a:pt x="1297696" y="2105564"/>
                </a:cubicBezTo>
                <a:cubicBezTo>
                  <a:pt x="1289079" y="2122809"/>
                  <a:pt x="1271845" y="2131431"/>
                  <a:pt x="1254611" y="2122809"/>
                </a:cubicBezTo>
                <a:cubicBezTo>
                  <a:pt x="629877" y="1799468"/>
                  <a:pt x="177484" y="1230388"/>
                  <a:pt x="836" y="549216"/>
                </a:cubicBezTo>
                <a:cubicBezTo>
                  <a:pt x="-3473" y="531971"/>
                  <a:pt x="9453" y="514726"/>
                  <a:pt x="26687" y="510415"/>
                </a:cubicBezTo>
                <a:cubicBezTo>
                  <a:pt x="26687" y="510415"/>
                  <a:pt x="26687" y="510415"/>
                  <a:pt x="2254184" y="1692"/>
                </a:cubicBezTo>
                <a:cubicBezTo>
                  <a:pt x="2260647" y="-464"/>
                  <a:pt x="2266840" y="-464"/>
                  <a:pt x="2272360" y="115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A01B1912-B6FF-EE40-825B-F7E8532DC0E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219632" y="1931774"/>
            <a:ext cx="2339597" cy="2003337"/>
          </a:xfrm>
          <a:custGeom>
            <a:avLst/>
            <a:gdLst>
              <a:gd name="connsiteX0" fmla="*/ 1823777 w 2339597"/>
              <a:gd name="connsiteY0" fmla="*/ 275 h 2003337"/>
              <a:gd name="connsiteX1" fmla="*/ 1847471 w 2339597"/>
              <a:gd name="connsiteY1" fmla="*/ 14291 h 2003337"/>
              <a:gd name="connsiteX2" fmla="*/ 2291208 w 2339597"/>
              <a:gd name="connsiteY2" fmla="*/ 1976625 h 2003337"/>
              <a:gd name="connsiteX3" fmla="*/ 2252435 w 2339597"/>
              <a:gd name="connsiteY3" fmla="*/ 2002502 h 2003337"/>
              <a:gd name="connsiteX4" fmla="*/ 25133 w 2339597"/>
              <a:gd name="connsiteY4" fmla="*/ 1489277 h 2003337"/>
              <a:gd name="connsiteX5" fmla="*/ 12209 w 2339597"/>
              <a:gd name="connsiteY5" fmla="*/ 1437523 h 2003337"/>
              <a:gd name="connsiteX6" fmla="*/ 1800082 w 2339597"/>
              <a:gd name="connsiteY6" fmla="*/ 5666 h 2003337"/>
              <a:gd name="connsiteX7" fmla="*/ 1823777 w 2339597"/>
              <a:gd name="connsiteY7" fmla="*/ 275 h 2003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39597" h="2003337">
                <a:moveTo>
                  <a:pt x="1823777" y="275"/>
                </a:moveTo>
                <a:cubicBezTo>
                  <a:pt x="1832393" y="1353"/>
                  <a:pt x="1841009" y="5666"/>
                  <a:pt x="1847471" y="14291"/>
                </a:cubicBezTo>
                <a:cubicBezTo>
                  <a:pt x="2269667" y="574958"/>
                  <a:pt x="2429068" y="1282261"/>
                  <a:pt x="2291208" y="1976625"/>
                </a:cubicBezTo>
                <a:cubicBezTo>
                  <a:pt x="2291208" y="1993877"/>
                  <a:pt x="2273976" y="2006815"/>
                  <a:pt x="2252435" y="2002502"/>
                </a:cubicBezTo>
                <a:cubicBezTo>
                  <a:pt x="2252435" y="2002502"/>
                  <a:pt x="2252435" y="2002502"/>
                  <a:pt x="25133" y="1489277"/>
                </a:cubicBezTo>
                <a:cubicBezTo>
                  <a:pt x="-715" y="1484964"/>
                  <a:pt x="-9332" y="1450461"/>
                  <a:pt x="12209" y="1437523"/>
                </a:cubicBezTo>
                <a:cubicBezTo>
                  <a:pt x="12209" y="1437523"/>
                  <a:pt x="12209" y="1437523"/>
                  <a:pt x="1800082" y="5666"/>
                </a:cubicBezTo>
                <a:cubicBezTo>
                  <a:pt x="1806544" y="1353"/>
                  <a:pt x="1815160" y="-803"/>
                  <a:pt x="1823777" y="27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F46FB75-D7E3-B243-99AB-197169C9745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132513" y="962491"/>
            <a:ext cx="1852252" cy="2353018"/>
          </a:xfrm>
          <a:custGeom>
            <a:avLst/>
            <a:gdLst>
              <a:gd name="connsiteX0" fmla="*/ 30166 w 1852252"/>
              <a:gd name="connsiteY0" fmla="*/ 671 h 2353018"/>
              <a:gd name="connsiteX1" fmla="*/ 1844447 w 1852252"/>
              <a:gd name="connsiteY1" fmla="*/ 871575 h 2353018"/>
              <a:gd name="connsiteX2" fmla="*/ 1840137 w 1852252"/>
              <a:gd name="connsiteY2" fmla="*/ 919000 h 2353018"/>
              <a:gd name="connsiteX3" fmla="*/ 51714 w 1852252"/>
              <a:gd name="connsiteY3" fmla="*/ 2346076 h 2353018"/>
              <a:gd name="connsiteX4" fmla="*/ 0 w 1852252"/>
              <a:gd name="connsiteY4" fmla="*/ 2320208 h 2353018"/>
              <a:gd name="connsiteX5" fmla="*/ 0 w 1852252"/>
              <a:gd name="connsiteY5" fmla="*/ 30850 h 2353018"/>
              <a:gd name="connsiteX6" fmla="*/ 30166 w 1852252"/>
              <a:gd name="connsiteY6" fmla="*/ 671 h 235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2252" h="2353018">
                <a:moveTo>
                  <a:pt x="30166" y="671"/>
                </a:moveTo>
                <a:cubicBezTo>
                  <a:pt x="736917" y="17916"/>
                  <a:pt x="1387645" y="332649"/>
                  <a:pt x="1844447" y="871575"/>
                </a:cubicBezTo>
                <a:cubicBezTo>
                  <a:pt x="1857375" y="884509"/>
                  <a:pt x="1853066" y="906066"/>
                  <a:pt x="1840137" y="919000"/>
                </a:cubicBezTo>
                <a:cubicBezTo>
                  <a:pt x="1840137" y="919000"/>
                  <a:pt x="1840137" y="919000"/>
                  <a:pt x="51714" y="2346076"/>
                </a:cubicBezTo>
                <a:cubicBezTo>
                  <a:pt x="30166" y="2363322"/>
                  <a:pt x="0" y="2346076"/>
                  <a:pt x="0" y="2320208"/>
                </a:cubicBezTo>
                <a:cubicBezTo>
                  <a:pt x="0" y="2320208"/>
                  <a:pt x="0" y="2320208"/>
                  <a:pt x="0" y="30850"/>
                </a:cubicBezTo>
                <a:cubicBezTo>
                  <a:pt x="0" y="13605"/>
                  <a:pt x="12929" y="-3641"/>
                  <a:pt x="30166" y="67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51A8A481-059A-3040-81BA-5639D9B4E45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204060" y="962491"/>
            <a:ext cx="1852253" cy="2353018"/>
          </a:xfrm>
          <a:custGeom>
            <a:avLst/>
            <a:gdLst>
              <a:gd name="connsiteX0" fmla="*/ 1822087 w 1852253"/>
              <a:gd name="connsiteY0" fmla="*/ 671 h 2353018"/>
              <a:gd name="connsiteX1" fmla="*/ 1852253 w 1852253"/>
              <a:gd name="connsiteY1" fmla="*/ 30850 h 2353018"/>
              <a:gd name="connsiteX2" fmla="*/ 1852253 w 1852253"/>
              <a:gd name="connsiteY2" fmla="*/ 2320208 h 2353018"/>
              <a:gd name="connsiteX3" fmla="*/ 1800540 w 1852253"/>
              <a:gd name="connsiteY3" fmla="*/ 2346076 h 2353018"/>
              <a:gd name="connsiteX4" fmla="*/ 12116 w 1852253"/>
              <a:gd name="connsiteY4" fmla="*/ 919000 h 2353018"/>
              <a:gd name="connsiteX5" fmla="*/ 7807 w 1852253"/>
              <a:gd name="connsiteY5" fmla="*/ 871575 h 2353018"/>
              <a:gd name="connsiteX6" fmla="*/ 1822087 w 1852253"/>
              <a:gd name="connsiteY6" fmla="*/ 671 h 235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2253" h="2353018">
                <a:moveTo>
                  <a:pt x="1822087" y="671"/>
                </a:moveTo>
                <a:cubicBezTo>
                  <a:pt x="1839325" y="-3641"/>
                  <a:pt x="1852253" y="13605"/>
                  <a:pt x="1852253" y="30850"/>
                </a:cubicBezTo>
                <a:cubicBezTo>
                  <a:pt x="1852253" y="30850"/>
                  <a:pt x="1852253" y="30850"/>
                  <a:pt x="1852253" y="2320208"/>
                </a:cubicBezTo>
                <a:cubicBezTo>
                  <a:pt x="1852253" y="2346076"/>
                  <a:pt x="1822087" y="2363322"/>
                  <a:pt x="1800540" y="2346076"/>
                </a:cubicBezTo>
                <a:cubicBezTo>
                  <a:pt x="1800540" y="2346076"/>
                  <a:pt x="1800540" y="2346076"/>
                  <a:pt x="12116" y="919000"/>
                </a:cubicBezTo>
                <a:cubicBezTo>
                  <a:pt x="-812" y="906066"/>
                  <a:pt x="-5122" y="884509"/>
                  <a:pt x="7807" y="871575"/>
                </a:cubicBezTo>
                <a:cubicBezTo>
                  <a:pt x="460299" y="332649"/>
                  <a:pt x="1115336" y="17916"/>
                  <a:pt x="1822087" y="67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290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9C61B333-E60A-3543-9A7A-763839A2DFE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188200" y="2922588"/>
            <a:ext cx="1321788" cy="2819400"/>
          </a:xfrm>
          <a:custGeom>
            <a:avLst/>
            <a:gdLst>
              <a:gd name="connsiteX0" fmla="*/ 141010 w 1321788"/>
              <a:gd name="connsiteY0" fmla="*/ 0 h 2819400"/>
              <a:gd name="connsiteX1" fmla="*/ 1190288 w 1321788"/>
              <a:gd name="connsiteY1" fmla="*/ 1048983 h 2819400"/>
              <a:gd name="connsiteX2" fmla="*/ 1298119 w 1321788"/>
              <a:gd name="connsiteY2" fmla="*/ 1223122 h 2819400"/>
              <a:gd name="connsiteX3" fmla="*/ 1318855 w 1321788"/>
              <a:gd name="connsiteY3" fmla="*/ 1376531 h 2819400"/>
              <a:gd name="connsiteX4" fmla="*/ 1148814 w 1321788"/>
              <a:gd name="connsiteY4" fmla="*/ 1691640 h 2819400"/>
              <a:gd name="connsiteX5" fmla="*/ 99536 w 1321788"/>
              <a:gd name="connsiteY5" fmla="*/ 2740623 h 2819400"/>
              <a:gd name="connsiteX6" fmla="*/ 0 w 1321788"/>
              <a:gd name="connsiteY6" fmla="*/ 2819400 h 2819400"/>
              <a:gd name="connsiteX7" fmla="*/ 95389 w 1321788"/>
              <a:gd name="connsiteY7" fmla="*/ 2699161 h 2819400"/>
              <a:gd name="connsiteX8" fmla="*/ 141010 w 1321788"/>
              <a:gd name="connsiteY8" fmla="*/ 2500145 h 2819400"/>
              <a:gd name="connsiteX9" fmla="*/ 141010 w 1321788"/>
              <a:gd name="connsiteY9" fmla="*/ 1015813 h 2819400"/>
              <a:gd name="connsiteX10" fmla="*/ 141010 w 1321788"/>
              <a:gd name="connsiteY10" fmla="*/ 0 h 281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1788" h="2819400">
                <a:moveTo>
                  <a:pt x="141010" y="0"/>
                </a:moveTo>
                <a:cubicBezTo>
                  <a:pt x="1190288" y="1048983"/>
                  <a:pt x="1190288" y="1048983"/>
                  <a:pt x="1190288" y="1048983"/>
                </a:cubicBezTo>
                <a:cubicBezTo>
                  <a:pt x="1190288" y="1048983"/>
                  <a:pt x="1260792" y="1115322"/>
                  <a:pt x="1298119" y="1223122"/>
                </a:cubicBezTo>
                <a:cubicBezTo>
                  <a:pt x="1327150" y="1297753"/>
                  <a:pt x="1323003" y="1355800"/>
                  <a:pt x="1318855" y="1376531"/>
                </a:cubicBezTo>
                <a:cubicBezTo>
                  <a:pt x="1293971" y="1496770"/>
                  <a:pt x="1235908" y="1604570"/>
                  <a:pt x="1148814" y="1691640"/>
                </a:cubicBezTo>
                <a:cubicBezTo>
                  <a:pt x="99536" y="2740623"/>
                  <a:pt x="99536" y="2740623"/>
                  <a:pt x="99536" y="2740623"/>
                </a:cubicBezTo>
                <a:cubicBezTo>
                  <a:pt x="70505" y="2769646"/>
                  <a:pt x="33179" y="2798669"/>
                  <a:pt x="0" y="2819400"/>
                </a:cubicBezTo>
                <a:cubicBezTo>
                  <a:pt x="16590" y="2811108"/>
                  <a:pt x="62210" y="2769646"/>
                  <a:pt x="95389" y="2699161"/>
                </a:cubicBezTo>
                <a:cubicBezTo>
                  <a:pt x="141010" y="2595507"/>
                  <a:pt x="141010" y="2500145"/>
                  <a:pt x="141010" y="2500145"/>
                </a:cubicBezTo>
                <a:cubicBezTo>
                  <a:pt x="141010" y="1015813"/>
                  <a:pt x="141010" y="1015813"/>
                  <a:pt x="141010" y="1015813"/>
                </a:cubicBezTo>
                <a:cubicBezTo>
                  <a:pt x="141010" y="0"/>
                  <a:pt x="141010" y="0"/>
                  <a:pt x="14101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E57A0E8-CA90-5241-82B1-196813FE783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232400" y="3938589"/>
            <a:ext cx="2097088" cy="1908175"/>
          </a:xfrm>
          <a:custGeom>
            <a:avLst/>
            <a:gdLst>
              <a:gd name="connsiteX0" fmla="*/ 0 w 2097088"/>
              <a:gd name="connsiteY0" fmla="*/ 1895731 h 1908175"/>
              <a:gd name="connsiteX1" fmla="*/ 26151 w 2097088"/>
              <a:gd name="connsiteY1" fmla="*/ 1898264 h 1908175"/>
              <a:gd name="connsiteX2" fmla="*/ 22212 w 2097088"/>
              <a:gd name="connsiteY2" fmla="*/ 1898323 h 1908175"/>
              <a:gd name="connsiteX3" fmla="*/ 0 w 2097088"/>
              <a:gd name="connsiteY3" fmla="*/ 1895731 h 1908175"/>
              <a:gd name="connsiteX4" fmla="*/ 2097088 w 2097088"/>
              <a:gd name="connsiteY4" fmla="*/ 0 h 1908175"/>
              <a:gd name="connsiteX5" fmla="*/ 2097088 w 2097088"/>
              <a:gd name="connsiteY5" fmla="*/ 1485058 h 1908175"/>
              <a:gd name="connsiteX6" fmla="*/ 2051499 w 2097088"/>
              <a:gd name="connsiteY6" fmla="*/ 1684172 h 1908175"/>
              <a:gd name="connsiteX7" fmla="*/ 1956177 w 2097088"/>
              <a:gd name="connsiteY7" fmla="*/ 1804470 h 1908175"/>
              <a:gd name="connsiteX8" fmla="*/ 1612188 w 2097088"/>
              <a:gd name="connsiteY8" fmla="*/ 1908175 h 1908175"/>
              <a:gd name="connsiteX9" fmla="*/ 128478 w 2097088"/>
              <a:gd name="connsiteY9" fmla="*/ 1908175 h 1908175"/>
              <a:gd name="connsiteX10" fmla="*/ 26151 w 2097088"/>
              <a:gd name="connsiteY10" fmla="*/ 1898264 h 1908175"/>
              <a:gd name="connsiteX11" fmla="*/ 56468 w 2097088"/>
              <a:gd name="connsiteY11" fmla="*/ 1897805 h 1908175"/>
              <a:gd name="connsiteX12" fmla="*/ 153345 w 2097088"/>
              <a:gd name="connsiteY12" fmla="*/ 1874990 h 1908175"/>
              <a:gd name="connsiteX13" fmla="*/ 327411 w 2097088"/>
              <a:gd name="connsiteY13" fmla="*/ 1767136 h 1908175"/>
              <a:gd name="connsiteX14" fmla="*/ 1375955 w 2097088"/>
              <a:gd name="connsiteY14" fmla="*/ 717640 h 1908175"/>
              <a:gd name="connsiteX15" fmla="*/ 2097088 w 2097088"/>
              <a:gd name="connsiteY15" fmla="*/ 0 h 190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97088" h="1908175">
                <a:moveTo>
                  <a:pt x="0" y="1895731"/>
                </a:moveTo>
                <a:lnTo>
                  <a:pt x="26151" y="1898264"/>
                </a:lnTo>
                <a:lnTo>
                  <a:pt x="22212" y="1898323"/>
                </a:lnTo>
                <a:cubicBezTo>
                  <a:pt x="12693" y="1897805"/>
                  <a:pt x="5181" y="1896768"/>
                  <a:pt x="0" y="1895731"/>
                </a:cubicBezTo>
                <a:close/>
                <a:moveTo>
                  <a:pt x="2097088" y="0"/>
                </a:moveTo>
                <a:cubicBezTo>
                  <a:pt x="2097088" y="1485058"/>
                  <a:pt x="2097088" y="1485058"/>
                  <a:pt x="2097088" y="1485058"/>
                </a:cubicBezTo>
                <a:cubicBezTo>
                  <a:pt x="2097088" y="1485058"/>
                  <a:pt x="2097088" y="1580467"/>
                  <a:pt x="2051499" y="1684172"/>
                </a:cubicBezTo>
                <a:cubicBezTo>
                  <a:pt x="2018344" y="1754692"/>
                  <a:pt x="1972755" y="1796174"/>
                  <a:pt x="1956177" y="1804470"/>
                </a:cubicBezTo>
                <a:cubicBezTo>
                  <a:pt x="1852566" y="1870841"/>
                  <a:pt x="1732377" y="1908175"/>
                  <a:pt x="1612188" y="1908175"/>
                </a:cubicBezTo>
                <a:cubicBezTo>
                  <a:pt x="128478" y="1908175"/>
                  <a:pt x="128478" y="1908175"/>
                  <a:pt x="128478" y="1908175"/>
                </a:cubicBezTo>
                <a:lnTo>
                  <a:pt x="26151" y="1898264"/>
                </a:lnTo>
                <a:lnTo>
                  <a:pt x="56468" y="1897805"/>
                </a:lnTo>
                <a:cubicBezTo>
                  <a:pt x="82889" y="1895731"/>
                  <a:pt x="116045" y="1889508"/>
                  <a:pt x="153345" y="1874990"/>
                </a:cubicBezTo>
                <a:cubicBezTo>
                  <a:pt x="261100" y="1837656"/>
                  <a:pt x="327411" y="1767136"/>
                  <a:pt x="327411" y="1767136"/>
                </a:cubicBezTo>
                <a:cubicBezTo>
                  <a:pt x="1375955" y="717640"/>
                  <a:pt x="1375955" y="717640"/>
                  <a:pt x="1375955" y="717640"/>
                </a:cubicBezTo>
                <a:cubicBezTo>
                  <a:pt x="2097088" y="0"/>
                  <a:pt x="2097088" y="0"/>
                  <a:pt x="20970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EF7A9C62-BB29-6E45-A0A8-9512FEA1349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89363" y="4514850"/>
            <a:ext cx="2819400" cy="1321788"/>
          </a:xfrm>
          <a:custGeom>
            <a:avLst/>
            <a:gdLst>
              <a:gd name="connsiteX0" fmla="*/ 0 w 2819400"/>
              <a:gd name="connsiteY0" fmla="*/ 0 h 1321788"/>
              <a:gd name="connsiteX1" fmla="*/ 120239 w 2819400"/>
              <a:gd name="connsiteY1" fmla="*/ 95389 h 1321788"/>
              <a:gd name="connsiteX2" fmla="*/ 319256 w 2819400"/>
              <a:gd name="connsiteY2" fmla="*/ 141010 h 1321788"/>
              <a:gd name="connsiteX3" fmla="*/ 1807733 w 2819400"/>
              <a:gd name="connsiteY3" fmla="*/ 141010 h 1321788"/>
              <a:gd name="connsiteX4" fmla="*/ 2819400 w 2819400"/>
              <a:gd name="connsiteY4" fmla="*/ 141010 h 1321788"/>
              <a:gd name="connsiteX5" fmla="*/ 1770418 w 2819400"/>
              <a:gd name="connsiteY5" fmla="*/ 1190288 h 1321788"/>
              <a:gd name="connsiteX6" fmla="*/ 1596278 w 2819400"/>
              <a:gd name="connsiteY6" fmla="*/ 1298119 h 1321788"/>
              <a:gd name="connsiteX7" fmla="*/ 1442870 w 2819400"/>
              <a:gd name="connsiteY7" fmla="*/ 1318855 h 1321788"/>
              <a:gd name="connsiteX8" fmla="*/ 1127760 w 2819400"/>
              <a:gd name="connsiteY8" fmla="*/ 1148814 h 1321788"/>
              <a:gd name="connsiteX9" fmla="*/ 78777 w 2819400"/>
              <a:gd name="connsiteY9" fmla="*/ 99536 h 1321788"/>
              <a:gd name="connsiteX10" fmla="*/ 0 w 2819400"/>
              <a:gd name="connsiteY10" fmla="*/ 0 h 132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19400" h="1321788">
                <a:moveTo>
                  <a:pt x="0" y="0"/>
                </a:moveTo>
                <a:cubicBezTo>
                  <a:pt x="8292" y="16590"/>
                  <a:pt x="49754" y="62210"/>
                  <a:pt x="120239" y="95389"/>
                </a:cubicBezTo>
                <a:cubicBezTo>
                  <a:pt x="223894" y="141010"/>
                  <a:pt x="319256" y="141010"/>
                  <a:pt x="319256" y="141010"/>
                </a:cubicBezTo>
                <a:cubicBezTo>
                  <a:pt x="1807733" y="141010"/>
                  <a:pt x="1807733" y="141010"/>
                  <a:pt x="1807733" y="141010"/>
                </a:cubicBezTo>
                <a:cubicBezTo>
                  <a:pt x="2819400" y="141010"/>
                  <a:pt x="2819400" y="141010"/>
                  <a:pt x="2819400" y="141010"/>
                </a:cubicBezTo>
                <a:cubicBezTo>
                  <a:pt x="1770418" y="1190288"/>
                  <a:pt x="1770418" y="1190288"/>
                  <a:pt x="1770418" y="1190288"/>
                </a:cubicBezTo>
                <a:cubicBezTo>
                  <a:pt x="1770418" y="1190288"/>
                  <a:pt x="1704079" y="1260793"/>
                  <a:pt x="1596278" y="1298119"/>
                </a:cubicBezTo>
                <a:cubicBezTo>
                  <a:pt x="1521647" y="1327150"/>
                  <a:pt x="1463600" y="1323003"/>
                  <a:pt x="1442870" y="1318855"/>
                </a:cubicBezTo>
                <a:cubicBezTo>
                  <a:pt x="1326777" y="1293971"/>
                  <a:pt x="1214830" y="1235909"/>
                  <a:pt x="1127760" y="1148814"/>
                </a:cubicBezTo>
                <a:cubicBezTo>
                  <a:pt x="78777" y="99536"/>
                  <a:pt x="78777" y="99536"/>
                  <a:pt x="78777" y="99536"/>
                </a:cubicBezTo>
                <a:cubicBezTo>
                  <a:pt x="49754" y="70505"/>
                  <a:pt x="20731" y="33179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6089A669-4AB2-E047-8471-BBC7716A931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608763" y="2205910"/>
            <a:ext cx="1909762" cy="2093041"/>
          </a:xfrm>
          <a:custGeom>
            <a:avLst/>
            <a:gdLst>
              <a:gd name="connsiteX0" fmla="*/ 1899864 w 1909762"/>
              <a:gd name="connsiteY0" fmla="*/ 2066890 h 2093041"/>
              <a:gd name="connsiteX1" fmla="*/ 1899923 w 1909762"/>
              <a:gd name="connsiteY1" fmla="*/ 2070830 h 2093041"/>
              <a:gd name="connsiteX2" fmla="*/ 1897334 w 1909762"/>
              <a:gd name="connsiteY2" fmla="*/ 2093041 h 2093041"/>
              <a:gd name="connsiteX3" fmla="*/ 1491508 w 1909762"/>
              <a:gd name="connsiteY3" fmla="*/ 10 h 2093041"/>
              <a:gd name="connsiteX4" fmla="*/ 1686059 w 1909762"/>
              <a:gd name="connsiteY4" fmla="*/ 41543 h 2093041"/>
              <a:gd name="connsiteX5" fmla="*/ 1806196 w 1909762"/>
              <a:gd name="connsiteY5" fmla="*/ 141010 h 2093041"/>
              <a:gd name="connsiteX6" fmla="*/ 1909762 w 1909762"/>
              <a:gd name="connsiteY6" fmla="*/ 484998 h 2093041"/>
              <a:gd name="connsiteX7" fmla="*/ 1909762 w 1909762"/>
              <a:gd name="connsiteY7" fmla="*/ 1964564 h 2093041"/>
              <a:gd name="connsiteX8" fmla="*/ 1899864 w 1909762"/>
              <a:gd name="connsiteY8" fmla="*/ 2066890 h 2093041"/>
              <a:gd name="connsiteX9" fmla="*/ 1899405 w 1909762"/>
              <a:gd name="connsiteY9" fmla="*/ 2036573 h 2093041"/>
              <a:gd name="connsiteX10" fmla="*/ 1876621 w 1909762"/>
              <a:gd name="connsiteY10" fmla="*/ 1939697 h 2093041"/>
              <a:gd name="connsiteX11" fmla="*/ 1768912 w 1909762"/>
              <a:gd name="connsiteY11" fmla="*/ 1765630 h 2093041"/>
              <a:gd name="connsiteX12" fmla="*/ 720821 w 1909762"/>
              <a:gd name="connsiteY12" fmla="*/ 717087 h 2093041"/>
              <a:gd name="connsiteX13" fmla="*/ 0 w 1909762"/>
              <a:gd name="connsiteY13" fmla="*/ 99 h 2093041"/>
              <a:gd name="connsiteX14" fmla="*/ 1487212 w 1909762"/>
              <a:gd name="connsiteY14" fmla="*/ 99 h 2093041"/>
              <a:gd name="connsiteX15" fmla="*/ 1491508 w 1909762"/>
              <a:gd name="connsiteY15" fmla="*/ 10 h 209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09762" h="2093041">
                <a:moveTo>
                  <a:pt x="1899864" y="2066890"/>
                </a:moveTo>
                <a:lnTo>
                  <a:pt x="1899923" y="2070830"/>
                </a:lnTo>
                <a:cubicBezTo>
                  <a:pt x="1899405" y="2080349"/>
                  <a:pt x="1898370" y="2087861"/>
                  <a:pt x="1897334" y="2093041"/>
                </a:cubicBezTo>
                <a:close/>
                <a:moveTo>
                  <a:pt x="1491508" y="10"/>
                </a:moveTo>
                <a:cubicBezTo>
                  <a:pt x="1511161" y="-160"/>
                  <a:pt x="1595439" y="1653"/>
                  <a:pt x="1686059" y="41543"/>
                </a:cubicBezTo>
                <a:cubicBezTo>
                  <a:pt x="1756484" y="74699"/>
                  <a:pt x="1797910" y="124432"/>
                  <a:pt x="1806196" y="141010"/>
                </a:cubicBezTo>
                <a:cubicBezTo>
                  <a:pt x="1872478" y="240476"/>
                  <a:pt x="1909762" y="360665"/>
                  <a:pt x="1909762" y="484998"/>
                </a:cubicBezTo>
                <a:cubicBezTo>
                  <a:pt x="1909762" y="1964564"/>
                  <a:pt x="1909762" y="1964564"/>
                  <a:pt x="1909762" y="1964564"/>
                </a:cubicBezTo>
                <a:lnTo>
                  <a:pt x="1899864" y="2066890"/>
                </a:lnTo>
                <a:lnTo>
                  <a:pt x="1899405" y="2036573"/>
                </a:lnTo>
                <a:cubicBezTo>
                  <a:pt x="1897334" y="2010152"/>
                  <a:pt x="1891120" y="1976997"/>
                  <a:pt x="1876621" y="1939697"/>
                </a:cubicBezTo>
                <a:cubicBezTo>
                  <a:pt x="1839337" y="1831941"/>
                  <a:pt x="1768912" y="1765630"/>
                  <a:pt x="1768912" y="1765630"/>
                </a:cubicBezTo>
                <a:cubicBezTo>
                  <a:pt x="720821" y="717087"/>
                  <a:pt x="720821" y="717087"/>
                  <a:pt x="720821" y="717087"/>
                </a:cubicBezTo>
                <a:cubicBezTo>
                  <a:pt x="0" y="99"/>
                  <a:pt x="0" y="99"/>
                  <a:pt x="0" y="99"/>
                </a:cubicBezTo>
                <a:cubicBezTo>
                  <a:pt x="1487212" y="99"/>
                  <a:pt x="1487212" y="99"/>
                  <a:pt x="1487212" y="99"/>
                </a:cubicBezTo>
                <a:cubicBezTo>
                  <a:pt x="1487212" y="99"/>
                  <a:pt x="1488701" y="34"/>
                  <a:pt x="1491508" y="1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1DE6E29F-466E-1E44-85F9-957111A4BD7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86175" y="2557464"/>
            <a:ext cx="1911350" cy="2098675"/>
          </a:xfrm>
          <a:custGeom>
            <a:avLst/>
            <a:gdLst>
              <a:gd name="connsiteX0" fmla="*/ 9907 w 1911350"/>
              <a:gd name="connsiteY0" fmla="*/ 27010 h 2098675"/>
              <a:gd name="connsiteX1" fmla="*/ 10365 w 1911350"/>
              <a:gd name="connsiteY1" fmla="*/ 58585 h 2098675"/>
              <a:gd name="connsiteX2" fmla="*/ 33169 w 1911350"/>
              <a:gd name="connsiteY2" fmla="*/ 157608 h 2098675"/>
              <a:gd name="connsiteX3" fmla="*/ 140968 w 1911350"/>
              <a:gd name="connsiteY3" fmla="*/ 327659 h 2098675"/>
              <a:gd name="connsiteX4" fmla="*/ 1189930 w 1911350"/>
              <a:gd name="connsiteY4" fmla="*/ 1381144 h 2098675"/>
              <a:gd name="connsiteX5" fmla="*/ 1911350 w 1911350"/>
              <a:gd name="connsiteY5" fmla="*/ 2098675 h 2098675"/>
              <a:gd name="connsiteX6" fmla="*/ 422902 w 1911350"/>
              <a:gd name="connsiteY6" fmla="*/ 2098675 h 2098675"/>
              <a:gd name="connsiteX7" fmla="*/ 223889 w 1911350"/>
              <a:gd name="connsiteY7" fmla="*/ 2053052 h 2098675"/>
              <a:gd name="connsiteX8" fmla="*/ 103653 w 1911350"/>
              <a:gd name="connsiteY8" fmla="*/ 1957657 h 2098675"/>
              <a:gd name="connsiteX9" fmla="*/ 0 w 1911350"/>
              <a:gd name="connsiteY9" fmla="*/ 1613408 h 2098675"/>
              <a:gd name="connsiteX10" fmla="*/ 0 w 1911350"/>
              <a:gd name="connsiteY10" fmla="*/ 132723 h 2098675"/>
              <a:gd name="connsiteX11" fmla="*/ 12438 w 1911350"/>
              <a:gd name="connsiteY11" fmla="*/ 0 h 2098675"/>
              <a:gd name="connsiteX12" fmla="*/ 9907 w 1911350"/>
              <a:gd name="connsiteY12" fmla="*/ 27010 h 2098675"/>
              <a:gd name="connsiteX13" fmla="*/ 9847 w 1911350"/>
              <a:gd name="connsiteY13" fmla="*/ 22877 h 2098675"/>
              <a:gd name="connsiteX14" fmla="*/ 12438 w 1911350"/>
              <a:gd name="connsiteY14" fmla="*/ 0 h 20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11350" h="2098675">
                <a:moveTo>
                  <a:pt x="9907" y="27010"/>
                </a:moveTo>
                <a:lnTo>
                  <a:pt x="10365" y="58585"/>
                </a:lnTo>
                <a:cubicBezTo>
                  <a:pt x="12438" y="86062"/>
                  <a:pt x="18658" y="120280"/>
                  <a:pt x="33169" y="157608"/>
                </a:cubicBezTo>
                <a:cubicBezTo>
                  <a:pt x="70484" y="261298"/>
                  <a:pt x="140968" y="327659"/>
                  <a:pt x="140968" y="327659"/>
                </a:cubicBezTo>
                <a:cubicBezTo>
                  <a:pt x="1189930" y="1381144"/>
                  <a:pt x="1189930" y="1381144"/>
                  <a:pt x="1189930" y="1381144"/>
                </a:cubicBezTo>
                <a:cubicBezTo>
                  <a:pt x="1911350" y="2098675"/>
                  <a:pt x="1911350" y="2098675"/>
                  <a:pt x="1911350" y="2098675"/>
                </a:cubicBezTo>
                <a:cubicBezTo>
                  <a:pt x="422902" y="2098675"/>
                  <a:pt x="422902" y="2098675"/>
                  <a:pt x="422902" y="2098675"/>
                </a:cubicBezTo>
                <a:cubicBezTo>
                  <a:pt x="422902" y="2098675"/>
                  <a:pt x="327542" y="2098675"/>
                  <a:pt x="223889" y="2053052"/>
                </a:cubicBezTo>
                <a:cubicBezTo>
                  <a:pt x="153406" y="2019871"/>
                  <a:pt x="111945" y="1974248"/>
                  <a:pt x="103653" y="1957657"/>
                </a:cubicBezTo>
                <a:cubicBezTo>
                  <a:pt x="37315" y="1853968"/>
                  <a:pt x="0" y="1733688"/>
                  <a:pt x="0" y="1613408"/>
                </a:cubicBezTo>
                <a:cubicBezTo>
                  <a:pt x="0" y="132723"/>
                  <a:pt x="0" y="132723"/>
                  <a:pt x="0" y="132723"/>
                </a:cubicBezTo>
                <a:close/>
                <a:moveTo>
                  <a:pt x="12438" y="0"/>
                </a:moveTo>
                <a:lnTo>
                  <a:pt x="9907" y="27010"/>
                </a:lnTo>
                <a:lnTo>
                  <a:pt x="9847" y="22877"/>
                </a:lnTo>
                <a:cubicBezTo>
                  <a:pt x="10365" y="12961"/>
                  <a:pt x="11402" y="5185"/>
                  <a:pt x="12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F168C22-3791-9749-A2AC-D82D3ECEEA0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875213" y="1011238"/>
            <a:ext cx="1906587" cy="1911350"/>
          </a:xfrm>
          <a:custGeom>
            <a:avLst/>
            <a:gdLst>
              <a:gd name="connsiteX0" fmla="*/ 484936 w 1906587"/>
              <a:gd name="connsiteY0" fmla="*/ 0 h 1911350"/>
              <a:gd name="connsiteX1" fmla="*/ 1906587 w 1906587"/>
              <a:gd name="connsiteY1" fmla="*/ 0 h 1911350"/>
              <a:gd name="connsiteX2" fmla="*/ 721187 w 1906587"/>
              <a:gd name="connsiteY2" fmla="*/ 1194076 h 1911350"/>
              <a:gd name="connsiteX3" fmla="*/ 0 w 1906587"/>
              <a:gd name="connsiteY3" fmla="*/ 1911350 h 1911350"/>
              <a:gd name="connsiteX4" fmla="*/ 0 w 1906587"/>
              <a:gd name="connsiteY4" fmla="*/ 422902 h 1911350"/>
              <a:gd name="connsiteX5" fmla="*/ 45593 w 1906587"/>
              <a:gd name="connsiteY5" fmla="*/ 223889 h 1911350"/>
              <a:gd name="connsiteX6" fmla="*/ 140922 w 1906587"/>
              <a:gd name="connsiteY6" fmla="*/ 103653 h 1911350"/>
              <a:gd name="connsiteX7" fmla="*/ 484936 w 1906587"/>
              <a:gd name="connsiteY7" fmla="*/ 0 h 191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06587" h="1911350">
                <a:moveTo>
                  <a:pt x="484936" y="0"/>
                </a:moveTo>
                <a:cubicBezTo>
                  <a:pt x="1906587" y="0"/>
                  <a:pt x="1906587" y="0"/>
                  <a:pt x="1906587" y="0"/>
                </a:cubicBezTo>
                <a:cubicBezTo>
                  <a:pt x="721187" y="1194076"/>
                  <a:pt x="721187" y="1194076"/>
                  <a:pt x="721187" y="1194076"/>
                </a:cubicBezTo>
                <a:cubicBezTo>
                  <a:pt x="0" y="1911350"/>
                  <a:pt x="0" y="1911350"/>
                  <a:pt x="0" y="1911350"/>
                </a:cubicBezTo>
                <a:cubicBezTo>
                  <a:pt x="0" y="422902"/>
                  <a:pt x="0" y="422902"/>
                  <a:pt x="0" y="422902"/>
                </a:cubicBezTo>
                <a:cubicBezTo>
                  <a:pt x="0" y="422902"/>
                  <a:pt x="0" y="327542"/>
                  <a:pt x="45593" y="223889"/>
                </a:cubicBezTo>
                <a:cubicBezTo>
                  <a:pt x="78751" y="153406"/>
                  <a:pt x="124343" y="116091"/>
                  <a:pt x="140922" y="103653"/>
                </a:cubicBezTo>
                <a:cubicBezTo>
                  <a:pt x="244541" y="37315"/>
                  <a:pt x="364739" y="0"/>
                  <a:pt x="4849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1159481A-E633-F74C-98ED-2764AEE3C4D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696294" y="1114426"/>
            <a:ext cx="1320206" cy="2824163"/>
          </a:xfrm>
          <a:custGeom>
            <a:avLst/>
            <a:gdLst>
              <a:gd name="connsiteX0" fmla="*/ 1320206 w 1320206"/>
              <a:gd name="connsiteY0" fmla="*/ 0 h 2824163"/>
              <a:gd name="connsiteX1" fmla="*/ 1224931 w 1320206"/>
              <a:gd name="connsiteY1" fmla="*/ 120265 h 2824163"/>
              <a:gd name="connsiteX2" fmla="*/ 1179365 w 1320206"/>
              <a:gd name="connsiteY2" fmla="*/ 319326 h 2824163"/>
              <a:gd name="connsiteX3" fmla="*/ 1179365 w 1320206"/>
              <a:gd name="connsiteY3" fmla="*/ 1808128 h 2824163"/>
              <a:gd name="connsiteX4" fmla="*/ 1179365 w 1320206"/>
              <a:gd name="connsiteY4" fmla="*/ 2824163 h 2824163"/>
              <a:gd name="connsiteX5" fmla="*/ 131343 w 1320206"/>
              <a:gd name="connsiteY5" fmla="*/ 1770804 h 2824163"/>
              <a:gd name="connsiteX6" fmla="*/ 23641 w 1320206"/>
              <a:gd name="connsiteY6" fmla="*/ 1600774 h 2824163"/>
              <a:gd name="connsiteX7" fmla="*/ 2929 w 1320206"/>
              <a:gd name="connsiteY7" fmla="*/ 1443185 h 2824163"/>
              <a:gd name="connsiteX8" fmla="*/ 172767 w 1320206"/>
              <a:gd name="connsiteY8" fmla="*/ 1128007 h 2824163"/>
              <a:gd name="connsiteX9" fmla="*/ 1220789 w 1320206"/>
              <a:gd name="connsiteY9" fmla="*/ 82942 h 2824163"/>
              <a:gd name="connsiteX10" fmla="*/ 1320206 w 1320206"/>
              <a:gd name="connsiteY10" fmla="*/ 0 h 2824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20206" h="2824163">
                <a:moveTo>
                  <a:pt x="1320206" y="0"/>
                </a:moveTo>
                <a:cubicBezTo>
                  <a:pt x="1303637" y="12441"/>
                  <a:pt x="1258070" y="49765"/>
                  <a:pt x="1224931" y="120265"/>
                </a:cubicBezTo>
                <a:cubicBezTo>
                  <a:pt x="1179365" y="223943"/>
                  <a:pt x="1179365" y="319326"/>
                  <a:pt x="1179365" y="319326"/>
                </a:cubicBezTo>
                <a:cubicBezTo>
                  <a:pt x="1179365" y="1808128"/>
                  <a:pt x="1179365" y="1808128"/>
                  <a:pt x="1179365" y="1808128"/>
                </a:cubicBezTo>
                <a:cubicBezTo>
                  <a:pt x="1179365" y="2824163"/>
                  <a:pt x="1179365" y="2824163"/>
                  <a:pt x="1179365" y="2824163"/>
                </a:cubicBezTo>
                <a:cubicBezTo>
                  <a:pt x="131343" y="1770804"/>
                  <a:pt x="131343" y="1770804"/>
                  <a:pt x="131343" y="1770804"/>
                </a:cubicBezTo>
                <a:cubicBezTo>
                  <a:pt x="131343" y="1770804"/>
                  <a:pt x="60922" y="1704451"/>
                  <a:pt x="23641" y="1600774"/>
                </a:cubicBezTo>
                <a:cubicBezTo>
                  <a:pt x="-5356" y="1526126"/>
                  <a:pt x="-1213" y="1463920"/>
                  <a:pt x="2929" y="1443185"/>
                </a:cubicBezTo>
                <a:cubicBezTo>
                  <a:pt x="27783" y="1327067"/>
                  <a:pt x="85777" y="1215095"/>
                  <a:pt x="172767" y="1128007"/>
                </a:cubicBezTo>
                <a:cubicBezTo>
                  <a:pt x="1220789" y="82942"/>
                  <a:pt x="1220789" y="82942"/>
                  <a:pt x="1220789" y="82942"/>
                </a:cubicBezTo>
                <a:cubicBezTo>
                  <a:pt x="1249786" y="49765"/>
                  <a:pt x="1287067" y="20736"/>
                  <a:pt x="132020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735834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icture Placeholder 48">
            <a:extLst>
              <a:ext uri="{FF2B5EF4-FFF2-40B4-BE49-F238E27FC236}">
                <a16:creationId xmlns:a16="http://schemas.microsoft.com/office/drawing/2014/main" id="{22115B39-0AD6-1E4D-BD4D-BB9B1160F97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259620" y="2655998"/>
            <a:ext cx="1799531" cy="3408252"/>
          </a:xfrm>
          <a:custGeom>
            <a:avLst/>
            <a:gdLst>
              <a:gd name="connsiteX0" fmla="*/ 1127902 w 1799531"/>
              <a:gd name="connsiteY0" fmla="*/ 1372 h 3408252"/>
              <a:gd name="connsiteX1" fmla="*/ 1151376 w 1799531"/>
              <a:gd name="connsiteY1" fmla="*/ 40532 h 3408252"/>
              <a:gd name="connsiteX2" fmla="*/ 1127902 w 1799531"/>
              <a:gd name="connsiteY2" fmla="*/ 60111 h 3408252"/>
              <a:gd name="connsiteX3" fmla="*/ 787525 w 1799531"/>
              <a:gd name="connsiteY3" fmla="*/ 533942 h 3408252"/>
              <a:gd name="connsiteX4" fmla="*/ 650591 w 1799531"/>
              <a:gd name="connsiteY4" fmla="*/ 1802711 h 3408252"/>
              <a:gd name="connsiteX5" fmla="*/ 1444804 w 1799531"/>
              <a:gd name="connsiteY5" fmla="*/ 3102808 h 3408252"/>
              <a:gd name="connsiteX6" fmla="*/ 1777357 w 1799531"/>
              <a:gd name="connsiteY6" fmla="*/ 3357345 h 3408252"/>
              <a:gd name="connsiteX7" fmla="*/ 1761707 w 1799531"/>
              <a:gd name="connsiteY7" fmla="*/ 3408252 h 3408252"/>
              <a:gd name="connsiteX8" fmla="*/ 126332 w 1799531"/>
              <a:gd name="connsiteY8" fmla="*/ 2773868 h 3408252"/>
              <a:gd name="connsiteX9" fmla="*/ 118508 w 1799531"/>
              <a:gd name="connsiteY9" fmla="*/ 2762120 h 3408252"/>
              <a:gd name="connsiteX10" fmla="*/ 349338 w 1799531"/>
              <a:gd name="connsiteY10" fmla="*/ 702328 h 3408252"/>
              <a:gd name="connsiteX11" fmla="*/ 1127902 w 1799531"/>
              <a:gd name="connsiteY11" fmla="*/ 1372 h 3408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99531" h="3408252">
                <a:moveTo>
                  <a:pt x="1127902" y="1372"/>
                </a:moveTo>
                <a:cubicBezTo>
                  <a:pt x="1147464" y="-6460"/>
                  <a:pt x="1167025" y="20952"/>
                  <a:pt x="1151376" y="40532"/>
                </a:cubicBezTo>
                <a:cubicBezTo>
                  <a:pt x="1143551" y="44448"/>
                  <a:pt x="1135726" y="52279"/>
                  <a:pt x="1127902" y="60111"/>
                </a:cubicBezTo>
                <a:cubicBezTo>
                  <a:pt x="1112252" y="75775"/>
                  <a:pt x="932283" y="240245"/>
                  <a:pt x="787525" y="533942"/>
                </a:cubicBezTo>
                <a:cubicBezTo>
                  <a:pt x="646679" y="808059"/>
                  <a:pt x="509746" y="1250561"/>
                  <a:pt x="650591" y="1802711"/>
                </a:cubicBezTo>
                <a:cubicBezTo>
                  <a:pt x="814911" y="2437096"/>
                  <a:pt x="1174850" y="2860019"/>
                  <a:pt x="1444804" y="3102808"/>
                </a:cubicBezTo>
                <a:cubicBezTo>
                  <a:pt x="1570001" y="3212454"/>
                  <a:pt x="1683460" y="3294689"/>
                  <a:pt x="1777357" y="3357345"/>
                </a:cubicBezTo>
                <a:cubicBezTo>
                  <a:pt x="1812568" y="3380840"/>
                  <a:pt x="1804743" y="3404336"/>
                  <a:pt x="1761707" y="3408252"/>
                </a:cubicBezTo>
                <a:cubicBezTo>
                  <a:pt x="1159201" y="3392588"/>
                  <a:pt x="580169" y="3165463"/>
                  <a:pt x="126332" y="2773868"/>
                </a:cubicBezTo>
                <a:cubicBezTo>
                  <a:pt x="122420" y="2769952"/>
                  <a:pt x="118508" y="2766036"/>
                  <a:pt x="118508" y="2762120"/>
                </a:cubicBezTo>
                <a:cubicBezTo>
                  <a:pt x="71559" y="2632893"/>
                  <a:pt x="-225782" y="1677400"/>
                  <a:pt x="349338" y="702328"/>
                </a:cubicBezTo>
                <a:cubicBezTo>
                  <a:pt x="568431" y="330312"/>
                  <a:pt x="857947" y="122767"/>
                  <a:pt x="1127902" y="137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0" name="Picture Placeholder 49">
            <a:extLst>
              <a:ext uri="{FF2B5EF4-FFF2-40B4-BE49-F238E27FC236}">
                <a16:creationId xmlns:a16="http://schemas.microsoft.com/office/drawing/2014/main" id="{824FD036-90B1-8D44-A19B-A6A1BD0848F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473450" y="2265363"/>
            <a:ext cx="2683097" cy="2995018"/>
          </a:xfrm>
          <a:custGeom>
            <a:avLst/>
            <a:gdLst>
              <a:gd name="connsiteX0" fmla="*/ 2066261 w 2683097"/>
              <a:gd name="connsiteY0" fmla="*/ 0 h 2995018"/>
              <a:gd name="connsiteX1" fmla="*/ 2668920 w 2683097"/>
              <a:gd name="connsiteY1" fmla="*/ 113563 h 2995018"/>
              <a:gd name="connsiteX2" fmla="*/ 2661093 w 2683097"/>
              <a:gd name="connsiteY2" fmla="*/ 156639 h 2995018"/>
              <a:gd name="connsiteX3" fmla="*/ 2625873 w 2683097"/>
              <a:gd name="connsiteY3" fmla="*/ 156639 h 2995018"/>
              <a:gd name="connsiteX4" fmla="*/ 2594566 w 2683097"/>
              <a:gd name="connsiteY4" fmla="*/ 156639 h 2995018"/>
              <a:gd name="connsiteX5" fmla="*/ 1060524 w 2683097"/>
              <a:gd name="connsiteY5" fmla="*/ 1049481 h 2995018"/>
              <a:gd name="connsiteX6" fmla="*/ 763108 w 2683097"/>
              <a:gd name="connsiteY6" fmla="*/ 2968306 h 2995018"/>
              <a:gd name="connsiteX7" fmla="*/ 723974 w 2683097"/>
              <a:gd name="connsiteY7" fmla="*/ 2987886 h 2995018"/>
              <a:gd name="connsiteX8" fmla="*/ 0 w 2683097"/>
              <a:gd name="connsiteY8" fmla="*/ 1362758 h 2995018"/>
              <a:gd name="connsiteX9" fmla="*/ 3913 w 2683097"/>
              <a:gd name="connsiteY9" fmla="*/ 1351010 h 2995018"/>
              <a:gd name="connsiteX10" fmla="*/ 1620136 w 2683097"/>
              <a:gd name="connsiteY10" fmla="*/ 58740 h 2995018"/>
              <a:gd name="connsiteX11" fmla="*/ 2066261 w 2683097"/>
              <a:gd name="connsiteY11" fmla="*/ 0 h 299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83097" h="2995018">
                <a:moveTo>
                  <a:pt x="2066261" y="0"/>
                </a:moveTo>
                <a:cubicBezTo>
                  <a:pt x="2297150" y="0"/>
                  <a:pt x="2500645" y="46992"/>
                  <a:pt x="2668920" y="113563"/>
                </a:cubicBezTo>
                <a:cubicBezTo>
                  <a:pt x="2692400" y="125311"/>
                  <a:pt x="2684573" y="156639"/>
                  <a:pt x="2661093" y="156639"/>
                </a:cubicBezTo>
                <a:cubicBezTo>
                  <a:pt x="2649353" y="156639"/>
                  <a:pt x="2637613" y="156639"/>
                  <a:pt x="2625873" y="156639"/>
                </a:cubicBezTo>
                <a:cubicBezTo>
                  <a:pt x="2621959" y="156639"/>
                  <a:pt x="2614133" y="156639"/>
                  <a:pt x="2594566" y="156639"/>
                </a:cubicBezTo>
                <a:cubicBezTo>
                  <a:pt x="2426291" y="156639"/>
                  <a:pt x="1561436" y="199715"/>
                  <a:pt x="1060524" y="1049481"/>
                </a:cubicBezTo>
                <a:cubicBezTo>
                  <a:pt x="598746" y="1832675"/>
                  <a:pt x="680927" y="2600205"/>
                  <a:pt x="763108" y="2968306"/>
                </a:cubicBezTo>
                <a:cubicBezTo>
                  <a:pt x="767021" y="2991802"/>
                  <a:pt x="739628" y="3003550"/>
                  <a:pt x="723974" y="2987886"/>
                </a:cubicBezTo>
                <a:cubicBezTo>
                  <a:pt x="301330" y="2549297"/>
                  <a:pt x="46961" y="1977566"/>
                  <a:pt x="0" y="1362758"/>
                </a:cubicBezTo>
                <a:cubicBezTo>
                  <a:pt x="0" y="1358842"/>
                  <a:pt x="0" y="1354926"/>
                  <a:pt x="3913" y="1351010"/>
                </a:cubicBezTo>
                <a:cubicBezTo>
                  <a:pt x="62614" y="1221783"/>
                  <a:pt x="516565" y="344606"/>
                  <a:pt x="1620136" y="58740"/>
                </a:cubicBezTo>
                <a:cubicBezTo>
                  <a:pt x="1768844" y="19580"/>
                  <a:pt x="1917553" y="0"/>
                  <a:pt x="206626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48" name="Picture Placeholder 47">
            <a:extLst>
              <a:ext uri="{FF2B5EF4-FFF2-40B4-BE49-F238E27FC236}">
                <a16:creationId xmlns:a16="http://schemas.microsoft.com/office/drawing/2014/main" id="{888F0042-4625-DC48-A42F-C1199ED0E46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934706" y="3374811"/>
            <a:ext cx="2993674" cy="2681502"/>
          </a:xfrm>
          <a:custGeom>
            <a:avLst/>
            <a:gdLst>
              <a:gd name="connsiteX0" fmla="*/ 139176 w 2993674"/>
              <a:gd name="connsiteY0" fmla="*/ 481 h 2681502"/>
              <a:gd name="connsiteX1" fmla="*/ 154346 w 2993674"/>
              <a:gd name="connsiteY1" fmla="*/ 22023 h 2681502"/>
              <a:gd name="connsiteX2" fmla="*/ 154346 w 2993674"/>
              <a:gd name="connsiteY2" fmla="*/ 53357 h 2681502"/>
              <a:gd name="connsiteX3" fmla="*/ 248303 w 2993674"/>
              <a:gd name="connsiteY3" fmla="*/ 629121 h 2681502"/>
              <a:gd name="connsiteX4" fmla="*/ 1050855 w 2993674"/>
              <a:gd name="connsiteY4" fmla="*/ 1623977 h 2681502"/>
              <a:gd name="connsiteX5" fmla="*/ 2378001 w 2993674"/>
              <a:gd name="connsiteY5" fmla="*/ 1984319 h 2681502"/>
              <a:gd name="connsiteX6" fmla="*/ 2965233 w 2993674"/>
              <a:gd name="connsiteY6" fmla="*/ 1921651 h 2681502"/>
              <a:gd name="connsiteX7" fmla="*/ 2984808 w 2993674"/>
              <a:gd name="connsiteY7" fmla="*/ 1956902 h 2681502"/>
              <a:gd name="connsiteX8" fmla="*/ 1364045 w 2993674"/>
              <a:gd name="connsiteY8" fmla="*/ 2681502 h 2681502"/>
              <a:gd name="connsiteX9" fmla="*/ 1352301 w 2993674"/>
              <a:gd name="connsiteY9" fmla="*/ 2681502 h 2681502"/>
              <a:gd name="connsiteX10" fmla="*/ 56474 w 2993674"/>
              <a:gd name="connsiteY10" fmla="*/ 1059964 h 2681502"/>
              <a:gd name="connsiteX11" fmla="*/ 115197 w 2993674"/>
              <a:gd name="connsiteY11" fmla="*/ 14190 h 2681502"/>
              <a:gd name="connsiteX12" fmla="*/ 139176 w 2993674"/>
              <a:gd name="connsiteY12" fmla="*/ 481 h 268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93674" h="2681502">
                <a:moveTo>
                  <a:pt x="139176" y="481"/>
                </a:moveTo>
                <a:cubicBezTo>
                  <a:pt x="148474" y="2439"/>
                  <a:pt x="156304" y="10273"/>
                  <a:pt x="154346" y="22023"/>
                </a:cubicBezTo>
                <a:cubicBezTo>
                  <a:pt x="154346" y="33773"/>
                  <a:pt x="154346" y="45524"/>
                  <a:pt x="154346" y="53357"/>
                </a:cubicBezTo>
                <a:cubicBezTo>
                  <a:pt x="154346" y="76858"/>
                  <a:pt x="146516" y="319697"/>
                  <a:pt x="248303" y="629121"/>
                </a:cubicBezTo>
                <a:cubicBezTo>
                  <a:pt x="342261" y="922878"/>
                  <a:pt x="557579" y="1334137"/>
                  <a:pt x="1050855" y="1623977"/>
                </a:cubicBezTo>
                <a:cubicBezTo>
                  <a:pt x="1458003" y="1862900"/>
                  <a:pt x="1904300" y="1984319"/>
                  <a:pt x="2378001" y="1984319"/>
                </a:cubicBezTo>
                <a:cubicBezTo>
                  <a:pt x="2620723" y="1984319"/>
                  <a:pt x="2824297" y="1952985"/>
                  <a:pt x="2965233" y="1921651"/>
                </a:cubicBezTo>
                <a:cubicBezTo>
                  <a:pt x="2988723" y="1917734"/>
                  <a:pt x="3004382" y="1941235"/>
                  <a:pt x="2984808" y="1956902"/>
                </a:cubicBezTo>
                <a:cubicBezTo>
                  <a:pt x="2546341" y="2383828"/>
                  <a:pt x="1978682" y="2638418"/>
                  <a:pt x="1364045" y="2681502"/>
                </a:cubicBezTo>
                <a:cubicBezTo>
                  <a:pt x="1360131" y="2681502"/>
                  <a:pt x="1356216" y="2681502"/>
                  <a:pt x="1352301" y="2681502"/>
                </a:cubicBezTo>
                <a:cubicBezTo>
                  <a:pt x="1227025" y="2618834"/>
                  <a:pt x="342261" y="2156657"/>
                  <a:pt x="56474" y="1059964"/>
                </a:cubicBezTo>
                <a:cubicBezTo>
                  <a:pt x="-53143" y="633038"/>
                  <a:pt x="13410" y="276613"/>
                  <a:pt x="115197" y="14190"/>
                </a:cubicBezTo>
                <a:cubicBezTo>
                  <a:pt x="119112" y="2439"/>
                  <a:pt x="129878" y="-1477"/>
                  <a:pt x="139176" y="48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86956285-FFAB-484F-B3F7-3EEF3FF684E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325704" y="3478026"/>
            <a:ext cx="3403959" cy="1794062"/>
          </a:xfrm>
          <a:custGeom>
            <a:avLst/>
            <a:gdLst>
              <a:gd name="connsiteX0" fmla="*/ 3384388 w 3403959"/>
              <a:gd name="connsiteY0" fmla="*/ 820 h 1794062"/>
              <a:gd name="connsiteX1" fmla="*/ 3403959 w 3403959"/>
              <a:gd name="connsiteY1" fmla="*/ 32143 h 1794062"/>
              <a:gd name="connsiteX2" fmla="*/ 2769869 w 3403959"/>
              <a:gd name="connsiteY2" fmla="*/ 1668770 h 1794062"/>
              <a:gd name="connsiteX3" fmla="*/ 2762041 w 3403959"/>
              <a:gd name="connsiteY3" fmla="*/ 1676601 h 1794062"/>
              <a:gd name="connsiteX4" fmla="*/ 1987043 w 3403959"/>
              <a:gd name="connsiteY4" fmla="*/ 1794062 h 1794062"/>
              <a:gd name="connsiteX5" fmla="*/ 703207 w 3403959"/>
              <a:gd name="connsiteY5" fmla="*/ 1445594 h 1794062"/>
              <a:gd name="connsiteX6" fmla="*/ 2577 w 3403959"/>
              <a:gd name="connsiteY6" fmla="*/ 666434 h 1794062"/>
              <a:gd name="connsiteX7" fmla="*/ 37804 w 3403959"/>
              <a:gd name="connsiteY7" fmla="*/ 642942 h 1794062"/>
              <a:gd name="connsiteX8" fmla="*/ 61289 w 3403959"/>
              <a:gd name="connsiteY8" fmla="*/ 666434 h 1794062"/>
              <a:gd name="connsiteX9" fmla="*/ 1333382 w 3403959"/>
              <a:gd name="connsiteY9" fmla="*/ 1202841 h 1794062"/>
              <a:gd name="connsiteX10" fmla="*/ 1799164 w 3403959"/>
              <a:gd name="connsiteY10" fmla="*/ 1140195 h 1794062"/>
              <a:gd name="connsiteX11" fmla="*/ 3353075 w 3403959"/>
              <a:gd name="connsiteY11" fmla="*/ 16482 h 1794062"/>
              <a:gd name="connsiteX12" fmla="*/ 3384388 w 3403959"/>
              <a:gd name="connsiteY12" fmla="*/ 820 h 1794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03959" h="1794062">
                <a:moveTo>
                  <a:pt x="3384388" y="820"/>
                </a:moveTo>
                <a:cubicBezTo>
                  <a:pt x="3392216" y="3757"/>
                  <a:pt x="3398087" y="14524"/>
                  <a:pt x="3403959" y="32143"/>
                </a:cubicBezTo>
                <a:cubicBezTo>
                  <a:pt x="3388302" y="635111"/>
                  <a:pt x="3165197" y="1210671"/>
                  <a:pt x="2769869" y="1668770"/>
                </a:cubicBezTo>
                <a:cubicBezTo>
                  <a:pt x="2769869" y="1672686"/>
                  <a:pt x="2765955" y="1672686"/>
                  <a:pt x="2762041" y="1676601"/>
                </a:cubicBezTo>
                <a:cubicBezTo>
                  <a:pt x="2691587" y="1700093"/>
                  <a:pt x="2394113" y="1794062"/>
                  <a:pt x="1987043" y="1794062"/>
                </a:cubicBezTo>
                <a:cubicBezTo>
                  <a:pt x="1529089" y="1794062"/>
                  <a:pt x="1094620" y="1676601"/>
                  <a:pt x="703207" y="1445594"/>
                </a:cubicBezTo>
                <a:cubicBezTo>
                  <a:pt x="323536" y="1222417"/>
                  <a:pt x="116087" y="920934"/>
                  <a:pt x="2577" y="666434"/>
                </a:cubicBezTo>
                <a:cubicBezTo>
                  <a:pt x="-9166" y="642942"/>
                  <a:pt x="22147" y="623365"/>
                  <a:pt x="37804" y="642942"/>
                </a:cubicBezTo>
                <a:cubicBezTo>
                  <a:pt x="45632" y="650773"/>
                  <a:pt x="53460" y="658603"/>
                  <a:pt x="61289" y="666434"/>
                </a:cubicBezTo>
                <a:cubicBezTo>
                  <a:pt x="88688" y="697757"/>
                  <a:pt x="558384" y="1202841"/>
                  <a:pt x="1333382" y="1202841"/>
                </a:cubicBezTo>
                <a:cubicBezTo>
                  <a:pt x="1489948" y="1202841"/>
                  <a:pt x="1646513" y="1183264"/>
                  <a:pt x="1799164" y="1140195"/>
                </a:cubicBezTo>
                <a:cubicBezTo>
                  <a:pt x="2668102" y="917018"/>
                  <a:pt x="3145626" y="341458"/>
                  <a:pt x="3353075" y="16482"/>
                </a:cubicBezTo>
                <a:cubicBezTo>
                  <a:pt x="3366774" y="2778"/>
                  <a:pt x="3376560" y="-2116"/>
                  <a:pt x="3384388" y="82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46" name="Picture Placeholder 45">
            <a:extLst>
              <a:ext uri="{FF2B5EF4-FFF2-40B4-BE49-F238E27FC236}">
                <a16:creationId xmlns:a16="http://schemas.microsoft.com/office/drawing/2014/main" id="{45D879A7-D587-0046-8D7C-82761B1EEAA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046563" y="1601533"/>
            <a:ext cx="2678337" cy="2994280"/>
          </a:xfrm>
          <a:custGeom>
            <a:avLst/>
            <a:gdLst>
              <a:gd name="connsiteX0" fmla="*/ 1941328 w 2678337"/>
              <a:gd name="connsiteY0" fmla="*/ 92 h 2994280"/>
              <a:gd name="connsiteX1" fmla="*/ 1954592 w 2678337"/>
              <a:gd name="connsiteY1" fmla="*/ 6394 h 2994280"/>
              <a:gd name="connsiteX2" fmla="*/ 2678337 w 2678337"/>
              <a:gd name="connsiteY2" fmla="*/ 1631522 h 2994280"/>
              <a:gd name="connsiteX3" fmla="*/ 2674425 w 2678337"/>
              <a:gd name="connsiteY3" fmla="*/ 1643270 h 2994280"/>
              <a:gd name="connsiteX4" fmla="*/ 2314509 w 2678337"/>
              <a:gd name="connsiteY4" fmla="*/ 2168010 h 2994280"/>
              <a:gd name="connsiteX5" fmla="*/ 1058713 w 2678337"/>
              <a:gd name="connsiteY5" fmla="*/ 2935541 h 2994280"/>
              <a:gd name="connsiteX6" fmla="*/ 612730 w 2678337"/>
              <a:gd name="connsiteY6" fmla="*/ 2994280 h 2994280"/>
              <a:gd name="connsiteX7" fmla="*/ 14173 w 2678337"/>
              <a:gd name="connsiteY7" fmla="*/ 2880717 h 2994280"/>
              <a:gd name="connsiteX8" fmla="*/ 21997 w 2678337"/>
              <a:gd name="connsiteY8" fmla="*/ 2837641 h 2994280"/>
              <a:gd name="connsiteX9" fmla="*/ 53294 w 2678337"/>
              <a:gd name="connsiteY9" fmla="*/ 2837641 h 2994280"/>
              <a:gd name="connsiteX10" fmla="*/ 84591 w 2678337"/>
              <a:gd name="connsiteY10" fmla="*/ 2837641 h 2994280"/>
              <a:gd name="connsiteX11" fmla="*/ 1618149 w 2678337"/>
              <a:gd name="connsiteY11" fmla="*/ 1944800 h 2994280"/>
              <a:gd name="connsiteX12" fmla="*/ 1978065 w 2678337"/>
              <a:gd name="connsiteY12" fmla="*/ 464563 h 2994280"/>
              <a:gd name="connsiteX13" fmla="*/ 1915471 w 2678337"/>
              <a:gd name="connsiteY13" fmla="*/ 25974 h 2994280"/>
              <a:gd name="connsiteX14" fmla="*/ 1941328 w 2678337"/>
              <a:gd name="connsiteY14" fmla="*/ 92 h 2994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78337" h="2994280">
                <a:moveTo>
                  <a:pt x="1941328" y="92"/>
                </a:moveTo>
                <a:cubicBezTo>
                  <a:pt x="1946034" y="520"/>
                  <a:pt x="1950680" y="2478"/>
                  <a:pt x="1954592" y="6394"/>
                </a:cubicBezTo>
                <a:cubicBezTo>
                  <a:pt x="2377103" y="448899"/>
                  <a:pt x="2631391" y="1016715"/>
                  <a:pt x="2678337" y="1631522"/>
                </a:cubicBezTo>
                <a:cubicBezTo>
                  <a:pt x="2678337" y="1635438"/>
                  <a:pt x="2678337" y="1639354"/>
                  <a:pt x="2674425" y="1643270"/>
                </a:cubicBezTo>
                <a:cubicBezTo>
                  <a:pt x="2647040" y="1702010"/>
                  <a:pt x="2533588" y="1921304"/>
                  <a:pt x="2314509" y="2168010"/>
                </a:cubicBezTo>
                <a:cubicBezTo>
                  <a:pt x="2079780" y="2430380"/>
                  <a:pt x="1669006" y="2778902"/>
                  <a:pt x="1058713" y="2935541"/>
                </a:cubicBezTo>
                <a:cubicBezTo>
                  <a:pt x="910052" y="2974700"/>
                  <a:pt x="761391" y="2994280"/>
                  <a:pt x="612730" y="2994280"/>
                </a:cubicBezTo>
                <a:cubicBezTo>
                  <a:pt x="385826" y="2994280"/>
                  <a:pt x="182395" y="2947288"/>
                  <a:pt x="14173" y="2880717"/>
                </a:cubicBezTo>
                <a:cubicBezTo>
                  <a:pt x="-9300" y="2872885"/>
                  <a:pt x="-1475" y="2837641"/>
                  <a:pt x="21997" y="2837641"/>
                </a:cubicBezTo>
                <a:cubicBezTo>
                  <a:pt x="33734" y="2837641"/>
                  <a:pt x="41558" y="2837641"/>
                  <a:pt x="53294" y="2837641"/>
                </a:cubicBezTo>
                <a:cubicBezTo>
                  <a:pt x="57207" y="2837641"/>
                  <a:pt x="65031" y="2837641"/>
                  <a:pt x="84591" y="2837641"/>
                </a:cubicBezTo>
                <a:cubicBezTo>
                  <a:pt x="252813" y="2837641"/>
                  <a:pt x="1117395" y="2794566"/>
                  <a:pt x="1618149" y="1944800"/>
                </a:cubicBezTo>
                <a:cubicBezTo>
                  <a:pt x="1950680" y="1380900"/>
                  <a:pt x="1997626" y="828748"/>
                  <a:pt x="1978065" y="464563"/>
                </a:cubicBezTo>
                <a:cubicBezTo>
                  <a:pt x="1966329" y="288344"/>
                  <a:pt x="1942856" y="139537"/>
                  <a:pt x="1915471" y="25974"/>
                </a:cubicBezTo>
                <a:cubicBezTo>
                  <a:pt x="1912537" y="11289"/>
                  <a:pt x="1927207" y="-1193"/>
                  <a:pt x="1941328" y="9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3FC48587-E0E2-1341-85DB-AC9B724BC40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142580" y="796926"/>
            <a:ext cx="1797573" cy="3408259"/>
          </a:xfrm>
          <a:custGeom>
            <a:avLst/>
            <a:gdLst>
              <a:gd name="connsiteX0" fmla="*/ 34588 w 1797573"/>
              <a:gd name="connsiteY0" fmla="*/ 0 h 3408259"/>
              <a:gd name="connsiteX1" fmla="*/ 1671150 w 1797573"/>
              <a:gd name="connsiteY1" fmla="*/ 634385 h 3408259"/>
              <a:gd name="connsiteX2" fmla="*/ 1678981 w 1797573"/>
              <a:gd name="connsiteY2" fmla="*/ 646133 h 3408259"/>
              <a:gd name="connsiteX3" fmla="*/ 1447983 w 1797573"/>
              <a:gd name="connsiteY3" fmla="*/ 2705925 h 3408259"/>
              <a:gd name="connsiteX4" fmla="*/ 668854 w 1797573"/>
              <a:gd name="connsiteY4" fmla="*/ 3406881 h 3408259"/>
              <a:gd name="connsiteX5" fmla="*/ 645362 w 1797573"/>
              <a:gd name="connsiteY5" fmla="*/ 3371638 h 3408259"/>
              <a:gd name="connsiteX6" fmla="*/ 668854 w 1797573"/>
              <a:gd name="connsiteY6" fmla="*/ 3348142 h 3408259"/>
              <a:gd name="connsiteX7" fmla="*/ 1013393 w 1797573"/>
              <a:gd name="connsiteY7" fmla="*/ 2874311 h 3408259"/>
              <a:gd name="connsiteX8" fmla="*/ 1146511 w 1797573"/>
              <a:gd name="connsiteY8" fmla="*/ 1605542 h 3408259"/>
              <a:gd name="connsiteX9" fmla="*/ 351721 w 1797573"/>
              <a:gd name="connsiteY9" fmla="*/ 309361 h 3408259"/>
              <a:gd name="connsiteX10" fmla="*/ 18927 w 1797573"/>
              <a:gd name="connsiteY10" fmla="*/ 50908 h 3408259"/>
              <a:gd name="connsiteX11" fmla="*/ 34588 w 1797573"/>
              <a:gd name="connsiteY11" fmla="*/ 0 h 340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97573" h="3408259">
                <a:moveTo>
                  <a:pt x="34588" y="0"/>
                </a:moveTo>
                <a:cubicBezTo>
                  <a:pt x="637532" y="19580"/>
                  <a:pt x="1216985" y="242789"/>
                  <a:pt x="1671150" y="634385"/>
                </a:cubicBezTo>
                <a:cubicBezTo>
                  <a:pt x="1675065" y="638301"/>
                  <a:pt x="1678981" y="642217"/>
                  <a:pt x="1678981" y="646133"/>
                </a:cubicBezTo>
                <a:cubicBezTo>
                  <a:pt x="1725963" y="779275"/>
                  <a:pt x="2023520" y="1730852"/>
                  <a:pt x="1447983" y="2705925"/>
                </a:cubicBezTo>
                <a:cubicBezTo>
                  <a:pt x="1228730" y="3077941"/>
                  <a:pt x="939004" y="3289403"/>
                  <a:pt x="668854" y="3406881"/>
                </a:cubicBezTo>
                <a:cubicBezTo>
                  <a:pt x="649277" y="3414713"/>
                  <a:pt x="629701" y="3387301"/>
                  <a:pt x="645362" y="3371638"/>
                </a:cubicBezTo>
                <a:cubicBezTo>
                  <a:pt x="653193" y="3363806"/>
                  <a:pt x="661023" y="3355974"/>
                  <a:pt x="668854" y="3348142"/>
                </a:cubicBezTo>
                <a:cubicBezTo>
                  <a:pt x="684514" y="3332478"/>
                  <a:pt x="864615" y="3168008"/>
                  <a:pt x="1013393" y="2874311"/>
                </a:cubicBezTo>
                <a:cubicBezTo>
                  <a:pt x="1150426" y="2600194"/>
                  <a:pt x="1287459" y="2157691"/>
                  <a:pt x="1146511" y="1605542"/>
                </a:cubicBezTo>
                <a:cubicBezTo>
                  <a:pt x="982071" y="975073"/>
                  <a:pt x="621871" y="552150"/>
                  <a:pt x="351721" y="309361"/>
                </a:cubicBezTo>
                <a:cubicBezTo>
                  <a:pt x="230349" y="195798"/>
                  <a:pt x="112892" y="113563"/>
                  <a:pt x="18927" y="50908"/>
                </a:cubicBezTo>
                <a:cubicBezTo>
                  <a:pt x="-8480" y="27412"/>
                  <a:pt x="-8480" y="11748"/>
                  <a:pt x="345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42D282BB-DF78-354C-8CBD-85B9B06F532C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269971" y="804864"/>
            <a:ext cx="2993673" cy="2679919"/>
          </a:xfrm>
          <a:custGeom>
            <a:avLst/>
            <a:gdLst>
              <a:gd name="connsiteX0" fmla="*/ 1629629 w 2993673"/>
              <a:gd name="connsiteY0" fmla="*/ 0 h 2679919"/>
              <a:gd name="connsiteX1" fmla="*/ 1641374 w 2993673"/>
              <a:gd name="connsiteY1" fmla="*/ 0 h 2679919"/>
              <a:gd name="connsiteX2" fmla="*/ 2937200 w 2993673"/>
              <a:gd name="connsiteY2" fmla="*/ 1620581 h 2679919"/>
              <a:gd name="connsiteX3" fmla="*/ 2878477 w 2993673"/>
              <a:gd name="connsiteY3" fmla="*/ 2665738 h 2679919"/>
              <a:gd name="connsiteX4" fmla="*/ 2839328 w 2993673"/>
              <a:gd name="connsiteY4" fmla="*/ 2657910 h 2679919"/>
              <a:gd name="connsiteX5" fmla="*/ 2839328 w 2993673"/>
              <a:gd name="connsiteY5" fmla="*/ 2626594 h 2679919"/>
              <a:gd name="connsiteX6" fmla="*/ 2745371 w 2993673"/>
              <a:gd name="connsiteY6" fmla="*/ 2051170 h 2679919"/>
              <a:gd name="connsiteX7" fmla="*/ 1942820 w 2993673"/>
              <a:gd name="connsiteY7" fmla="*/ 1056901 h 2679919"/>
              <a:gd name="connsiteX8" fmla="*/ 615674 w 2993673"/>
              <a:gd name="connsiteY8" fmla="*/ 696772 h 2679919"/>
              <a:gd name="connsiteX9" fmla="*/ 28441 w 2993673"/>
              <a:gd name="connsiteY9" fmla="*/ 759403 h 2679919"/>
              <a:gd name="connsiteX10" fmla="*/ 8867 w 2993673"/>
              <a:gd name="connsiteY10" fmla="*/ 724173 h 2679919"/>
              <a:gd name="connsiteX11" fmla="*/ 1629629 w 2993673"/>
              <a:gd name="connsiteY11" fmla="*/ 0 h 2679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93673" h="2679919">
                <a:moveTo>
                  <a:pt x="1629629" y="0"/>
                </a:moveTo>
                <a:cubicBezTo>
                  <a:pt x="1633544" y="0"/>
                  <a:pt x="1637459" y="0"/>
                  <a:pt x="1641374" y="0"/>
                </a:cubicBezTo>
                <a:cubicBezTo>
                  <a:pt x="1766650" y="62631"/>
                  <a:pt x="2651414" y="524536"/>
                  <a:pt x="2937200" y="1620581"/>
                </a:cubicBezTo>
                <a:cubicBezTo>
                  <a:pt x="3046817" y="2047256"/>
                  <a:pt x="2980264" y="2407385"/>
                  <a:pt x="2878477" y="2665738"/>
                </a:cubicBezTo>
                <a:cubicBezTo>
                  <a:pt x="2870647" y="2689225"/>
                  <a:pt x="2835413" y="2681396"/>
                  <a:pt x="2839328" y="2657910"/>
                </a:cubicBezTo>
                <a:cubicBezTo>
                  <a:pt x="2839328" y="2646166"/>
                  <a:pt x="2839328" y="2638337"/>
                  <a:pt x="2839328" y="2626594"/>
                </a:cubicBezTo>
                <a:cubicBezTo>
                  <a:pt x="2839328" y="2603107"/>
                  <a:pt x="2847158" y="2360412"/>
                  <a:pt x="2745371" y="2051170"/>
                </a:cubicBezTo>
                <a:cubicBezTo>
                  <a:pt x="2651414" y="1757587"/>
                  <a:pt x="2436095" y="1346570"/>
                  <a:pt x="1942820" y="1056901"/>
                </a:cubicBezTo>
                <a:cubicBezTo>
                  <a:pt x="1535672" y="818120"/>
                  <a:pt x="1089375" y="696772"/>
                  <a:pt x="615674" y="696772"/>
                </a:cubicBezTo>
                <a:cubicBezTo>
                  <a:pt x="372951" y="696772"/>
                  <a:pt x="169377" y="728087"/>
                  <a:pt x="28441" y="759403"/>
                </a:cubicBezTo>
                <a:cubicBezTo>
                  <a:pt x="4952" y="767232"/>
                  <a:pt x="-10708" y="739831"/>
                  <a:pt x="8867" y="724173"/>
                </a:cubicBezTo>
                <a:cubicBezTo>
                  <a:pt x="447334" y="301412"/>
                  <a:pt x="1014992" y="46974"/>
                  <a:pt x="162962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4B526FBD-89A5-BB4E-AFE4-90F26A134922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470275" y="1587500"/>
            <a:ext cx="3402376" cy="1791412"/>
          </a:xfrm>
          <a:custGeom>
            <a:avLst/>
            <a:gdLst>
              <a:gd name="connsiteX0" fmla="*/ 1416258 w 3402376"/>
              <a:gd name="connsiteY0" fmla="*/ 0 h 1791412"/>
              <a:gd name="connsiteX1" fmla="*/ 2699497 w 3402376"/>
              <a:gd name="connsiteY1" fmla="*/ 348448 h 1791412"/>
              <a:gd name="connsiteX2" fmla="*/ 3399801 w 3402376"/>
              <a:gd name="connsiteY2" fmla="*/ 1127561 h 1791412"/>
              <a:gd name="connsiteX3" fmla="*/ 3364590 w 3402376"/>
              <a:gd name="connsiteY3" fmla="*/ 1151052 h 1791412"/>
              <a:gd name="connsiteX4" fmla="*/ 3341116 w 3402376"/>
              <a:gd name="connsiteY4" fmla="*/ 1131476 h 1791412"/>
              <a:gd name="connsiteX5" fmla="*/ 2069614 w 3402376"/>
              <a:gd name="connsiteY5" fmla="*/ 591187 h 1791412"/>
              <a:gd name="connsiteX6" fmla="*/ 1604049 w 3402376"/>
              <a:gd name="connsiteY6" fmla="*/ 653829 h 1791412"/>
              <a:gd name="connsiteX7" fmla="*/ 50860 w 3402376"/>
              <a:gd name="connsiteY7" fmla="*/ 1781390 h 1791412"/>
              <a:gd name="connsiteX8" fmla="*/ 0 w 3402376"/>
              <a:gd name="connsiteY8" fmla="*/ 1761814 h 1791412"/>
              <a:gd name="connsiteX9" fmla="*/ 633795 w 3402376"/>
              <a:gd name="connsiteY9" fmla="*/ 125285 h 1791412"/>
              <a:gd name="connsiteX10" fmla="*/ 641620 w 3402376"/>
              <a:gd name="connsiteY10" fmla="*/ 117454 h 1791412"/>
              <a:gd name="connsiteX11" fmla="*/ 1416258 w 3402376"/>
              <a:gd name="connsiteY11" fmla="*/ 0 h 1791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02376" h="1791412">
                <a:moveTo>
                  <a:pt x="1416258" y="0"/>
                </a:moveTo>
                <a:cubicBezTo>
                  <a:pt x="1873999" y="0"/>
                  <a:pt x="2308266" y="117454"/>
                  <a:pt x="2699497" y="348448"/>
                </a:cubicBezTo>
                <a:cubicBezTo>
                  <a:pt x="3078991" y="571611"/>
                  <a:pt x="3286344" y="873077"/>
                  <a:pt x="3399801" y="1127561"/>
                </a:cubicBezTo>
                <a:cubicBezTo>
                  <a:pt x="3411538" y="1151052"/>
                  <a:pt x="3380240" y="1170628"/>
                  <a:pt x="3364590" y="1151052"/>
                </a:cubicBezTo>
                <a:cubicBezTo>
                  <a:pt x="3356766" y="1143222"/>
                  <a:pt x="3348941" y="1139306"/>
                  <a:pt x="3341116" y="1131476"/>
                </a:cubicBezTo>
                <a:cubicBezTo>
                  <a:pt x="3313730" y="1100155"/>
                  <a:pt x="2840340" y="591187"/>
                  <a:pt x="2069614" y="591187"/>
                </a:cubicBezTo>
                <a:cubicBezTo>
                  <a:pt x="1917034" y="591187"/>
                  <a:pt x="1756629" y="614677"/>
                  <a:pt x="1604049" y="653829"/>
                </a:cubicBezTo>
                <a:cubicBezTo>
                  <a:pt x="735515" y="876992"/>
                  <a:pt x="258213" y="1456433"/>
                  <a:pt x="50860" y="1781390"/>
                </a:cubicBezTo>
                <a:cubicBezTo>
                  <a:pt x="27386" y="1797050"/>
                  <a:pt x="3912" y="1797050"/>
                  <a:pt x="0" y="1761814"/>
                </a:cubicBezTo>
                <a:cubicBezTo>
                  <a:pt x="15649" y="1162797"/>
                  <a:pt x="238651" y="583356"/>
                  <a:pt x="633795" y="125285"/>
                </a:cubicBezTo>
                <a:cubicBezTo>
                  <a:pt x="637707" y="121370"/>
                  <a:pt x="637707" y="121370"/>
                  <a:pt x="641620" y="117454"/>
                </a:cubicBezTo>
                <a:cubicBezTo>
                  <a:pt x="712041" y="93964"/>
                  <a:pt x="1009377" y="0"/>
                  <a:pt x="14162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179622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BBB0D3F2-564D-2342-B9B4-A7A974688D3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746875" y="2584450"/>
            <a:ext cx="1868979" cy="2446338"/>
          </a:xfrm>
          <a:custGeom>
            <a:avLst/>
            <a:gdLst>
              <a:gd name="connsiteX0" fmla="*/ 0 w 1868979"/>
              <a:gd name="connsiteY0" fmla="*/ 0 h 2446338"/>
              <a:gd name="connsiteX1" fmla="*/ 1833033 w 1868979"/>
              <a:gd name="connsiteY1" fmla="*/ 423976 h 2446338"/>
              <a:gd name="connsiteX2" fmla="*/ 1295400 w 1868979"/>
              <a:gd name="connsiteY2" fmla="*/ 2446338 h 2446338"/>
              <a:gd name="connsiteX3" fmla="*/ 321734 w 1868979"/>
              <a:gd name="connsiteY3" fmla="*/ 402777 h 2446338"/>
              <a:gd name="connsiteX4" fmla="*/ 0 w 1868979"/>
              <a:gd name="connsiteY4" fmla="*/ 0 h 244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68979" h="2446338">
                <a:moveTo>
                  <a:pt x="0" y="0"/>
                </a:moveTo>
                <a:cubicBezTo>
                  <a:pt x="0" y="0"/>
                  <a:pt x="0" y="0"/>
                  <a:pt x="1833033" y="423976"/>
                </a:cubicBezTo>
                <a:cubicBezTo>
                  <a:pt x="1955800" y="1148973"/>
                  <a:pt x="1761067" y="1878211"/>
                  <a:pt x="1295400" y="2446338"/>
                </a:cubicBezTo>
                <a:cubicBezTo>
                  <a:pt x="1295400" y="2446338"/>
                  <a:pt x="1295400" y="2446338"/>
                  <a:pt x="321734" y="402777"/>
                </a:cubicBezTo>
                <a:cubicBezTo>
                  <a:pt x="249767" y="241666"/>
                  <a:pt x="139700" y="105994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0323B148-EB35-D240-9648-0081EBA73A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98925" y="4259263"/>
            <a:ext cx="2673350" cy="1687512"/>
          </a:xfrm>
          <a:custGeom>
            <a:avLst/>
            <a:gdLst>
              <a:gd name="connsiteX0" fmla="*/ 2673350 w 2673350"/>
              <a:gd name="connsiteY0" fmla="*/ 0 h 1687512"/>
              <a:gd name="connsiteX1" fmla="*/ 1851433 w 2673350"/>
              <a:gd name="connsiteY1" fmla="*/ 1687512 h 1687512"/>
              <a:gd name="connsiteX2" fmla="*/ 0 w 2673350"/>
              <a:gd name="connsiteY2" fmla="*/ 716557 h 1687512"/>
              <a:gd name="connsiteX3" fmla="*/ 2228498 w 2673350"/>
              <a:gd name="connsiteY3" fmla="*/ 216239 h 1687512"/>
              <a:gd name="connsiteX4" fmla="*/ 2673350 w 2673350"/>
              <a:gd name="connsiteY4" fmla="*/ 0 h 168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73350" h="1687512">
                <a:moveTo>
                  <a:pt x="2673350" y="0"/>
                </a:moveTo>
                <a:cubicBezTo>
                  <a:pt x="2673350" y="0"/>
                  <a:pt x="2673350" y="0"/>
                  <a:pt x="1851433" y="1687512"/>
                </a:cubicBezTo>
                <a:cubicBezTo>
                  <a:pt x="1131196" y="1649352"/>
                  <a:pt x="444852" y="1288954"/>
                  <a:pt x="0" y="716557"/>
                </a:cubicBezTo>
                <a:cubicBezTo>
                  <a:pt x="0" y="716557"/>
                  <a:pt x="0" y="716557"/>
                  <a:pt x="2228498" y="216239"/>
                </a:cubicBezTo>
                <a:cubicBezTo>
                  <a:pt x="2393729" y="178079"/>
                  <a:pt x="2546249" y="101760"/>
                  <a:pt x="26733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28D408A0-87B9-D64E-8910-8C143761E68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72264" y="2835275"/>
            <a:ext cx="2296724" cy="2051050"/>
          </a:xfrm>
          <a:custGeom>
            <a:avLst/>
            <a:gdLst>
              <a:gd name="connsiteX0" fmla="*/ 73210 w 2296724"/>
              <a:gd name="connsiteY0" fmla="*/ 0 h 2051050"/>
              <a:gd name="connsiteX1" fmla="*/ 1843551 w 2296724"/>
              <a:gd name="connsiteY1" fmla="*/ 1423870 h 2051050"/>
              <a:gd name="connsiteX2" fmla="*/ 1898609 w 2296724"/>
              <a:gd name="connsiteY2" fmla="*/ 1466247 h 2051050"/>
              <a:gd name="connsiteX3" fmla="*/ 2296724 w 2296724"/>
              <a:gd name="connsiteY3" fmla="*/ 1639993 h 2051050"/>
              <a:gd name="connsiteX4" fmla="*/ 462855 w 2296724"/>
              <a:gd name="connsiteY4" fmla="*/ 2051050 h 2051050"/>
              <a:gd name="connsiteX5" fmla="*/ 60504 w 2296724"/>
              <a:gd name="connsiteY5" fmla="*/ 1144181 h 2051050"/>
              <a:gd name="connsiteX6" fmla="*/ 73210 w 2296724"/>
              <a:gd name="connsiteY6" fmla="*/ 0 h 205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96724" h="2051050">
                <a:moveTo>
                  <a:pt x="73210" y="0"/>
                </a:moveTo>
                <a:cubicBezTo>
                  <a:pt x="73210" y="0"/>
                  <a:pt x="73210" y="0"/>
                  <a:pt x="1843551" y="1423870"/>
                </a:cubicBezTo>
                <a:cubicBezTo>
                  <a:pt x="1843551" y="1423870"/>
                  <a:pt x="1843551" y="1423870"/>
                  <a:pt x="1898609" y="1466247"/>
                </a:cubicBezTo>
                <a:cubicBezTo>
                  <a:pt x="2017197" y="1551001"/>
                  <a:pt x="2152725" y="1610329"/>
                  <a:pt x="2296724" y="1639993"/>
                </a:cubicBezTo>
                <a:cubicBezTo>
                  <a:pt x="2296724" y="1639993"/>
                  <a:pt x="2296724" y="1639993"/>
                  <a:pt x="462855" y="2051050"/>
                </a:cubicBezTo>
                <a:cubicBezTo>
                  <a:pt x="272268" y="1779837"/>
                  <a:pt x="136739" y="1474722"/>
                  <a:pt x="60504" y="1144181"/>
                </a:cubicBezTo>
                <a:cubicBezTo>
                  <a:pt x="-24201" y="767025"/>
                  <a:pt x="-19966" y="372918"/>
                  <a:pt x="7321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A8F5A793-3D01-654B-B033-62830EA44D3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056313" y="3416300"/>
            <a:ext cx="1914525" cy="2535238"/>
          </a:xfrm>
          <a:custGeom>
            <a:avLst/>
            <a:gdLst>
              <a:gd name="connsiteX0" fmla="*/ 1109747 w 1914525"/>
              <a:gd name="connsiteY0" fmla="*/ 0 h 2535238"/>
              <a:gd name="connsiteX1" fmla="*/ 1914525 w 1914525"/>
              <a:gd name="connsiteY1" fmla="*/ 1695812 h 2535238"/>
              <a:gd name="connsiteX2" fmla="*/ 588759 w 1914525"/>
              <a:gd name="connsiteY2" fmla="*/ 2475885 h 2535238"/>
              <a:gd name="connsiteX3" fmla="*/ 38121 w 1914525"/>
              <a:gd name="connsiteY3" fmla="*/ 2535238 h 2535238"/>
              <a:gd name="connsiteX4" fmla="*/ 0 w 1914525"/>
              <a:gd name="connsiteY4" fmla="*/ 2535238 h 2535238"/>
              <a:gd name="connsiteX5" fmla="*/ 999619 w 1914525"/>
              <a:gd name="connsiteY5" fmla="*/ 483306 h 2535238"/>
              <a:gd name="connsiteX6" fmla="*/ 1020798 w 1914525"/>
              <a:gd name="connsiteY6" fmla="*/ 436672 h 2535238"/>
              <a:gd name="connsiteX7" fmla="*/ 1109747 w 1914525"/>
              <a:gd name="connsiteY7" fmla="*/ 0 h 253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4525" h="2535238">
                <a:moveTo>
                  <a:pt x="1109747" y="0"/>
                </a:moveTo>
                <a:cubicBezTo>
                  <a:pt x="1109747" y="0"/>
                  <a:pt x="1109747" y="0"/>
                  <a:pt x="1914525" y="1695812"/>
                </a:cubicBezTo>
                <a:cubicBezTo>
                  <a:pt x="1562964" y="2090088"/>
                  <a:pt x="1105511" y="2357178"/>
                  <a:pt x="588759" y="2475885"/>
                </a:cubicBezTo>
                <a:cubicBezTo>
                  <a:pt x="406625" y="2514040"/>
                  <a:pt x="220255" y="2535238"/>
                  <a:pt x="38121" y="2535238"/>
                </a:cubicBezTo>
                <a:cubicBezTo>
                  <a:pt x="25414" y="2535238"/>
                  <a:pt x="12707" y="2535238"/>
                  <a:pt x="0" y="2535238"/>
                </a:cubicBezTo>
                <a:lnTo>
                  <a:pt x="999619" y="483306"/>
                </a:lnTo>
                <a:cubicBezTo>
                  <a:pt x="999619" y="483306"/>
                  <a:pt x="999619" y="483306"/>
                  <a:pt x="1020798" y="436672"/>
                </a:cubicBezTo>
                <a:cubicBezTo>
                  <a:pt x="1080097" y="296767"/>
                  <a:pt x="1109747" y="148384"/>
                  <a:pt x="110974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E9776E0E-A4BE-5C4D-8C33-B8402158DE4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843588" y="1223964"/>
            <a:ext cx="2716212" cy="1679575"/>
          </a:xfrm>
          <a:custGeom>
            <a:avLst/>
            <a:gdLst>
              <a:gd name="connsiteX0" fmla="*/ 1470399 w 2716212"/>
              <a:gd name="connsiteY0" fmla="*/ 0 h 1679575"/>
              <a:gd name="connsiteX1" fmla="*/ 2711974 w 2716212"/>
              <a:gd name="connsiteY1" fmla="*/ 1654127 h 1679575"/>
              <a:gd name="connsiteX2" fmla="*/ 2716212 w 2716212"/>
              <a:gd name="connsiteY2" fmla="*/ 1679575 h 1679575"/>
              <a:gd name="connsiteX3" fmla="*/ 508495 w 2716212"/>
              <a:gd name="connsiteY3" fmla="*/ 1166372 h 1679575"/>
              <a:gd name="connsiteX4" fmla="*/ 250010 w 2716212"/>
              <a:gd name="connsiteY4" fmla="*/ 1136682 h 1679575"/>
              <a:gd name="connsiteX5" fmla="*/ 16950 w 2716212"/>
              <a:gd name="connsiteY5" fmla="*/ 1162130 h 1679575"/>
              <a:gd name="connsiteX6" fmla="*/ 0 w 2716212"/>
              <a:gd name="connsiteY6" fmla="*/ 1166372 h 1679575"/>
              <a:gd name="connsiteX7" fmla="*/ 1470399 w 2716212"/>
              <a:gd name="connsiteY7" fmla="*/ 0 h 167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16212" h="1679575">
                <a:moveTo>
                  <a:pt x="1470399" y="0"/>
                </a:moveTo>
                <a:cubicBezTo>
                  <a:pt x="2101780" y="347791"/>
                  <a:pt x="2550951" y="950063"/>
                  <a:pt x="2711974" y="1654127"/>
                </a:cubicBezTo>
                <a:cubicBezTo>
                  <a:pt x="2711974" y="1662610"/>
                  <a:pt x="2711974" y="1671092"/>
                  <a:pt x="2716212" y="1679575"/>
                </a:cubicBezTo>
                <a:cubicBezTo>
                  <a:pt x="2716212" y="1679575"/>
                  <a:pt x="2716212" y="1679575"/>
                  <a:pt x="508495" y="1166372"/>
                </a:cubicBezTo>
                <a:cubicBezTo>
                  <a:pt x="423746" y="1145165"/>
                  <a:pt x="338997" y="1136682"/>
                  <a:pt x="250010" y="1136682"/>
                </a:cubicBezTo>
                <a:cubicBezTo>
                  <a:pt x="173736" y="1136682"/>
                  <a:pt x="93224" y="1145165"/>
                  <a:pt x="16950" y="1162130"/>
                </a:cubicBezTo>
                <a:cubicBezTo>
                  <a:pt x="8475" y="1162130"/>
                  <a:pt x="4238" y="1162130"/>
                  <a:pt x="0" y="1166372"/>
                </a:cubicBezTo>
                <a:cubicBezTo>
                  <a:pt x="0" y="1166372"/>
                  <a:pt x="0" y="1166372"/>
                  <a:pt x="147039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66472BED-B1E6-9D4D-91AC-722B72F5ECE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122863" y="906464"/>
            <a:ext cx="2097087" cy="2073275"/>
          </a:xfrm>
          <a:custGeom>
            <a:avLst/>
            <a:gdLst>
              <a:gd name="connsiteX0" fmla="*/ 970168 w 2097087"/>
              <a:gd name="connsiteY0" fmla="*/ 0 h 2073275"/>
              <a:gd name="connsiteX1" fmla="*/ 2097087 w 2097087"/>
              <a:gd name="connsiteY1" fmla="*/ 267109 h 2073275"/>
              <a:gd name="connsiteX2" fmla="*/ 321977 w 2097087"/>
              <a:gd name="connsiteY2" fmla="*/ 1670492 h 2073275"/>
              <a:gd name="connsiteX3" fmla="*/ 0 w 2097087"/>
              <a:gd name="connsiteY3" fmla="*/ 2073275 h 2073275"/>
              <a:gd name="connsiteX4" fmla="*/ 8473 w 2097087"/>
              <a:gd name="connsiteY4" fmla="*/ 190792 h 2073275"/>
              <a:gd name="connsiteX5" fmla="*/ 419418 w 2097087"/>
              <a:gd name="connsiteY5" fmla="*/ 59358 h 2073275"/>
              <a:gd name="connsiteX6" fmla="*/ 970168 w 2097087"/>
              <a:gd name="connsiteY6" fmla="*/ 0 h 2073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7087" h="2073275">
                <a:moveTo>
                  <a:pt x="970168" y="0"/>
                </a:moveTo>
                <a:cubicBezTo>
                  <a:pt x="1359929" y="0"/>
                  <a:pt x="1745454" y="93276"/>
                  <a:pt x="2097087" y="267109"/>
                </a:cubicBezTo>
                <a:cubicBezTo>
                  <a:pt x="2097087" y="267109"/>
                  <a:pt x="2097087" y="267109"/>
                  <a:pt x="321977" y="1670492"/>
                </a:cubicBezTo>
                <a:cubicBezTo>
                  <a:pt x="182171" y="1776487"/>
                  <a:pt x="72021" y="1916402"/>
                  <a:pt x="0" y="2073275"/>
                </a:cubicBezTo>
                <a:cubicBezTo>
                  <a:pt x="0" y="2073275"/>
                  <a:pt x="0" y="2073275"/>
                  <a:pt x="8473" y="190792"/>
                </a:cubicBezTo>
                <a:cubicBezTo>
                  <a:pt x="139806" y="135675"/>
                  <a:pt x="279612" y="93276"/>
                  <a:pt x="419418" y="59358"/>
                </a:cubicBezTo>
                <a:cubicBezTo>
                  <a:pt x="601589" y="21199"/>
                  <a:pt x="787997" y="0"/>
                  <a:pt x="97016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8FEF2065-552F-B44C-B897-19804C880CC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670300" y="1139825"/>
            <a:ext cx="1465263" cy="2763838"/>
          </a:xfrm>
          <a:custGeom>
            <a:avLst/>
            <a:gdLst>
              <a:gd name="connsiteX0" fmla="*/ 1359392 w 1465263"/>
              <a:gd name="connsiteY0" fmla="*/ 0 h 2763838"/>
              <a:gd name="connsiteX1" fmla="*/ 1350922 w 1465263"/>
              <a:gd name="connsiteY1" fmla="*/ 2267873 h 2763838"/>
              <a:gd name="connsiteX2" fmla="*/ 1380566 w 1465263"/>
              <a:gd name="connsiteY2" fmla="*/ 2522214 h 2763838"/>
              <a:gd name="connsiteX3" fmla="*/ 1465263 w 1465263"/>
              <a:gd name="connsiteY3" fmla="*/ 2763838 h 2763838"/>
              <a:gd name="connsiteX4" fmla="*/ 0 w 1465263"/>
              <a:gd name="connsiteY4" fmla="*/ 1589631 h 2763838"/>
              <a:gd name="connsiteX5" fmla="*/ 1359392 w 1465263"/>
              <a:gd name="connsiteY5" fmla="*/ 0 h 2763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5263" h="2763838">
                <a:moveTo>
                  <a:pt x="1359392" y="0"/>
                </a:moveTo>
                <a:lnTo>
                  <a:pt x="1350922" y="2267873"/>
                </a:lnTo>
                <a:cubicBezTo>
                  <a:pt x="1350922" y="2352654"/>
                  <a:pt x="1359392" y="2441673"/>
                  <a:pt x="1380566" y="2522214"/>
                </a:cubicBezTo>
                <a:cubicBezTo>
                  <a:pt x="1397505" y="2606995"/>
                  <a:pt x="1427149" y="2691775"/>
                  <a:pt x="1465263" y="2763838"/>
                </a:cubicBezTo>
                <a:cubicBezTo>
                  <a:pt x="1465263" y="2763838"/>
                  <a:pt x="1465263" y="2763838"/>
                  <a:pt x="0" y="1589631"/>
                </a:cubicBezTo>
                <a:cubicBezTo>
                  <a:pt x="203274" y="881715"/>
                  <a:pt x="698753" y="309448"/>
                  <a:pt x="135939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132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C10043B-6304-CF45-B109-EF3E72D9ABA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899150" y="2647951"/>
            <a:ext cx="2737696" cy="2436813"/>
          </a:xfrm>
          <a:custGeom>
            <a:avLst/>
            <a:gdLst>
              <a:gd name="connsiteX0" fmla="*/ 2470883 w 2737696"/>
              <a:gd name="connsiteY0" fmla="*/ 0 h 2436813"/>
              <a:gd name="connsiteX1" fmla="*/ 2724516 w 2737696"/>
              <a:gd name="connsiteY1" fmla="*/ 1118067 h 2436813"/>
              <a:gd name="connsiteX2" fmla="*/ 2593609 w 2737696"/>
              <a:gd name="connsiteY2" fmla="*/ 1724199 h 2436813"/>
              <a:gd name="connsiteX3" fmla="*/ 2593609 w 2737696"/>
              <a:gd name="connsiteY3" fmla="*/ 1720103 h 2436813"/>
              <a:gd name="connsiteX4" fmla="*/ 2548609 w 2737696"/>
              <a:gd name="connsiteY4" fmla="*/ 1781536 h 2436813"/>
              <a:gd name="connsiteX5" fmla="*/ 2511791 w 2737696"/>
              <a:gd name="connsiteY5" fmla="*/ 1826586 h 2436813"/>
              <a:gd name="connsiteX6" fmla="*/ 1149533 w 2737696"/>
              <a:gd name="connsiteY6" fmla="*/ 2428622 h 2436813"/>
              <a:gd name="connsiteX7" fmla="*/ 969535 w 2737696"/>
              <a:gd name="connsiteY7" fmla="*/ 2436813 h 2436813"/>
              <a:gd name="connsiteX8" fmla="*/ 0 w 2737696"/>
              <a:gd name="connsiteY8" fmla="*/ 2252516 h 2436813"/>
              <a:gd name="connsiteX9" fmla="*/ 196362 w 2737696"/>
              <a:gd name="connsiteY9" fmla="*/ 2268898 h 2436813"/>
              <a:gd name="connsiteX10" fmla="*/ 670902 w 2737696"/>
              <a:gd name="connsiteY10" fmla="*/ 2182893 h 2436813"/>
              <a:gd name="connsiteX11" fmla="*/ 1165897 w 2737696"/>
              <a:gd name="connsiteY11" fmla="*/ 1949451 h 2436813"/>
              <a:gd name="connsiteX12" fmla="*/ 2061796 w 2737696"/>
              <a:gd name="connsiteY12" fmla="*/ 1130354 h 2436813"/>
              <a:gd name="connsiteX13" fmla="*/ 2470883 w 2737696"/>
              <a:gd name="connsiteY13" fmla="*/ 0 h 243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737696" h="2436813">
                <a:moveTo>
                  <a:pt x="2470883" y="0"/>
                </a:moveTo>
                <a:cubicBezTo>
                  <a:pt x="2470883" y="0"/>
                  <a:pt x="2470883" y="0"/>
                  <a:pt x="2724516" y="1118067"/>
                </a:cubicBezTo>
                <a:cubicBezTo>
                  <a:pt x="2765425" y="1298269"/>
                  <a:pt x="2708153" y="1572666"/>
                  <a:pt x="2593609" y="1724199"/>
                </a:cubicBezTo>
                <a:cubicBezTo>
                  <a:pt x="2593609" y="1724199"/>
                  <a:pt x="2593609" y="1724199"/>
                  <a:pt x="2593609" y="1720103"/>
                </a:cubicBezTo>
                <a:cubicBezTo>
                  <a:pt x="2593609" y="1720103"/>
                  <a:pt x="2593609" y="1720103"/>
                  <a:pt x="2548609" y="1781536"/>
                </a:cubicBezTo>
                <a:cubicBezTo>
                  <a:pt x="2548609" y="1781536"/>
                  <a:pt x="2548609" y="1781536"/>
                  <a:pt x="2511791" y="1826586"/>
                </a:cubicBezTo>
                <a:cubicBezTo>
                  <a:pt x="2405429" y="1953546"/>
                  <a:pt x="1988161" y="2367190"/>
                  <a:pt x="1149533" y="2428622"/>
                </a:cubicBezTo>
                <a:cubicBezTo>
                  <a:pt x="1088170" y="2432718"/>
                  <a:pt x="1026807" y="2436813"/>
                  <a:pt x="969535" y="2436813"/>
                </a:cubicBezTo>
                <a:cubicBezTo>
                  <a:pt x="593176" y="2436813"/>
                  <a:pt x="253634" y="2350808"/>
                  <a:pt x="0" y="2252516"/>
                </a:cubicBezTo>
                <a:cubicBezTo>
                  <a:pt x="65454" y="2260707"/>
                  <a:pt x="130908" y="2268898"/>
                  <a:pt x="196362" y="2268898"/>
                </a:cubicBezTo>
                <a:cubicBezTo>
                  <a:pt x="359996" y="2268898"/>
                  <a:pt x="519540" y="2240230"/>
                  <a:pt x="670902" y="2182893"/>
                </a:cubicBezTo>
                <a:cubicBezTo>
                  <a:pt x="679084" y="2182893"/>
                  <a:pt x="887718" y="2113270"/>
                  <a:pt x="1165897" y="1949451"/>
                </a:cubicBezTo>
                <a:cubicBezTo>
                  <a:pt x="1423621" y="1797918"/>
                  <a:pt x="1787708" y="1535807"/>
                  <a:pt x="2061796" y="1130354"/>
                </a:cubicBezTo>
                <a:cubicBezTo>
                  <a:pt x="2364520" y="683946"/>
                  <a:pt x="2454519" y="278493"/>
                  <a:pt x="247088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DE88674A-06A6-2645-A985-8F125682E8A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745038" y="928688"/>
            <a:ext cx="2771308" cy="2468562"/>
          </a:xfrm>
          <a:custGeom>
            <a:avLst/>
            <a:gdLst>
              <a:gd name="connsiteX0" fmla="*/ 1349956 w 2771308"/>
              <a:gd name="connsiteY0" fmla="*/ 0 h 2468562"/>
              <a:gd name="connsiteX1" fmla="*/ 1664946 w 2771308"/>
              <a:gd name="connsiteY1" fmla="*/ 61407 h 2468562"/>
              <a:gd name="connsiteX2" fmla="*/ 1771306 w 2771308"/>
              <a:gd name="connsiteY2" fmla="*/ 114627 h 2468562"/>
              <a:gd name="connsiteX3" fmla="*/ 2659005 w 2771308"/>
              <a:gd name="connsiteY3" fmla="*/ 1310017 h 2468562"/>
              <a:gd name="connsiteX4" fmla="*/ 2744911 w 2771308"/>
              <a:gd name="connsiteY4" fmla="*/ 2468562 h 2468562"/>
              <a:gd name="connsiteX5" fmla="*/ 2536281 w 2771308"/>
              <a:gd name="connsiteY5" fmla="*/ 1842211 h 2468562"/>
              <a:gd name="connsiteX6" fmla="*/ 2528100 w 2771308"/>
              <a:gd name="connsiteY6" fmla="*/ 1829929 h 2468562"/>
              <a:gd name="connsiteX7" fmla="*/ 2188565 w 2771308"/>
              <a:gd name="connsiteY7" fmla="*/ 1400080 h 2468562"/>
              <a:gd name="connsiteX8" fmla="*/ 1190416 w 2771308"/>
              <a:gd name="connsiteY8" fmla="*/ 708228 h 2468562"/>
              <a:gd name="connsiteX9" fmla="*/ 319081 w 2771308"/>
              <a:gd name="connsiteY9" fmla="*/ 536288 h 2468562"/>
              <a:gd name="connsiteX10" fmla="*/ 0 w 2771308"/>
              <a:gd name="connsiteY10" fmla="*/ 560851 h 2468562"/>
              <a:gd name="connsiteX11" fmla="*/ 1030876 w 2771308"/>
              <a:gd name="connsiteY11" fmla="*/ 61407 h 2468562"/>
              <a:gd name="connsiteX12" fmla="*/ 1349956 w 2771308"/>
              <a:gd name="connsiteY12" fmla="*/ 0 h 2468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71308" h="2468562">
                <a:moveTo>
                  <a:pt x="1349956" y="0"/>
                </a:moveTo>
                <a:cubicBezTo>
                  <a:pt x="1468589" y="0"/>
                  <a:pt x="1583130" y="24563"/>
                  <a:pt x="1664946" y="61407"/>
                </a:cubicBezTo>
                <a:cubicBezTo>
                  <a:pt x="1664946" y="61407"/>
                  <a:pt x="1664946" y="61407"/>
                  <a:pt x="1771306" y="114627"/>
                </a:cubicBezTo>
                <a:cubicBezTo>
                  <a:pt x="1918574" y="192409"/>
                  <a:pt x="2409467" y="503538"/>
                  <a:pt x="2659005" y="1310017"/>
                </a:cubicBezTo>
                <a:cubicBezTo>
                  <a:pt x="2794000" y="1739866"/>
                  <a:pt x="2785819" y="2157433"/>
                  <a:pt x="2744911" y="2468562"/>
                </a:cubicBezTo>
                <a:cubicBezTo>
                  <a:pt x="2724457" y="2247497"/>
                  <a:pt x="2654914" y="2034619"/>
                  <a:pt x="2536281" y="1842211"/>
                </a:cubicBezTo>
                <a:cubicBezTo>
                  <a:pt x="2536281" y="1842211"/>
                  <a:pt x="2536281" y="1842211"/>
                  <a:pt x="2528100" y="1829929"/>
                </a:cubicBezTo>
                <a:cubicBezTo>
                  <a:pt x="2524009" y="1821742"/>
                  <a:pt x="2409467" y="1633427"/>
                  <a:pt x="2188565" y="1400080"/>
                </a:cubicBezTo>
                <a:cubicBezTo>
                  <a:pt x="1984027" y="1183109"/>
                  <a:pt x="1644492" y="888355"/>
                  <a:pt x="1190416" y="708228"/>
                </a:cubicBezTo>
                <a:cubicBezTo>
                  <a:pt x="895880" y="593601"/>
                  <a:pt x="601344" y="536288"/>
                  <a:pt x="319081" y="536288"/>
                </a:cubicBezTo>
                <a:cubicBezTo>
                  <a:pt x="200448" y="536288"/>
                  <a:pt x="94088" y="544476"/>
                  <a:pt x="0" y="560851"/>
                </a:cubicBezTo>
                <a:cubicBezTo>
                  <a:pt x="0" y="560851"/>
                  <a:pt x="0" y="560851"/>
                  <a:pt x="1030876" y="61407"/>
                </a:cubicBezTo>
                <a:cubicBezTo>
                  <a:pt x="1116782" y="24563"/>
                  <a:pt x="1227233" y="0"/>
                  <a:pt x="13499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4711DEC3-9E4F-054E-95CF-B6E43765F27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892675" y="4229101"/>
            <a:ext cx="3297238" cy="1700213"/>
          </a:xfrm>
          <a:custGeom>
            <a:avLst/>
            <a:gdLst>
              <a:gd name="connsiteX0" fmla="*/ 0 w 3297238"/>
              <a:gd name="connsiteY0" fmla="*/ 0 h 1700213"/>
              <a:gd name="connsiteX1" fmla="*/ 462268 w 3297238"/>
              <a:gd name="connsiteY1" fmla="*/ 475240 h 1700213"/>
              <a:gd name="connsiteX2" fmla="*/ 470450 w 3297238"/>
              <a:gd name="connsiteY2" fmla="*/ 479337 h 1700213"/>
              <a:gd name="connsiteX3" fmla="*/ 1975888 w 3297238"/>
              <a:gd name="connsiteY3" fmla="*/ 917706 h 1700213"/>
              <a:gd name="connsiteX4" fmla="*/ 2159977 w 3297238"/>
              <a:gd name="connsiteY4" fmla="*/ 909512 h 1700213"/>
              <a:gd name="connsiteX5" fmla="*/ 3297238 w 3297238"/>
              <a:gd name="connsiteY5" fmla="*/ 524403 h 1700213"/>
              <a:gd name="connsiteX6" fmla="*/ 2581337 w 3297238"/>
              <a:gd name="connsiteY6" fmla="*/ 1421624 h 1700213"/>
              <a:gd name="connsiteX7" fmla="*/ 2008615 w 3297238"/>
              <a:gd name="connsiteY7" fmla="*/ 1700213 h 1700213"/>
              <a:gd name="connsiteX8" fmla="*/ 2000434 w 3297238"/>
              <a:gd name="connsiteY8" fmla="*/ 1700213 h 1700213"/>
              <a:gd name="connsiteX9" fmla="*/ 2004525 w 3297238"/>
              <a:gd name="connsiteY9" fmla="*/ 1696116 h 1700213"/>
              <a:gd name="connsiteX10" fmla="*/ 1955434 w 3297238"/>
              <a:gd name="connsiteY10" fmla="*/ 1700213 h 1700213"/>
              <a:gd name="connsiteX11" fmla="*/ 1951343 w 3297238"/>
              <a:gd name="connsiteY11" fmla="*/ 1700213 h 1700213"/>
              <a:gd name="connsiteX12" fmla="*/ 1898162 w 3297238"/>
              <a:gd name="connsiteY12" fmla="*/ 1700213 h 1700213"/>
              <a:gd name="connsiteX13" fmla="*/ 576812 w 3297238"/>
              <a:gd name="connsiteY13" fmla="*/ 1007837 h 1700213"/>
              <a:gd name="connsiteX14" fmla="*/ 0 w 3297238"/>
              <a:gd name="connsiteY14" fmla="*/ 0 h 1700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97238" h="1700213">
                <a:moveTo>
                  <a:pt x="0" y="0"/>
                </a:moveTo>
                <a:cubicBezTo>
                  <a:pt x="110454" y="188458"/>
                  <a:pt x="269997" y="352334"/>
                  <a:pt x="462268" y="475240"/>
                </a:cubicBezTo>
                <a:cubicBezTo>
                  <a:pt x="462268" y="475240"/>
                  <a:pt x="462268" y="475240"/>
                  <a:pt x="470450" y="479337"/>
                </a:cubicBezTo>
                <a:cubicBezTo>
                  <a:pt x="478632" y="483434"/>
                  <a:pt x="1133170" y="917706"/>
                  <a:pt x="1975888" y="917706"/>
                </a:cubicBezTo>
                <a:cubicBezTo>
                  <a:pt x="2037251" y="917706"/>
                  <a:pt x="2098614" y="913609"/>
                  <a:pt x="2159977" y="909512"/>
                </a:cubicBezTo>
                <a:cubicBezTo>
                  <a:pt x="2699972" y="868543"/>
                  <a:pt x="3068150" y="688279"/>
                  <a:pt x="3297238" y="524403"/>
                </a:cubicBezTo>
                <a:cubicBezTo>
                  <a:pt x="3297238" y="524403"/>
                  <a:pt x="3297238" y="524403"/>
                  <a:pt x="2581337" y="1421624"/>
                </a:cubicBezTo>
                <a:cubicBezTo>
                  <a:pt x="2462701" y="1573209"/>
                  <a:pt x="2200886" y="1700213"/>
                  <a:pt x="2008615" y="1700213"/>
                </a:cubicBezTo>
                <a:lnTo>
                  <a:pt x="2000434" y="1700213"/>
                </a:lnTo>
                <a:cubicBezTo>
                  <a:pt x="2000434" y="1700213"/>
                  <a:pt x="2000434" y="1700213"/>
                  <a:pt x="2004525" y="1696116"/>
                </a:cubicBezTo>
                <a:cubicBezTo>
                  <a:pt x="2004525" y="1696116"/>
                  <a:pt x="2004525" y="1696116"/>
                  <a:pt x="1955434" y="1700213"/>
                </a:cubicBezTo>
                <a:cubicBezTo>
                  <a:pt x="1955434" y="1700213"/>
                  <a:pt x="1951343" y="1700213"/>
                  <a:pt x="1951343" y="1700213"/>
                </a:cubicBezTo>
                <a:cubicBezTo>
                  <a:pt x="1951343" y="1700213"/>
                  <a:pt x="1951343" y="1700213"/>
                  <a:pt x="1898162" y="1700213"/>
                </a:cubicBezTo>
                <a:cubicBezTo>
                  <a:pt x="1730437" y="1692019"/>
                  <a:pt x="1149534" y="1626469"/>
                  <a:pt x="576812" y="1007837"/>
                </a:cubicBezTo>
                <a:cubicBezTo>
                  <a:pt x="269997" y="680085"/>
                  <a:pt x="98181" y="299074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82DA6696-2CD9-C04E-A83F-777238D3431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835775" y="1195389"/>
            <a:ext cx="1475611" cy="3341687"/>
          </a:xfrm>
          <a:custGeom>
            <a:avLst/>
            <a:gdLst>
              <a:gd name="connsiteX0" fmla="*/ 0 w 1475611"/>
              <a:gd name="connsiteY0" fmla="*/ 0 h 3341687"/>
              <a:gd name="connsiteX1" fmla="*/ 1031264 w 1475611"/>
              <a:gd name="connsiteY1" fmla="*/ 499615 h 3341687"/>
              <a:gd name="connsiteX2" fmla="*/ 1428219 w 1475611"/>
              <a:gd name="connsiteY2" fmla="*/ 995135 h 3341687"/>
              <a:gd name="connsiteX3" fmla="*/ 1432311 w 1475611"/>
              <a:gd name="connsiteY3" fmla="*/ 1007421 h 3341687"/>
              <a:gd name="connsiteX4" fmla="*/ 1428219 w 1475611"/>
              <a:gd name="connsiteY4" fmla="*/ 1007421 h 3341687"/>
              <a:gd name="connsiteX5" fmla="*/ 1440496 w 1475611"/>
              <a:gd name="connsiteY5" fmla="*/ 1052468 h 3341687"/>
              <a:gd name="connsiteX6" fmla="*/ 1452773 w 1475611"/>
              <a:gd name="connsiteY6" fmla="*/ 1105705 h 3341687"/>
              <a:gd name="connsiteX7" fmla="*/ 1076279 w 1475611"/>
              <a:gd name="connsiteY7" fmla="*/ 2551313 h 3341687"/>
              <a:gd name="connsiteX8" fmla="*/ 212801 w 1475611"/>
              <a:gd name="connsiteY8" fmla="*/ 3341687 h 3341687"/>
              <a:gd name="connsiteX9" fmla="*/ 581109 w 1475611"/>
              <a:gd name="connsiteY9" fmla="*/ 2780644 h 3341687"/>
              <a:gd name="connsiteX10" fmla="*/ 585201 w 1475611"/>
              <a:gd name="connsiteY10" fmla="*/ 2768358 h 3341687"/>
              <a:gd name="connsiteX11" fmla="*/ 712063 w 1475611"/>
              <a:gd name="connsiteY11" fmla="*/ 2235982 h 3341687"/>
              <a:gd name="connsiteX12" fmla="*/ 626125 w 1475611"/>
              <a:gd name="connsiteY12" fmla="*/ 1023801 h 3341687"/>
              <a:gd name="connsiteX13" fmla="*/ 135047 w 1475611"/>
              <a:gd name="connsiteY13" fmla="*/ 135142 h 3341687"/>
              <a:gd name="connsiteX14" fmla="*/ 0 w 1475611"/>
              <a:gd name="connsiteY14" fmla="*/ 0 h 334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75611" h="3341687">
                <a:moveTo>
                  <a:pt x="0" y="0"/>
                </a:moveTo>
                <a:cubicBezTo>
                  <a:pt x="0" y="0"/>
                  <a:pt x="0" y="0"/>
                  <a:pt x="1031264" y="499615"/>
                </a:cubicBezTo>
                <a:cubicBezTo>
                  <a:pt x="1203141" y="581519"/>
                  <a:pt x="1387296" y="810851"/>
                  <a:pt x="1428219" y="995135"/>
                </a:cubicBezTo>
                <a:cubicBezTo>
                  <a:pt x="1428219" y="995135"/>
                  <a:pt x="1428219" y="995135"/>
                  <a:pt x="1432311" y="1007421"/>
                </a:cubicBezTo>
                <a:cubicBezTo>
                  <a:pt x="1432311" y="1007421"/>
                  <a:pt x="1432311" y="1007421"/>
                  <a:pt x="1428219" y="1007421"/>
                </a:cubicBezTo>
                <a:cubicBezTo>
                  <a:pt x="1428219" y="1007421"/>
                  <a:pt x="1428219" y="1007421"/>
                  <a:pt x="1440496" y="1052468"/>
                </a:cubicBezTo>
                <a:cubicBezTo>
                  <a:pt x="1440496" y="1052468"/>
                  <a:pt x="1440496" y="1052468"/>
                  <a:pt x="1452773" y="1105705"/>
                </a:cubicBezTo>
                <a:cubicBezTo>
                  <a:pt x="1485511" y="1265418"/>
                  <a:pt x="1550988" y="1851033"/>
                  <a:pt x="1076279" y="2551313"/>
                </a:cubicBezTo>
                <a:cubicBezTo>
                  <a:pt x="818464" y="2923976"/>
                  <a:pt x="486986" y="3177879"/>
                  <a:pt x="212801" y="3341687"/>
                </a:cubicBezTo>
                <a:cubicBezTo>
                  <a:pt x="380586" y="3186069"/>
                  <a:pt x="507447" y="2993595"/>
                  <a:pt x="581109" y="2780644"/>
                </a:cubicBezTo>
                <a:cubicBezTo>
                  <a:pt x="581109" y="2780644"/>
                  <a:pt x="581109" y="2780644"/>
                  <a:pt x="585201" y="2768358"/>
                </a:cubicBezTo>
                <a:cubicBezTo>
                  <a:pt x="589294" y="2760168"/>
                  <a:pt x="667048" y="2555408"/>
                  <a:pt x="712063" y="2235982"/>
                </a:cubicBezTo>
                <a:cubicBezTo>
                  <a:pt x="752986" y="1941127"/>
                  <a:pt x="773448" y="1494750"/>
                  <a:pt x="626125" y="1023801"/>
                </a:cubicBezTo>
                <a:cubicBezTo>
                  <a:pt x="519724" y="675709"/>
                  <a:pt x="351939" y="372664"/>
                  <a:pt x="135047" y="135142"/>
                </a:cubicBezTo>
                <a:cubicBezTo>
                  <a:pt x="90031" y="85999"/>
                  <a:pt x="45016" y="40952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AA526CBF-1B4E-ED4A-A105-6D7B5154E8D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331305" y="3017839"/>
            <a:ext cx="2104420" cy="2911475"/>
          </a:xfrm>
          <a:custGeom>
            <a:avLst/>
            <a:gdLst>
              <a:gd name="connsiteX0" fmla="*/ 454381 w 2104420"/>
              <a:gd name="connsiteY0" fmla="*/ 0 h 2911475"/>
              <a:gd name="connsiteX1" fmla="*/ 364305 w 2104420"/>
              <a:gd name="connsiteY1" fmla="*/ 499578 h 2911475"/>
              <a:gd name="connsiteX2" fmla="*/ 372494 w 2104420"/>
              <a:gd name="connsiteY2" fmla="*/ 651090 h 2911475"/>
              <a:gd name="connsiteX3" fmla="*/ 376588 w 2104420"/>
              <a:gd name="connsiteY3" fmla="*/ 667469 h 2911475"/>
              <a:gd name="connsiteX4" fmla="*/ 491231 w 2104420"/>
              <a:gd name="connsiteY4" fmla="*/ 1203901 h 2911475"/>
              <a:gd name="connsiteX5" fmla="*/ 1093106 w 2104420"/>
              <a:gd name="connsiteY5" fmla="*/ 2260386 h 2911475"/>
              <a:gd name="connsiteX6" fmla="*/ 2104420 w 2104420"/>
              <a:gd name="connsiteY6" fmla="*/ 2911475 h 2911475"/>
              <a:gd name="connsiteX7" fmla="*/ 953897 w 2104420"/>
              <a:gd name="connsiteY7" fmla="*/ 2911475 h 2911475"/>
              <a:gd name="connsiteX8" fmla="*/ 384777 w 2104420"/>
              <a:gd name="connsiteY8" fmla="*/ 2633022 h 2911475"/>
              <a:gd name="connsiteX9" fmla="*/ 372494 w 2104420"/>
              <a:gd name="connsiteY9" fmla="*/ 2616642 h 2911475"/>
              <a:gd name="connsiteX10" fmla="*/ 347927 w 2104420"/>
              <a:gd name="connsiteY10" fmla="*/ 2587978 h 2911475"/>
              <a:gd name="connsiteX11" fmla="*/ 311078 w 2104420"/>
              <a:gd name="connsiteY11" fmla="*/ 2547029 h 2911475"/>
              <a:gd name="connsiteX12" fmla="*/ 28565 w 2104420"/>
              <a:gd name="connsiteY12" fmla="*/ 1081054 h 2911475"/>
              <a:gd name="connsiteX13" fmla="*/ 454381 w 2104420"/>
              <a:gd name="connsiteY13" fmla="*/ 0 h 291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04420" h="2911475">
                <a:moveTo>
                  <a:pt x="454381" y="0"/>
                </a:moveTo>
                <a:cubicBezTo>
                  <a:pt x="397060" y="155606"/>
                  <a:pt x="364305" y="327592"/>
                  <a:pt x="364305" y="499578"/>
                </a:cubicBezTo>
                <a:cubicBezTo>
                  <a:pt x="364305" y="548717"/>
                  <a:pt x="368399" y="597856"/>
                  <a:pt x="372494" y="651090"/>
                </a:cubicBezTo>
                <a:cubicBezTo>
                  <a:pt x="372494" y="651090"/>
                  <a:pt x="372494" y="651090"/>
                  <a:pt x="376588" y="667469"/>
                </a:cubicBezTo>
                <a:cubicBezTo>
                  <a:pt x="376588" y="679754"/>
                  <a:pt x="392966" y="896784"/>
                  <a:pt x="491231" y="1203901"/>
                </a:cubicBezTo>
                <a:cubicBezTo>
                  <a:pt x="581307" y="1490544"/>
                  <a:pt x="761461" y="1900035"/>
                  <a:pt x="1093106" y="2260386"/>
                </a:cubicBezTo>
                <a:cubicBezTo>
                  <a:pt x="1461601" y="2657591"/>
                  <a:pt x="1834191" y="2833672"/>
                  <a:pt x="2104420" y="2911475"/>
                </a:cubicBezTo>
                <a:cubicBezTo>
                  <a:pt x="2104420" y="2911475"/>
                  <a:pt x="2104420" y="2911475"/>
                  <a:pt x="953897" y="2911475"/>
                </a:cubicBezTo>
                <a:cubicBezTo>
                  <a:pt x="765555" y="2911475"/>
                  <a:pt x="503514" y="2784533"/>
                  <a:pt x="384777" y="2633022"/>
                </a:cubicBezTo>
                <a:lnTo>
                  <a:pt x="372494" y="2616642"/>
                </a:lnTo>
                <a:cubicBezTo>
                  <a:pt x="372494" y="2616642"/>
                  <a:pt x="372494" y="2616642"/>
                  <a:pt x="347927" y="2587978"/>
                </a:cubicBezTo>
                <a:cubicBezTo>
                  <a:pt x="347927" y="2587978"/>
                  <a:pt x="347927" y="2587978"/>
                  <a:pt x="311078" y="2547029"/>
                </a:cubicBezTo>
                <a:cubicBezTo>
                  <a:pt x="212812" y="2411897"/>
                  <a:pt x="-94267" y="1916414"/>
                  <a:pt x="28565" y="1081054"/>
                </a:cubicBezTo>
                <a:cubicBezTo>
                  <a:pt x="94075" y="638805"/>
                  <a:pt x="282417" y="266169"/>
                  <a:pt x="45438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66FAEC85-1E98-1844-9E9C-814A1F063EB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54102" y="2181225"/>
            <a:ext cx="2116448" cy="3105150"/>
          </a:xfrm>
          <a:custGeom>
            <a:avLst/>
            <a:gdLst>
              <a:gd name="connsiteX0" fmla="*/ 2116448 w 2116448"/>
              <a:gd name="connsiteY0" fmla="*/ 0 h 3105150"/>
              <a:gd name="connsiteX1" fmla="*/ 1555712 w 2116448"/>
              <a:gd name="connsiteY1" fmla="*/ 340010 h 3105150"/>
              <a:gd name="connsiteX2" fmla="*/ 1543434 w 2116448"/>
              <a:gd name="connsiteY2" fmla="*/ 352299 h 3105150"/>
              <a:gd name="connsiteX3" fmla="*/ 1195532 w 2116448"/>
              <a:gd name="connsiteY3" fmla="*/ 778336 h 3105150"/>
              <a:gd name="connsiteX4" fmla="*/ 749399 w 2116448"/>
              <a:gd name="connsiteY4" fmla="*/ 1908971 h 3105150"/>
              <a:gd name="connsiteX5" fmla="*/ 868095 w 2116448"/>
              <a:gd name="connsiteY5" fmla="*/ 3105150 h 3105150"/>
              <a:gd name="connsiteX6" fmla="*/ 151826 w 2116448"/>
              <a:gd name="connsiteY6" fmla="*/ 2203919 h 3105150"/>
              <a:gd name="connsiteX7" fmla="*/ 12666 w 2116448"/>
              <a:gd name="connsiteY7" fmla="*/ 1585347 h 3105150"/>
              <a:gd name="connsiteX8" fmla="*/ 37224 w 2116448"/>
              <a:gd name="connsiteY8" fmla="*/ 1474742 h 3105150"/>
              <a:gd name="connsiteX9" fmla="*/ 1007256 w 2116448"/>
              <a:gd name="connsiteY9" fmla="*/ 340010 h 3105150"/>
              <a:gd name="connsiteX10" fmla="*/ 2116448 w 2116448"/>
              <a:gd name="connsiteY10" fmla="*/ 0 h 310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16448" h="3105150">
                <a:moveTo>
                  <a:pt x="2116448" y="0"/>
                </a:moveTo>
                <a:cubicBezTo>
                  <a:pt x="1907707" y="65544"/>
                  <a:pt x="1715338" y="180247"/>
                  <a:pt x="1555712" y="340010"/>
                </a:cubicBezTo>
                <a:cubicBezTo>
                  <a:pt x="1555712" y="340010"/>
                  <a:pt x="1555712" y="340010"/>
                  <a:pt x="1543434" y="352299"/>
                </a:cubicBezTo>
                <a:cubicBezTo>
                  <a:pt x="1535248" y="360492"/>
                  <a:pt x="1375622" y="512063"/>
                  <a:pt x="1195532" y="778336"/>
                </a:cubicBezTo>
                <a:cubicBezTo>
                  <a:pt x="1031813" y="1028223"/>
                  <a:pt x="818979" y="1425584"/>
                  <a:pt x="749399" y="1908971"/>
                </a:cubicBezTo>
                <a:cubicBezTo>
                  <a:pt x="667540" y="2441516"/>
                  <a:pt x="761678" y="2847070"/>
                  <a:pt x="868095" y="3105150"/>
                </a:cubicBezTo>
                <a:cubicBezTo>
                  <a:pt x="868095" y="3105150"/>
                  <a:pt x="868095" y="3105150"/>
                  <a:pt x="151826" y="2203919"/>
                </a:cubicBezTo>
                <a:cubicBezTo>
                  <a:pt x="33131" y="2056445"/>
                  <a:pt x="-28264" y="1773786"/>
                  <a:pt x="12666" y="1585347"/>
                </a:cubicBezTo>
                <a:cubicBezTo>
                  <a:pt x="12666" y="1585347"/>
                  <a:pt x="12666" y="1585347"/>
                  <a:pt x="37224" y="1474742"/>
                </a:cubicBezTo>
                <a:cubicBezTo>
                  <a:pt x="82246" y="1314978"/>
                  <a:pt x="274615" y="761950"/>
                  <a:pt x="1007256" y="340010"/>
                </a:cubicBezTo>
                <a:cubicBezTo>
                  <a:pt x="1400180" y="110606"/>
                  <a:pt x="1809476" y="28676"/>
                  <a:pt x="211644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D621F392-8DF4-854A-BA65-3FD5B1CCCAD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668713" y="1522414"/>
            <a:ext cx="3203575" cy="1785937"/>
          </a:xfrm>
          <a:custGeom>
            <a:avLst/>
            <a:gdLst>
              <a:gd name="connsiteX0" fmla="*/ 1395171 w 3203575"/>
              <a:gd name="connsiteY0" fmla="*/ 0 h 1785937"/>
              <a:gd name="connsiteX1" fmla="*/ 2246185 w 3203575"/>
              <a:gd name="connsiteY1" fmla="*/ 172040 h 1785937"/>
              <a:gd name="connsiteX2" fmla="*/ 3203575 w 3203575"/>
              <a:gd name="connsiteY2" fmla="*/ 827430 h 1785937"/>
              <a:gd name="connsiteX3" fmla="*/ 2573498 w 3203575"/>
              <a:gd name="connsiteY3" fmla="*/ 602139 h 1785937"/>
              <a:gd name="connsiteX4" fmla="*/ 2569406 w 3203575"/>
              <a:gd name="connsiteY4" fmla="*/ 602139 h 1785937"/>
              <a:gd name="connsiteX5" fmla="*/ 2283008 w 3203575"/>
              <a:gd name="connsiteY5" fmla="*/ 585755 h 1785937"/>
              <a:gd name="connsiteX6" fmla="*/ 859197 w 3203575"/>
              <a:gd name="connsiteY6" fmla="*/ 946219 h 1785937"/>
              <a:gd name="connsiteX7" fmla="*/ 102285 w 3203575"/>
              <a:gd name="connsiteY7" fmla="*/ 1626186 h 1785937"/>
              <a:gd name="connsiteX8" fmla="*/ 0 w 3203575"/>
              <a:gd name="connsiteY8" fmla="*/ 1785937 h 1785937"/>
              <a:gd name="connsiteX9" fmla="*/ 257759 w 3203575"/>
              <a:gd name="connsiteY9" fmla="*/ 667678 h 1785937"/>
              <a:gd name="connsiteX10" fmla="*/ 650535 w 3203575"/>
              <a:gd name="connsiteY10" fmla="*/ 172040 h 1785937"/>
              <a:gd name="connsiteX11" fmla="*/ 658717 w 3203575"/>
              <a:gd name="connsiteY11" fmla="*/ 167944 h 1785937"/>
              <a:gd name="connsiteX12" fmla="*/ 658717 w 3203575"/>
              <a:gd name="connsiteY12" fmla="*/ 172040 h 1785937"/>
              <a:gd name="connsiteX13" fmla="*/ 703723 w 3203575"/>
              <a:gd name="connsiteY13" fmla="*/ 147463 h 1785937"/>
              <a:gd name="connsiteX14" fmla="*/ 756911 w 3203575"/>
              <a:gd name="connsiteY14" fmla="*/ 122886 h 1785937"/>
              <a:gd name="connsiteX15" fmla="*/ 1395171 w 3203575"/>
              <a:gd name="connsiteY15" fmla="*/ 0 h 1785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03575" h="1785937">
                <a:moveTo>
                  <a:pt x="1395171" y="0"/>
                </a:moveTo>
                <a:cubicBezTo>
                  <a:pt x="1669296" y="0"/>
                  <a:pt x="1955695" y="57347"/>
                  <a:pt x="2246185" y="172040"/>
                </a:cubicBezTo>
                <a:cubicBezTo>
                  <a:pt x="2663509" y="335887"/>
                  <a:pt x="2982639" y="598043"/>
                  <a:pt x="3203575" y="827430"/>
                </a:cubicBezTo>
                <a:cubicBezTo>
                  <a:pt x="3015370" y="704544"/>
                  <a:pt x="2802617" y="626717"/>
                  <a:pt x="2573498" y="602139"/>
                </a:cubicBezTo>
                <a:cubicBezTo>
                  <a:pt x="2573498" y="602139"/>
                  <a:pt x="2573498" y="602139"/>
                  <a:pt x="2569406" y="602139"/>
                </a:cubicBezTo>
                <a:cubicBezTo>
                  <a:pt x="2565315" y="598043"/>
                  <a:pt x="2458938" y="585755"/>
                  <a:pt x="2283008" y="585755"/>
                </a:cubicBezTo>
                <a:cubicBezTo>
                  <a:pt x="1984335" y="585755"/>
                  <a:pt x="1403354" y="630813"/>
                  <a:pt x="859197" y="946219"/>
                </a:cubicBezTo>
                <a:cubicBezTo>
                  <a:pt x="540067" y="1130547"/>
                  <a:pt x="286399" y="1359934"/>
                  <a:pt x="102285" y="1626186"/>
                </a:cubicBezTo>
                <a:cubicBezTo>
                  <a:pt x="61371" y="1683533"/>
                  <a:pt x="28640" y="1736783"/>
                  <a:pt x="0" y="1785937"/>
                </a:cubicBezTo>
                <a:cubicBezTo>
                  <a:pt x="0" y="1785937"/>
                  <a:pt x="0" y="1785937"/>
                  <a:pt x="257759" y="667678"/>
                </a:cubicBezTo>
                <a:cubicBezTo>
                  <a:pt x="298673" y="483350"/>
                  <a:pt x="478695" y="253964"/>
                  <a:pt x="650535" y="172040"/>
                </a:cubicBezTo>
                <a:cubicBezTo>
                  <a:pt x="650535" y="172040"/>
                  <a:pt x="650535" y="172040"/>
                  <a:pt x="658717" y="167944"/>
                </a:cubicBezTo>
                <a:cubicBezTo>
                  <a:pt x="658717" y="167944"/>
                  <a:pt x="658717" y="167944"/>
                  <a:pt x="658717" y="172040"/>
                </a:cubicBezTo>
                <a:cubicBezTo>
                  <a:pt x="658717" y="172040"/>
                  <a:pt x="658717" y="172040"/>
                  <a:pt x="703723" y="147463"/>
                </a:cubicBezTo>
                <a:cubicBezTo>
                  <a:pt x="703723" y="147463"/>
                  <a:pt x="703723" y="147463"/>
                  <a:pt x="756911" y="122886"/>
                </a:cubicBezTo>
                <a:cubicBezTo>
                  <a:pt x="859197" y="77828"/>
                  <a:pt x="1080133" y="0"/>
                  <a:pt x="139517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94821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718FEC67-38F9-E84C-88D7-0F3445760EE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68713" y="3625049"/>
            <a:ext cx="1870075" cy="2113764"/>
          </a:xfrm>
          <a:custGeom>
            <a:avLst/>
            <a:gdLst>
              <a:gd name="connsiteX0" fmla="*/ 787699 w 1870075"/>
              <a:gd name="connsiteY0" fmla="*/ 209 h 2113764"/>
              <a:gd name="connsiteX1" fmla="*/ 1273154 w 1870075"/>
              <a:gd name="connsiteY1" fmla="*/ 133567 h 2113764"/>
              <a:gd name="connsiteX2" fmla="*/ 1302374 w 1870075"/>
              <a:gd name="connsiteY2" fmla="*/ 154455 h 2113764"/>
              <a:gd name="connsiteX3" fmla="*/ 1870075 w 1870075"/>
              <a:gd name="connsiteY3" fmla="*/ 852119 h 2113764"/>
              <a:gd name="connsiteX4" fmla="*/ 1377511 w 1870075"/>
              <a:gd name="connsiteY4" fmla="*/ 1324192 h 2113764"/>
              <a:gd name="connsiteX5" fmla="*/ 1335768 w 1870075"/>
              <a:gd name="connsiteY5" fmla="*/ 2063633 h 2113764"/>
              <a:gd name="connsiteX6" fmla="*/ 1352465 w 1870075"/>
              <a:gd name="connsiteY6" fmla="*/ 2113764 h 2113764"/>
              <a:gd name="connsiteX7" fmla="*/ 0 w 1870075"/>
              <a:gd name="connsiteY7" fmla="*/ 547152 h 2113764"/>
              <a:gd name="connsiteX8" fmla="*/ 70963 w 1870075"/>
              <a:gd name="connsiteY8" fmla="*/ 409290 h 2113764"/>
              <a:gd name="connsiteX9" fmla="*/ 617793 w 1870075"/>
              <a:gd name="connsiteY9" fmla="*/ 20771 h 2113764"/>
              <a:gd name="connsiteX10" fmla="*/ 787699 w 1870075"/>
              <a:gd name="connsiteY10" fmla="*/ 209 h 211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0075" h="2113764">
                <a:moveTo>
                  <a:pt x="787699" y="209"/>
                </a:moveTo>
                <a:cubicBezTo>
                  <a:pt x="957736" y="-3512"/>
                  <a:pt x="1126011" y="42703"/>
                  <a:pt x="1273154" y="133567"/>
                </a:cubicBezTo>
                <a:cubicBezTo>
                  <a:pt x="1285677" y="141922"/>
                  <a:pt x="1294025" y="146100"/>
                  <a:pt x="1302374" y="154455"/>
                </a:cubicBezTo>
                <a:cubicBezTo>
                  <a:pt x="1394208" y="455244"/>
                  <a:pt x="1598747" y="705902"/>
                  <a:pt x="1870075" y="852119"/>
                </a:cubicBezTo>
                <a:cubicBezTo>
                  <a:pt x="1661361" y="939850"/>
                  <a:pt x="1481868" y="1102777"/>
                  <a:pt x="1377511" y="1324192"/>
                </a:cubicBezTo>
                <a:cubicBezTo>
                  <a:pt x="1264805" y="1558139"/>
                  <a:pt x="1248108" y="1821330"/>
                  <a:pt x="1335768" y="2063633"/>
                </a:cubicBezTo>
                <a:cubicBezTo>
                  <a:pt x="1339942" y="2080343"/>
                  <a:pt x="1348291" y="2097054"/>
                  <a:pt x="1352465" y="2113764"/>
                </a:cubicBezTo>
                <a:cubicBezTo>
                  <a:pt x="705453" y="1808797"/>
                  <a:pt x="208714" y="1240639"/>
                  <a:pt x="0" y="547152"/>
                </a:cubicBezTo>
                <a:cubicBezTo>
                  <a:pt x="20871" y="497021"/>
                  <a:pt x="41743" y="455244"/>
                  <a:pt x="70963" y="409290"/>
                </a:cubicBezTo>
                <a:cubicBezTo>
                  <a:pt x="196191" y="212942"/>
                  <a:pt x="388208" y="75080"/>
                  <a:pt x="617793" y="20771"/>
                </a:cubicBezTo>
                <a:cubicBezTo>
                  <a:pt x="674146" y="8238"/>
                  <a:pt x="731020" y="1449"/>
                  <a:pt x="787699" y="20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F58537FE-A23D-CB47-A65E-57DCDF4CFD9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43335" y="4522788"/>
            <a:ext cx="2181378" cy="1454150"/>
          </a:xfrm>
          <a:custGeom>
            <a:avLst/>
            <a:gdLst>
              <a:gd name="connsiteX0" fmla="*/ 1517662 w 2181378"/>
              <a:gd name="connsiteY0" fmla="*/ 0 h 1454150"/>
              <a:gd name="connsiteX1" fmla="*/ 1576102 w 2181378"/>
              <a:gd name="connsiteY1" fmla="*/ 681111 h 1454150"/>
              <a:gd name="connsiteX2" fmla="*/ 2181378 w 2181378"/>
              <a:gd name="connsiteY2" fmla="*/ 1190899 h 1454150"/>
              <a:gd name="connsiteX3" fmla="*/ 1058487 w 2181378"/>
              <a:gd name="connsiteY3" fmla="*/ 1454150 h 1454150"/>
              <a:gd name="connsiteX4" fmla="*/ 110918 w 2181378"/>
              <a:gd name="connsiteY4" fmla="*/ 1274471 h 1454150"/>
              <a:gd name="connsiteX5" fmla="*/ 48303 w 2181378"/>
              <a:gd name="connsiteY5" fmla="*/ 1136577 h 1454150"/>
              <a:gd name="connsiteX6" fmla="*/ 85872 w 2181378"/>
              <a:gd name="connsiteY6" fmla="*/ 468003 h 1454150"/>
              <a:gd name="connsiteX7" fmla="*/ 616010 w 2181378"/>
              <a:gd name="connsiteY7" fmla="*/ 12536 h 1454150"/>
              <a:gd name="connsiteX8" fmla="*/ 1058487 w 2181378"/>
              <a:gd name="connsiteY8" fmla="*/ 96108 h 1454150"/>
              <a:gd name="connsiteX9" fmla="*/ 1517662 w 2181378"/>
              <a:gd name="connsiteY9" fmla="*/ 0 h 145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81378" h="1454150">
                <a:moveTo>
                  <a:pt x="1517662" y="0"/>
                </a:moveTo>
                <a:cubicBezTo>
                  <a:pt x="1455047" y="221466"/>
                  <a:pt x="1471745" y="463824"/>
                  <a:pt x="1576102" y="681111"/>
                </a:cubicBezTo>
                <a:cubicBezTo>
                  <a:pt x="1701332" y="940183"/>
                  <a:pt x="1926745" y="1119863"/>
                  <a:pt x="2181378" y="1190899"/>
                </a:cubicBezTo>
                <a:cubicBezTo>
                  <a:pt x="1843259" y="1362221"/>
                  <a:pt x="1459222" y="1454150"/>
                  <a:pt x="1058487" y="1454150"/>
                </a:cubicBezTo>
                <a:cubicBezTo>
                  <a:pt x="724542" y="1454150"/>
                  <a:pt x="403120" y="1391471"/>
                  <a:pt x="110918" y="1274471"/>
                </a:cubicBezTo>
                <a:cubicBezTo>
                  <a:pt x="90046" y="1228506"/>
                  <a:pt x="69175" y="1182542"/>
                  <a:pt x="48303" y="1136577"/>
                </a:cubicBezTo>
                <a:cubicBezTo>
                  <a:pt x="-26835" y="915112"/>
                  <a:pt x="-14312" y="676932"/>
                  <a:pt x="85872" y="468003"/>
                </a:cubicBezTo>
                <a:cubicBezTo>
                  <a:pt x="198578" y="238180"/>
                  <a:pt x="394771" y="79393"/>
                  <a:pt x="616010" y="12536"/>
                </a:cubicBezTo>
                <a:cubicBezTo>
                  <a:pt x="753762" y="66858"/>
                  <a:pt x="899863" y="96108"/>
                  <a:pt x="1058487" y="96108"/>
                </a:cubicBezTo>
                <a:cubicBezTo>
                  <a:pt x="1221286" y="96108"/>
                  <a:pt x="1375735" y="62679"/>
                  <a:pt x="151766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7C61F208-EFB6-9E4F-95F5-D85F502C506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053263" y="1836738"/>
            <a:ext cx="1582737" cy="2224842"/>
          </a:xfrm>
          <a:custGeom>
            <a:avLst/>
            <a:gdLst>
              <a:gd name="connsiteX0" fmla="*/ 1014789 w 1582737"/>
              <a:gd name="connsiteY0" fmla="*/ 0 h 2224842"/>
              <a:gd name="connsiteX1" fmla="*/ 1582737 w 1582737"/>
              <a:gd name="connsiteY1" fmla="*/ 1599973 h 2224842"/>
              <a:gd name="connsiteX2" fmla="*/ 1553504 w 1582737"/>
              <a:gd name="connsiteY2" fmla="*/ 1996834 h 2224842"/>
              <a:gd name="connsiteX3" fmla="*/ 1432398 w 1582737"/>
              <a:gd name="connsiteY3" fmla="*/ 2088738 h 2224842"/>
              <a:gd name="connsiteX4" fmla="*/ 772576 w 1582737"/>
              <a:gd name="connsiteY4" fmla="*/ 2201530 h 2224842"/>
              <a:gd name="connsiteX5" fmla="*/ 225509 w 1582737"/>
              <a:gd name="connsiteY5" fmla="*/ 1813025 h 2224842"/>
              <a:gd name="connsiteX6" fmla="*/ 208805 w 1582737"/>
              <a:gd name="connsiteY6" fmla="*/ 1787960 h 2224842"/>
              <a:gd name="connsiteX7" fmla="*/ 225509 w 1582737"/>
              <a:gd name="connsiteY7" fmla="*/ 1599973 h 2224842"/>
              <a:gd name="connsiteX8" fmla="*/ 0 w 1582737"/>
              <a:gd name="connsiteY8" fmla="*/ 910690 h 2224842"/>
              <a:gd name="connsiteX9" fmla="*/ 50113 w 1582737"/>
              <a:gd name="connsiteY9" fmla="*/ 910690 h 2224842"/>
              <a:gd name="connsiteX10" fmla="*/ 651470 w 1582737"/>
              <a:gd name="connsiteY10" fmla="*/ 701816 h 2224842"/>
              <a:gd name="connsiteX11" fmla="*/ 1010613 w 1582737"/>
              <a:gd name="connsiteY11" fmla="*/ 50130 h 2224842"/>
              <a:gd name="connsiteX12" fmla="*/ 1014789 w 1582737"/>
              <a:gd name="connsiteY12" fmla="*/ 0 h 2224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82737" h="2224842">
                <a:moveTo>
                  <a:pt x="1014789" y="0"/>
                </a:moveTo>
                <a:cubicBezTo>
                  <a:pt x="1369757" y="438635"/>
                  <a:pt x="1582737" y="994239"/>
                  <a:pt x="1582737" y="1599973"/>
                </a:cubicBezTo>
                <a:cubicBezTo>
                  <a:pt x="1582737" y="1737830"/>
                  <a:pt x="1574385" y="1867332"/>
                  <a:pt x="1553504" y="1996834"/>
                </a:cubicBezTo>
                <a:cubicBezTo>
                  <a:pt x="1515920" y="2030253"/>
                  <a:pt x="1474159" y="2063673"/>
                  <a:pt x="1432398" y="2088738"/>
                </a:cubicBezTo>
                <a:cubicBezTo>
                  <a:pt x="1236122" y="2214062"/>
                  <a:pt x="1002261" y="2255837"/>
                  <a:pt x="772576" y="2201530"/>
                </a:cubicBezTo>
                <a:cubicBezTo>
                  <a:pt x="547068" y="2151400"/>
                  <a:pt x="350792" y="2013544"/>
                  <a:pt x="225509" y="1813025"/>
                </a:cubicBezTo>
                <a:cubicBezTo>
                  <a:pt x="221333" y="1804670"/>
                  <a:pt x="217157" y="1796315"/>
                  <a:pt x="208805" y="1787960"/>
                </a:cubicBezTo>
                <a:cubicBezTo>
                  <a:pt x="221333" y="1725298"/>
                  <a:pt x="225509" y="1666813"/>
                  <a:pt x="225509" y="1599973"/>
                </a:cubicBezTo>
                <a:cubicBezTo>
                  <a:pt x="225509" y="1345147"/>
                  <a:pt x="141987" y="1107031"/>
                  <a:pt x="0" y="910690"/>
                </a:cubicBezTo>
                <a:cubicBezTo>
                  <a:pt x="16705" y="910690"/>
                  <a:pt x="33409" y="910690"/>
                  <a:pt x="50113" y="910690"/>
                </a:cubicBezTo>
                <a:cubicBezTo>
                  <a:pt x="267270" y="910690"/>
                  <a:pt x="476074" y="839673"/>
                  <a:pt x="651470" y="701816"/>
                </a:cubicBezTo>
                <a:cubicBezTo>
                  <a:pt x="856098" y="538895"/>
                  <a:pt x="981381" y="309133"/>
                  <a:pt x="1010613" y="50130"/>
                </a:cubicBezTo>
                <a:cubicBezTo>
                  <a:pt x="1010613" y="33420"/>
                  <a:pt x="1014789" y="16710"/>
                  <a:pt x="101478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D43D6C06-4E04-474B-87EF-7B451EB1581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620685" y="3754438"/>
            <a:ext cx="1961340" cy="1892300"/>
          </a:xfrm>
          <a:custGeom>
            <a:avLst/>
            <a:gdLst>
              <a:gd name="connsiteX0" fmla="*/ 616821 w 1961340"/>
              <a:gd name="connsiteY0" fmla="*/ 0 h 1892300"/>
              <a:gd name="connsiteX1" fmla="*/ 1184692 w 1961340"/>
              <a:gd name="connsiteY1" fmla="*/ 380131 h 1892300"/>
              <a:gd name="connsiteX2" fmla="*/ 1401820 w 1961340"/>
              <a:gd name="connsiteY2" fmla="*/ 401017 h 1892300"/>
              <a:gd name="connsiteX3" fmla="*/ 1915409 w 1961340"/>
              <a:gd name="connsiteY3" fmla="*/ 254813 h 1892300"/>
              <a:gd name="connsiteX4" fmla="*/ 1961340 w 1961340"/>
              <a:gd name="connsiteY4" fmla="*/ 225572 h 1892300"/>
              <a:gd name="connsiteX5" fmla="*/ 733736 w 1961340"/>
              <a:gd name="connsiteY5" fmla="*/ 1892300 h 1892300"/>
              <a:gd name="connsiteX6" fmla="*/ 86529 w 1961340"/>
              <a:gd name="connsiteY6" fmla="*/ 1407738 h 1892300"/>
              <a:gd name="connsiteX7" fmla="*/ 61476 w 1961340"/>
              <a:gd name="connsiteY7" fmla="*/ 710135 h 1892300"/>
              <a:gd name="connsiteX8" fmla="*/ 616821 w 1961340"/>
              <a:gd name="connsiteY8" fmla="*/ 0 h 189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61340" h="1892300">
                <a:moveTo>
                  <a:pt x="616821" y="0"/>
                </a:moveTo>
                <a:cubicBezTo>
                  <a:pt x="754613" y="192154"/>
                  <a:pt x="955039" y="325827"/>
                  <a:pt x="1184692" y="380131"/>
                </a:cubicBezTo>
                <a:cubicBezTo>
                  <a:pt x="1255676" y="392663"/>
                  <a:pt x="1330836" y="401017"/>
                  <a:pt x="1401820" y="401017"/>
                </a:cubicBezTo>
                <a:cubicBezTo>
                  <a:pt x="1581367" y="401017"/>
                  <a:pt x="1760915" y="350890"/>
                  <a:pt x="1915409" y="254813"/>
                </a:cubicBezTo>
                <a:cubicBezTo>
                  <a:pt x="1932111" y="246459"/>
                  <a:pt x="1944638" y="233927"/>
                  <a:pt x="1961340" y="225572"/>
                </a:cubicBezTo>
                <a:cubicBezTo>
                  <a:pt x="1802670" y="939884"/>
                  <a:pt x="1351714" y="1541410"/>
                  <a:pt x="733736" y="1892300"/>
                </a:cubicBezTo>
                <a:cubicBezTo>
                  <a:pt x="462327" y="1846350"/>
                  <a:pt x="215971" y="1675083"/>
                  <a:pt x="86529" y="1407738"/>
                </a:cubicBezTo>
                <a:cubicBezTo>
                  <a:pt x="-22034" y="1182166"/>
                  <a:pt x="-26210" y="931530"/>
                  <a:pt x="61476" y="710135"/>
                </a:cubicBezTo>
                <a:cubicBezTo>
                  <a:pt x="328710" y="559753"/>
                  <a:pt x="529135" y="304940"/>
                  <a:pt x="61682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03057BFC-375C-6040-ADC8-362B1394F0D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072188" y="901700"/>
            <a:ext cx="1901979" cy="1751964"/>
          </a:xfrm>
          <a:custGeom>
            <a:avLst/>
            <a:gdLst>
              <a:gd name="connsiteX0" fmla="*/ 0 w 1901979"/>
              <a:gd name="connsiteY0" fmla="*/ 0 h 1751964"/>
              <a:gd name="connsiteX1" fmla="*/ 29219 w 1901979"/>
              <a:gd name="connsiteY1" fmla="*/ 0 h 1751964"/>
              <a:gd name="connsiteX2" fmla="*/ 1899238 w 1901979"/>
              <a:gd name="connsiteY2" fmla="*/ 823149 h 1751964"/>
              <a:gd name="connsiteX3" fmla="*/ 1895064 w 1901979"/>
              <a:gd name="connsiteY3" fmla="*/ 977750 h 1751964"/>
              <a:gd name="connsiteX4" fmla="*/ 1573654 w 1901979"/>
              <a:gd name="connsiteY4" fmla="*/ 1562729 h 1751964"/>
              <a:gd name="connsiteX5" fmla="*/ 930835 w 1901979"/>
              <a:gd name="connsiteY5" fmla="*/ 1746580 h 1751964"/>
              <a:gd name="connsiteX6" fmla="*/ 897442 w 1901979"/>
              <a:gd name="connsiteY6" fmla="*/ 1742401 h 1751964"/>
              <a:gd name="connsiteX7" fmla="*/ 83483 w 1901979"/>
              <a:gd name="connsiteY7" fmla="*/ 1357987 h 1751964"/>
              <a:gd name="connsiteX8" fmla="*/ 321410 w 1901979"/>
              <a:gd name="connsiteY8" fmla="*/ 718688 h 1751964"/>
              <a:gd name="connsiteX9" fmla="*/ 0 w 1901979"/>
              <a:gd name="connsiteY9" fmla="*/ 0 h 175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01979" h="1751964">
                <a:moveTo>
                  <a:pt x="0" y="0"/>
                </a:moveTo>
                <a:cubicBezTo>
                  <a:pt x="8349" y="0"/>
                  <a:pt x="16697" y="0"/>
                  <a:pt x="29219" y="0"/>
                </a:cubicBezTo>
                <a:cubicBezTo>
                  <a:pt x="768044" y="0"/>
                  <a:pt x="1435907" y="317560"/>
                  <a:pt x="1899238" y="823149"/>
                </a:cubicBezTo>
                <a:cubicBezTo>
                  <a:pt x="1903412" y="873290"/>
                  <a:pt x="1903412" y="923431"/>
                  <a:pt x="1895064" y="977750"/>
                </a:cubicBezTo>
                <a:cubicBezTo>
                  <a:pt x="1870019" y="1207564"/>
                  <a:pt x="1753143" y="1416485"/>
                  <a:pt x="1573654" y="1562729"/>
                </a:cubicBezTo>
                <a:cubicBezTo>
                  <a:pt x="1389992" y="1708974"/>
                  <a:pt x="1160414" y="1771650"/>
                  <a:pt x="930835" y="1746580"/>
                </a:cubicBezTo>
                <a:cubicBezTo>
                  <a:pt x="918313" y="1746580"/>
                  <a:pt x="909965" y="1742401"/>
                  <a:pt x="897442" y="1742401"/>
                </a:cubicBezTo>
                <a:cubicBezTo>
                  <a:pt x="692909" y="1520945"/>
                  <a:pt x="404893" y="1374700"/>
                  <a:pt x="83483" y="1357987"/>
                </a:cubicBezTo>
                <a:cubicBezTo>
                  <a:pt x="233753" y="1186671"/>
                  <a:pt x="321410" y="965215"/>
                  <a:pt x="321410" y="718688"/>
                </a:cubicBezTo>
                <a:cubicBezTo>
                  <a:pt x="321410" y="434556"/>
                  <a:pt x="200359" y="175494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0CACFD24-75EF-3646-9BD5-CB9DD13B626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098925" y="904876"/>
            <a:ext cx="2203450" cy="1755775"/>
          </a:xfrm>
          <a:custGeom>
            <a:avLst/>
            <a:gdLst>
              <a:gd name="connsiteX0" fmla="*/ 1827862 w 2203450"/>
              <a:gd name="connsiteY0" fmla="*/ 0 h 1755775"/>
              <a:gd name="connsiteX1" fmla="*/ 2203450 w 2203450"/>
              <a:gd name="connsiteY1" fmla="*/ 714851 h 1755775"/>
              <a:gd name="connsiteX2" fmla="*/ 1919673 w 2203450"/>
              <a:gd name="connsiteY2" fmla="*/ 1358636 h 1755775"/>
              <a:gd name="connsiteX3" fmla="*/ 1114245 w 2203450"/>
              <a:gd name="connsiteY3" fmla="*/ 1755775 h 1755775"/>
              <a:gd name="connsiteX4" fmla="*/ 767869 w 2203450"/>
              <a:gd name="connsiteY4" fmla="*/ 1170517 h 1755775"/>
              <a:gd name="connsiteX5" fmla="*/ 0 w 2203450"/>
              <a:gd name="connsiteY5" fmla="*/ 969857 h 1755775"/>
              <a:gd name="connsiteX6" fmla="*/ 1827862 w 2203450"/>
              <a:gd name="connsiteY6" fmla="*/ 0 h 175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03450" h="1755775">
                <a:moveTo>
                  <a:pt x="1827862" y="0"/>
                </a:moveTo>
                <a:cubicBezTo>
                  <a:pt x="2053215" y="158856"/>
                  <a:pt x="2203450" y="422222"/>
                  <a:pt x="2203450" y="714851"/>
                </a:cubicBezTo>
                <a:cubicBezTo>
                  <a:pt x="2203450" y="969857"/>
                  <a:pt x="2094947" y="1195599"/>
                  <a:pt x="1919673" y="1358636"/>
                </a:cubicBezTo>
                <a:cubicBezTo>
                  <a:pt x="1602509" y="1379538"/>
                  <a:pt x="1314558" y="1530033"/>
                  <a:pt x="1114245" y="1755775"/>
                </a:cubicBezTo>
                <a:cubicBezTo>
                  <a:pt x="1072513" y="1525852"/>
                  <a:pt x="951490" y="1316832"/>
                  <a:pt x="767869" y="1170517"/>
                </a:cubicBezTo>
                <a:cubicBezTo>
                  <a:pt x="542516" y="990759"/>
                  <a:pt x="262912" y="928053"/>
                  <a:pt x="0" y="969857"/>
                </a:cubicBezTo>
                <a:cubicBezTo>
                  <a:pt x="434013" y="418042"/>
                  <a:pt x="1089206" y="50165"/>
                  <a:pt x="182786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BEDC673-99F2-E549-84C2-45C918184AF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563938" y="1958313"/>
            <a:ext cx="1565275" cy="2072351"/>
          </a:xfrm>
          <a:custGeom>
            <a:avLst/>
            <a:gdLst>
              <a:gd name="connsiteX0" fmla="*/ 652720 w 1565275"/>
              <a:gd name="connsiteY0" fmla="*/ 1419 h 2072351"/>
              <a:gd name="connsiteX1" fmla="*/ 1239698 w 1565275"/>
              <a:gd name="connsiteY1" fmla="*/ 191822 h 2072351"/>
              <a:gd name="connsiteX2" fmla="*/ 1565275 w 1565275"/>
              <a:gd name="connsiteY2" fmla="*/ 776876 h 2072351"/>
              <a:gd name="connsiteX3" fmla="*/ 1565275 w 1565275"/>
              <a:gd name="connsiteY3" fmla="*/ 810307 h 2072351"/>
              <a:gd name="connsiteX4" fmla="*/ 1356572 w 1565275"/>
              <a:gd name="connsiteY4" fmla="*/ 1478940 h 2072351"/>
              <a:gd name="connsiteX5" fmla="*/ 1373268 w 1565275"/>
              <a:gd name="connsiteY5" fmla="*/ 1687888 h 2072351"/>
              <a:gd name="connsiteX6" fmla="*/ 697069 w 1565275"/>
              <a:gd name="connsiteY6" fmla="*/ 1595951 h 2072351"/>
              <a:gd name="connsiteX7" fmla="*/ 96004 w 1565275"/>
              <a:gd name="connsiteY7" fmla="*/ 2026383 h 2072351"/>
              <a:gd name="connsiteX8" fmla="*/ 66785 w 1565275"/>
              <a:gd name="connsiteY8" fmla="*/ 2072351 h 2072351"/>
              <a:gd name="connsiteX9" fmla="*/ 0 w 1565275"/>
              <a:gd name="connsiteY9" fmla="*/ 1478940 h 2072351"/>
              <a:gd name="connsiteX10" fmla="*/ 450799 w 1565275"/>
              <a:gd name="connsiteY10" fmla="*/ 37201 h 2072351"/>
              <a:gd name="connsiteX11" fmla="*/ 652720 w 1565275"/>
              <a:gd name="connsiteY11" fmla="*/ 1419 h 2072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5275" h="2072351">
                <a:moveTo>
                  <a:pt x="652720" y="1419"/>
                </a:moveTo>
                <a:cubicBezTo>
                  <a:pt x="857771" y="-10334"/>
                  <a:pt x="1067518" y="50783"/>
                  <a:pt x="1239698" y="191822"/>
                </a:cubicBezTo>
                <a:cubicBezTo>
                  <a:pt x="1423357" y="333907"/>
                  <a:pt x="1536057" y="542855"/>
                  <a:pt x="1565275" y="776876"/>
                </a:cubicBezTo>
                <a:cubicBezTo>
                  <a:pt x="1565275" y="785234"/>
                  <a:pt x="1565275" y="797771"/>
                  <a:pt x="1565275" y="810307"/>
                </a:cubicBezTo>
                <a:cubicBezTo>
                  <a:pt x="1435879" y="998360"/>
                  <a:pt x="1356572" y="1232382"/>
                  <a:pt x="1356572" y="1478940"/>
                </a:cubicBezTo>
                <a:cubicBezTo>
                  <a:pt x="1356572" y="1549982"/>
                  <a:pt x="1364920" y="1621024"/>
                  <a:pt x="1373268" y="1687888"/>
                </a:cubicBezTo>
                <a:cubicBezTo>
                  <a:pt x="1168739" y="1575056"/>
                  <a:pt x="930817" y="1541624"/>
                  <a:pt x="697069" y="1595951"/>
                </a:cubicBezTo>
                <a:cubicBezTo>
                  <a:pt x="446625" y="1654456"/>
                  <a:pt x="233748" y="1804898"/>
                  <a:pt x="96004" y="2026383"/>
                </a:cubicBezTo>
                <a:cubicBezTo>
                  <a:pt x="83481" y="2038920"/>
                  <a:pt x="75133" y="2055635"/>
                  <a:pt x="66785" y="2072351"/>
                </a:cubicBezTo>
                <a:cubicBezTo>
                  <a:pt x="20871" y="1880119"/>
                  <a:pt x="0" y="1683709"/>
                  <a:pt x="0" y="1478940"/>
                </a:cubicBezTo>
                <a:cubicBezTo>
                  <a:pt x="0" y="944034"/>
                  <a:pt x="166963" y="446739"/>
                  <a:pt x="450799" y="37201"/>
                </a:cubicBezTo>
                <a:cubicBezTo>
                  <a:pt x="516541" y="17351"/>
                  <a:pt x="584370" y="5337"/>
                  <a:pt x="652720" y="141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31732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24977A97-6E04-C941-BB82-1F90EE01591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713338" y="3668847"/>
            <a:ext cx="1856856" cy="2001245"/>
          </a:xfrm>
          <a:custGeom>
            <a:avLst/>
            <a:gdLst>
              <a:gd name="connsiteX0" fmla="*/ 627061 w 1856856"/>
              <a:gd name="connsiteY0" fmla="*/ 43 h 2001245"/>
              <a:gd name="connsiteX1" fmla="*/ 699791 w 1856856"/>
              <a:gd name="connsiteY1" fmla="*/ 17613 h 2001245"/>
              <a:gd name="connsiteX2" fmla="*/ 715841 w 1856856"/>
              <a:gd name="connsiteY2" fmla="*/ 126045 h 2001245"/>
              <a:gd name="connsiteX3" fmla="*/ 683740 w 1856856"/>
              <a:gd name="connsiteY3" fmla="*/ 158173 h 2001245"/>
              <a:gd name="connsiteX4" fmla="*/ 675715 w 1856856"/>
              <a:gd name="connsiteY4" fmla="*/ 230461 h 2001245"/>
              <a:gd name="connsiteX5" fmla="*/ 687753 w 1856856"/>
              <a:gd name="connsiteY5" fmla="*/ 246525 h 2001245"/>
              <a:gd name="connsiteX6" fmla="*/ 808132 w 1856856"/>
              <a:gd name="connsiteY6" fmla="*/ 226445 h 2001245"/>
              <a:gd name="connsiteX7" fmla="*/ 1149208 w 1856856"/>
              <a:gd name="connsiteY7" fmla="*/ 146125 h 2001245"/>
              <a:gd name="connsiteX8" fmla="*/ 1289652 w 1856856"/>
              <a:gd name="connsiteY8" fmla="*/ 222429 h 2001245"/>
              <a:gd name="connsiteX9" fmla="*/ 1799259 w 1856856"/>
              <a:gd name="connsiteY9" fmla="*/ 800732 h 2001245"/>
              <a:gd name="connsiteX10" fmla="*/ 1847411 w 1856856"/>
              <a:gd name="connsiteY10" fmla="*/ 945308 h 2001245"/>
              <a:gd name="connsiteX11" fmla="*/ 1739069 w 1856856"/>
              <a:gd name="connsiteY11" fmla="*/ 1174220 h 2001245"/>
              <a:gd name="connsiteX12" fmla="*/ 1666842 w 1856856"/>
              <a:gd name="connsiteY12" fmla="*/ 1214380 h 2001245"/>
              <a:gd name="connsiteX13" fmla="*/ 1618690 w 1856856"/>
              <a:gd name="connsiteY13" fmla="*/ 1178236 h 2001245"/>
              <a:gd name="connsiteX14" fmla="*/ 1502323 w 1856856"/>
              <a:gd name="connsiteY14" fmla="*/ 1178236 h 2001245"/>
              <a:gd name="connsiteX15" fmla="*/ 1373917 w 1856856"/>
              <a:gd name="connsiteY15" fmla="*/ 1322812 h 2001245"/>
              <a:gd name="connsiteX16" fmla="*/ 1345829 w 1856856"/>
              <a:gd name="connsiteY16" fmla="*/ 1515580 h 2001245"/>
              <a:gd name="connsiteX17" fmla="*/ 1422069 w 1856856"/>
              <a:gd name="connsiteY17" fmla="*/ 1603932 h 2001245"/>
              <a:gd name="connsiteX18" fmla="*/ 1478247 w 1856856"/>
              <a:gd name="connsiteY18" fmla="*/ 1615980 h 2001245"/>
              <a:gd name="connsiteX19" fmla="*/ 1494297 w 1856856"/>
              <a:gd name="connsiteY19" fmla="*/ 1696300 h 2001245"/>
              <a:gd name="connsiteX20" fmla="*/ 1381943 w 1856856"/>
              <a:gd name="connsiteY20" fmla="*/ 1937259 h 2001245"/>
              <a:gd name="connsiteX21" fmla="*/ 1241500 w 1856856"/>
              <a:gd name="connsiteY21" fmla="*/ 1989467 h 2001245"/>
              <a:gd name="connsiteX22" fmla="*/ 5600 w 1856856"/>
              <a:gd name="connsiteY22" fmla="*/ 531661 h 2001245"/>
              <a:gd name="connsiteX23" fmla="*/ 77828 w 1856856"/>
              <a:gd name="connsiteY23" fmla="*/ 403149 h 2001245"/>
              <a:gd name="connsiteX24" fmla="*/ 422917 w 1856856"/>
              <a:gd name="connsiteY24" fmla="*/ 318813 h 2001245"/>
              <a:gd name="connsiteX25" fmla="*/ 539284 w 1856856"/>
              <a:gd name="connsiteY25" fmla="*/ 282669 h 2001245"/>
              <a:gd name="connsiteX26" fmla="*/ 543297 w 1856856"/>
              <a:gd name="connsiteY26" fmla="*/ 262589 h 2001245"/>
              <a:gd name="connsiteX27" fmla="*/ 507183 w 1856856"/>
              <a:gd name="connsiteY27" fmla="*/ 202349 h 2001245"/>
              <a:gd name="connsiteX28" fmla="*/ 459031 w 1856856"/>
              <a:gd name="connsiteY28" fmla="*/ 190301 h 2001245"/>
              <a:gd name="connsiteX29" fmla="*/ 422917 w 1856856"/>
              <a:gd name="connsiteY29" fmla="*/ 81869 h 2001245"/>
              <a:gd name="connsiteX30" fmla="*/ 551322 w 1856856"/>
              <a:gd name="connsiteY30" fmla="*/ 9581 h 2001245"/>
              <a:gd name="connsiteX31" fmla="*/ 627061 w 1856856"/>
              <a:gd name="connsiteY31" fmla="*/ 43 h 200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856" h="2001245">
                <a:moveTo>
                  <a:pt x="627061" y="43"/>
                </a:moveTo>
                <a:cubicBezTo>
                  <a:pt x="652642" y="545"/>
                  <a:pt x="677721" y="5565"/>
                  <a:pt x="699791" y="17613"/>
                </a:cubicBezTo>
                <a:cubicBezTo>
                  <a:pt x="743930" y="37693"/>
                  <a:pt x="751955" y="89901"/>
                  <a:pt x="715841" y="126045"/>
                </a:cubicBezTo>
                <a:cubicBezTo>
                  <a:pt x="707816" y="138093"/>
                  <a:pt x="691765" y="146125"/>
                  <a:pt x="683740" y="158173"/>
                </a:cubicBezTo>
                <a:cubicBezTo>
                  <a:pt x="663677" y="182269"/>
                  <a:pt x="667689" y="206365"/>
                  <a:pt x="675715" y="230461"/>
                </a:cubicBezTo>
                <a:cubicBezTo>
                  <a:pt x="675715" y="238493"/>
                  <a:pt x="679727" y="242509"/>
                  <a:pt x="687753" y="246525"/>
                </a:cubicBezTo>
                <a:cubicBezTo>
                  <a:pt x="695778" y="250541"/>
                  <a:pt x="751955" y="242509"/>
                  <a:pt x="808132" y="226445"/>
                </a:cubicBezTo>
                <a:cubicBezTo>
                  <a:pt x="808132" y="226445"/>
                  <a:pt x="808132" y="226445"/>
                  <a:pt x="1149208" y="146125"/>
                </a:cubicBezTo>
                <a:cubicBezTo>
                  <a:pt x="1205386" y="134077"/>
                  <a:pt x="1265576" y="170221"/>
                  <a:pt x="1289652" y="222429"/>
                </a:cubicBezTo>
                <a:cubicBezTo>
                  <a:pt x="1389968" y="467405"/>
                  <a:pt x="1570538" y="668205"/>
                  <a:pt x="1799259" y="800732"/>
                </a:cubicBezTo>
                <a:cubicBezTo>
                  <a:pt x="1847411" y="828844"/>
                  <a:pt x="1871487" y="889084"/>
                  <a:pt x="1847411" y="945308"/>
                </a:cubicBezTo>
                <a:cubicBezTo>
                  <a:pt x="1847411" y="945308"/>
                  <a:pt x="1847411" y="945308"/>
                  <a:pt x="1739069" y="1174220"/>
                </a:cubicBezTo>
                <a:cubicBezTo>
                  <a:pt x="1714993" y="1226428"/>
                  <a:pt x="1686905" y="1242492"/>
                  <a:pt x="1666842" y="1214380"/>
                </a:cubicBezTo>
                <a:cubicBezTo>
                  <a:pt x="1654804" y="1198316"/>
                  <a:pt x="1638753" y="1186268"/>
                  <a:pt x="1618690" y="1178236"/>
                </a:cubicBezTo>
                <a:cubicBezTo>
                  <a:pt x="1582576" y="1162172"/>
                  <a:pt x="1542449" y="1162172"/>
                  <a:pt x="1502323" y="1178236"/>
                </a:cubicBezTo>
                <a:cubicBezTo>
                  <a:pt x="1450158" y="1206348"/>
                  <a:pt x="1402006" y="1254540"/>
                  <a:pt x="1373917" y="1322812"/>
                </a:cubicBezTo>
                <a:cubicBezTo>
                  <a:pt x="1341816" y="1387068"/>
                  <a:pt x="1329778" y="1455340"/>
                  <a:pt x="1345829" y="1515580"/>
                </a:cubicBezTo>
                <a:cubicBezTo>
                  <a:pt x="1357867" y="1555740"/>
                  <a:pt x="1385955" y="1587868"/>
                  <a:pt x="1422069" y="1603932"/>
                </a:cubicBezTo>
                <a:cubicBezTo>
                  <a:pt x="1438120" y="1611964"/>
                  <a:pt x="1458183" y="1615980"/>
                  <a:pt x="1478247" y="1615980"/>
                </a:cubicBezTo>
                <a:cubicBezTo>
                  <a:pt x="1514360" y="1615980"/>
                  <a:pt x="1518373" y="1644092"/>
                  <a:pt x="1494297" y="1696300"/>
                </a:cubicBezTo>
                <a:cubicBezTo>
                  <a:pt x="1494297" y="1696300"/>
                  <a:pt x="1494297" y="1696300"/>
                  <a:pt x="1381943" y="1937259"/>
                </a:cubicBezTo>
                <a:cubicBezTo>
                  <a:pt x="1353854" y="1993483"/>
                  <a:pt x="1293664" y="2017579"/>
                  <a:pt x="1241500" y="1989467"/>
                </a:cubicBezTo>
                <a:cubicBezTo>
                  <a:pt x="659664" y="1688268"/>
                  <a:pt x="210246" y="1166188"/>
                  <a:pt x="5600" y="531661"/>
                </a:cubicBezTo>
                <a:cubicBezTo>
                  <a:pt x="-14463" y="475437"/>
                  <a:pt x="21651" y="415197"/>
                  <a:pt x="77828" y="403149"/>
                </a:cubicBezTo>
                <a:cubicBezTo>
                  <a:pt x="77828" y="403149"/>
                  <a:pt x="77828" y="403149"/>
                  <a:pt x="422917" y="318813"/>
                </a:cubicBezTo>
                <a:cubicBezTo>
                  <a:pt x="479094" y="306765"/>
                  <a:pt x="535272" y="290701"/>
                  <a:pt x="539284" y="282669"/>
                </a:cubicBezTo>
                <a:cubicBezTo>
                  <a:pt x="543297" y="274637"/>
                  <a:pt x="543297" y="270621"/>
                  <a:pt x="543297" y="262589"/>
                </a:cubicBezTo>
                <a:cubicBezTo>
                  <a:pt x="539284" y="238493"/>
                  <a:pt x="531259" y="214397"/>
                  <a:pt x="507183" y="202349"/>
                </a:cubicBezTo>
                <a:cubicBezTo>
                  <a:pt x="491132" y="198333"/>
                  <a:pt x="475082" y="194317"/>
                  <a:pt x="459031" y="190301"/>
                </a:cubicBezTo>
                <a:cubicBezTo>
                  <a:pt x="410879" y="174237"/>
                  <a:pt x="394828" y="122029"/>
                  <a:pt x="422917" y="81869"/>
                </a:cubicBezTo>
                <a:cubicBezTo>
                  <a:pt x="455018" y="41709"/>
                  <a:pt x="503170" y="17613"/>
                  <a:pt x="551322" y="9581"/>
                </a:cubicBezTo>
                <a:cubicBezTo>
                  <a:pt x="575398" y="3557"/>
                  <a:pt x="601481" y="-459"/>
                  <a:pt x="627061" y="4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7CAD437-9950-A643-A5EF-5A45719D7EA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123826" y="4530452"/>
            <a:ext cx="2063183" cy="1406157"/>
          </a:xfrm>
          <a:custGeom>
            <a:avLst/>
            <a:gdLst>
              <a:gd name="connsiteX0" fmla="*/ 1463651 w 2063183"/>
              <a:gd name="connsiteY0" fmla="*/ 5 h 1406157"/>
              <a:gd name="connsiteX1" fmla="*/ 1565191 w 2063183"/>
              <a:gd name="connsiteY1" fmla="*/ 59900 h 1406157"/>
              <a:gd name="connsiteX2" fmla="*/ 1677513 w 2063183"/>
              <a:gd name="connsiteY2" fmla="*/ 288930 h 1406157"/>
              <a:gd name="connsiteX3" fmla="*/ 1665479 w 2063183"/>
              <a:gd name="connsiteY3" fmla="*/ 373310 h 1406157"/>
              <a:gd name="connsiteX4" fmla="*/ 1605306 w 2063183"/>
              <a:gd name="connsiteY4" fmla="*/ 385364 h 1406157"/>
              <a:gd name="connsiteX5" fmla="*/ 1537111 w 2063183"/>
              <a:gd name="connsiteY5" fmla="*/ 477780 h 1406157"/>
              <a:gd name="connsiteX6" fmla="*/ 1565191 w 2063183"/>
              <a:gd name="connsiteY6" fmla="*/ 666630 h 1406157"/>
              <a:gd name="connsiteX7" fmla="*/ 1697571 w 2063183"/>
              <a:gd name="connsiteY7" fmla="*/ 807262 h 1406157"/>
              <a:gd name="connsiteX8" fmla="*/ 1813904 w 2063183"/>
              <a:gd name="connsiteY8" fmla="*/ 807262 h 1406157"/>
              <a:gd name="connsiteX9" fmla="*/ 1862042 w 2063183"/>
              <a:gd name="connsiteY9" fmla="*/ 767082 h 1406157"/>
              <a:gd name="connsiteX10" fmla="*/ 1934249 w 2063183"/>
              <a:gd name="connsiteY10" fmla="*/ 807262 h 1406157"/>
              <a:gd name="connsiteX11" fmla="*/ 2050582 w 2063183"/>
              <a:gd name="connsiteY11" fmla="*/ 1048347 h 1406157"/>
              <a:gd name="connsiteX12" fmla="*/ 2002444 w 2063183"/>
              <a:gd name="connsiteY12" fmla="*/ 1188980 h 1406157"/>
              <a:gd name="connsiteX13" fmla="*/ 1007594 w 2063183"/>
              <a:gd name="connsiteY13" fmla="*/ 1405956 h 1406157"/>
              <a:gd name="connsiteX14" fmla="*/ 92975 w 2063183"/>
              <a:gd name="connsiteY14" fmla="*/ 1245233 h 1406157"/>
              <a:gd name="connsiteX15" fmla="*/ 40825 w 2063183"/>
              <a:gd name="connsiteY15" fmla="*/ 1108618 h 1406157"/>
              <a:gd name="connsiteX16" fmla="*/ 189250 w 2063183"/>
              <a:gd name="connsiteY16" fmla="*/ 787172 h 1406157"/>
              <a:gd name="connsiteX17" fmla="*/ 233377 w 2063183"/>
              <a:gd name="connsiteY17" fmla="*/ 670648 h 1406157"/>
              <a:gd name="connsiteX18" fmla="*/ 221342 w 2063183"/>
              <a:gd name="connsiteY18" fmla="*/ 658593 h 1406157"/>
              <a:gd name="connsiteX19" fmla="*/ 149135 w 2063183"/>
              <a:gd name="connsiteY19" fmla="*/ 650557 h 1406157"/>
              <a:gd name="connsiteX20" fmla="*/ 109020 w 2063183"/>
              <a:gd name="connsiteY20" fmla="*/ 678684 h 1406157"/>
              <a:gd name="connsiteX21" fmla="*/ 4722 w 2063183"/>
              <a:gd name="connsiteY21" fmla="*/ 638503 h 1406157"/>
              <a:gd name="connsiteX22" fmla="*/ 28791 w 2063183"/>
              <a:gd name="connsiteY22" fmla="*/ 489834 h 1406157"/>
              <a:gd name="connsiteX23" fmla="*/ 125066 w 2063183"/>
              <a:gd name="connsiteY23" fmla="*/ 381346 h 1406157"/>
              <a:gd name="connsiteX24" fmla="*/ 225354 w 2063183"/>
              <a:gd name="connsiteY24" fmla="*/ 437599 h 1406157"/>
              <a:gd name="connsiteX25" fmla="*/ 229365 w 2063183"/>
              <a:gd name="connsiteY25" fmla="*/ 485816 h 1406157"/>
              <a:gd name="connsiteX26" fmla="*/ 277503 w 2063183"/>
              <a:gd name="connsiteY26" fmla="*/ 534033 h 1406157"/>
              <a:gd name="connsiteX27" fmla="*/ 297561 w 2063183"/>
              <a:gd name="connsiteY27" fmla="*/ 534033 h 1406157"/>
              <a:gd name="connsiteX28" fmla="*/ 357733 w 2063183"/>
              <a:gd name="connsiteY28" fmla="*/ 429563 h 1406157"/>
              <a:gd name="connsiteX29" fmla="*/ 506158 w 2063183"/>
              <a:gd name="connsiteY29" fmla="*/ 112135 h 1406157"/>
              <a:gd name="connsiteX30" fmla="*/ 654583 w 2063183"/>
              <a:gd name="connsiteY30" fmla="*/ 47845 h 1406157"/>
              <a:gd name="connsiteX31" fmla="*/ 991548 w 2063183"/>
              <a:gd name="connsiteY31" fmla="*/ 96062 h 1406157"/>
              <a:gd name="connsiteX32" fmla="*/ 1420778 w 2063183"/>
              <a:gd name="connsiteY32" fmla="*/ 7665 h 1406157"/>
              <a:gd name="connsiteX33" fmla="*/ 1463651 w 2063183"/>
              <a:gd name="connsiteY33" fmla="*/ 5 h 1406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63183" h="1406157">
                <a:moveTo>
                  <a:pt x="1463651" y="5"/>
                </a:moveTo>
                <a:cubicBezTo>
                  <a:pt x="1506523" y="-371"/>
                  <a:pt x="1547140" y="20724"/>
                  <a:pt x="1565191" y="59900"/>
                </a:cubicBezTo>
                <a:cubicBezTo>
                  <a:pt x="1565191" y="59900"/>
                  <a:pt x="1565191" y="59900"/>
                  <a:pt x="1677513" y="288930"/>
                </a:cubicBezTo>
                <a:cubicBezTo>
                  <a:pt x="1705594" y="341165"/>
                  <a:pt x="1701582" y="373310"/>
                  <a:pt x="1665479" y="373310"/>
                </a:cubicBezTo>
                <a:cubicBezTo>
                  <a:pt x="1645421" y="373310"/>
                  <a:pt x="1625364" y="377328"/>
                  <a:pt x="1605306" y="385364"/>
                </a:cubicBezTo>
                <a:cubicBezTo>
                  <a:pt x="1569203" y="405454"/>
                  <a:pt x="1545134" y="437599"/>
                  <a:pt x="1537111" y="477780"/>
                </a:cubicBezTo>
                <a:cubicBezTo>
                  <a:pt x="1521065" y="538051"/>
                  <a:pt x="1533099" y="602340"/>
                  <a:pt x="1565191" y="666630"/>
                </a:cubicBezTo>
                <a:cubicBezTo>
                  <a:pt x="1597283" y="734937"/>
                  <a:pt x="1645421" y="783154"/>
                  <a:pt x="1697571" y="807262"/>
                </a:cubicBezTo>
                <a:cubicBezTo>
                  <a:pt x="1737686" y="823335"/>
                  <a:pt x="1777800" y="823335"/>
                  <a:pt x="1813904" y="807262"/>
                </a:cubicBezTo>
                <a:cubicBezTo>
                  <a:pt x="1833961" y="799226"/>
                  <a:pt x="1850007" y="783154"/>
                  <a:pt x="1862042" y="767082"/>
                </a:cubicBezTo>
                <a:cubicBezTo>
                  <a:pt x="1882099" y="742973"/>
                  <a:pt x="1906168" y="755027"/>
                  <a:pt x="1934249" y="807262"/>
                </a:cubicBezTo>
                <a:cubicBezTo>
                  <a:pt x="1934249" y="807262"/>
                  <a:pt x="1934249" y="807262"/>
                  <a:pt x="2050582" y="1048347"/>
                </a:cubicBezTo>
                <a:cubicBezTo>
                  <a:pt x="2078662" y="1100582"/>
                  <a:pt x="2058605" y="1164871"/>
                  <a:pt x="2002444" y="1188980"/>
                </a:cubicBezTo>
                <a:cubicBezTo>
                  <a:pt x="1697571" y="1325595"/>
                  <a:pt x="1360605" y="1401938"/>
                  <a:pt x="1007594" y="1405956"/>
                </a:cubicBezTo>
                <a:cubicBezTo>
                  <a:pt x="686675" y="1409974"/>
                  <a:pt x="377790" y="1353721"/>
                  <a:pt x="92975" y="1245233"/>
                </a:cubicBezTo>
                <a:cubicBezTo>
                  <a:pt x="40825" y="1225143"/>
                  <a:pt x="16756" y="1160853"/>
                  <a:pt x="40825" y="1108618"/>
                </a:cubicBezTo>
                <a:cubicBezTo>
                  <a:pt x="40825" y="1108618"/>
                  <a:pt x="40825" y="1108618"/>
                  <a:pt x="189250" y="787172"/>
                </a:cubicBezTo>
                <a:cubicBezTo>
                  <a:pt x="217331" y="734937"/>
                  <a:pt x="237388" y="682702"/>
                  <a:pt x="233377" y="670648"/>
                </a:cubicBezTo>
                <a:cubicBezTo>
                  <a:pt x="229365" y="666630"/>
                  <a:pt x="229365" y="658593"/>
                  <a:pt x="221342" y="658593"/>
                </a:cubicBezTo>
                <a:cubicBezTo>
                  <a:pt x="197273" y="646539"/>
                  <a:pt x="177216" y="634485"/>
                  <a:pt x="149135" y="650557"/>
                </a:cubicBezTo>
                <a:cubicBezTo>
                  <a:pt x="137101" y="658593"/>
                  <a:pt x="125066" y="666630"/>
                  <a:pt x="109020" y="678684"/>
                </a:cubicBezTo>
                <a:cubicBezTo>
                  <a:pt x="68906" y="702792"/>
                  <a:pt x="20768" y="686720"/>
                  <a:pt x="4722" y="638503"/>
                </a:cubicBezTo>
                <a:cubicBezTo>
                  <a:pt x="-7313" y="590286"/>
                  <a:pt x="4722" y="538051"/>
                  <a:pt x="28791" y="489834"/>
                </a:cubicBezTo>
                <a:cubicBezTo>
                  <a:pt x="48848" y="445635"/>
                  <a:pt x="80940" y="401436"/>
                  <a:pt x="125066" y="381346"/>
                </a:cubicBezTo>
                <a:cubicBezTo>
                  <a:pt x="173204" y="361256"/>
                  <a:pt x="217331" y="385364"/>
                  <a:pt x="225354" y="437599"/>
                </a:cubicBezTo>
                <a:cubicBezTo>
                  <a:pt x="225354" y="453671"/>
                  <a:pt x="225354" y="469744"/>
                  <a:pt x="229365" y="485816"/>
                </a:cubicBezTo>
                <a:cubicBezTo>
                  <a:pt x="233377" y="513943"/>
                  <a:pt x="253434" y="521979"/>
                  <a:pt x="277503" y="534033"/>
                </a:cubicBezTo>
                <a:cubicBezTo>
                  <a:pt x="285526" y="538051"/>
                  <a:pt x="289538" y="538051"/>
                  <a:pt x="297561" y="534033"/>
                </a:cubicBezTo>
                <a:cubicBezTo>
                  <a:pt x="305583" y="530015"/>
                  <a:pt x="333664" y="481798"/>
                  <a:pt x="357733" y="429563"/>
                </a:cubicBezTo>
                <a:cubicBezTo>
                  <a:pt x="357733" y="429563"/>
                  <a:pt x="357733" y="429563"/>
                  <a:pt x="506158" y="112135"/>
                </a:cubicBezTo>
                <a:cubicBezTo>
                  <a:pt x="534238" y="59900"/>
                  <a:pt x="598422" y="31773"/>
                  <a:pt x="654583" y="47845"/>
                </a:cubicBezTo>
                <a:cubicBezTo>
                  <a:pt x="762893" y="79990"/>
                  <a:pt x="875215" y="96062"/>
                  <a:pt x="991548" y="96062"/>
                </a:cubicBezTo>
                <a:cubicBezTo>
                  <a:pt x="1143985" y="92044"/>
                  <a:pt x="1288399" y="63918"/>
                  <a:pt x="1420778" y="7665"/>
                </a:cubicBezTo>
                <a:cubicBezTo>
                  <a:pt x="1434818" y="2642"/>
                  <a:pt x="1449360" y="131"/>
                  <a:pt x="1463651" y="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0ED30687-A17E-AF4D-BE1E-A38BE1C9FEC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065893" y="1880587"/>
            <a:ext cx="1543284" cy="2131652"/>
          </a:xfrm>
          <a:custGeom>
            <a:avLst/>
            <a:gdLst>
              <a:gd name="connsiteX0" fmla="*/ 969318 w 1543284"/>
              <a:gd name="connsiteY0" fmla="*/ 877 h 2131652"/>
              <a:gd name="connsiteX1" fmla="*/ 1040562 w 1543284"/>
              <a:gd name="connsiteY1" fmla="*/ 42561 h 2131652"/>
              <a:gd name="connsiteX2" fmla="*/ 1542281 w 1543284"/>
              <a:gd name="connsiteY2" fmla="*/ 1521079 h 2131652"/>
              <a:gd name="connsiteX3" fmla="*/ 1518199 w 1543284"/>
              <a:gd name="connsiteY3" fmla="*/ 1890708 h 2131652"/>
              <a:gd name="connsiteX4" fmla="*/ 1397786 w 1543284"/>
              <a:gd name="connsiteY4" fmla="*/ 1975080 h 2131652"/>
              <a:gd name="connsiteX5" fmla="*/ 1052603 w 1543284"/>
              <a:gd name="connsiteY5" fmla="*/ 1898743 h 2131652"/>
              <a:gd name="connsiteX6" fmla="*/ 928177 w 1543284"/>
              <a:gd name="connsiteY6" fmla="*/ 1882672 h 2131652"/>
              <a:gd name="connsiteX7" fmla="*/ 920149 w 1543284"/>
              <a:gd name="connsiteY7" fmla="*/ 1898743 h 2131652"/>
              <a:gd name="connsiteX8" fmla="*/ 928177 w 1543284"/>
              <a:gd name="connsiteY8" fmla="*/ 1971062 h 2131652"/>
              <a:gd name="connsiteX9" fmla="*/ 964300 w 1543284"/>
              <a:gd name="connsiteY9" fmla="*/ 2003204 h 2131652"/>
              <a:gd name="connsiteX10" fmla="*/ 948245 w 1543284"/>
              <a:gd name="connsiteY10" fmla="*/ 2111682 h 2131652"/>
              <a:gd name="connsiteX11" fmla="*/ 799736 w 1543284"/>
              <a:gd name="connsiteY11" fmla="*/ 2123735 h 2131652"/>
              <a:gd name="connsiteX12" fmla="*/ 671296 w 1543284"/>
              <a:gd name="connsiteY12" fmla="*/ 2051416 h 2131652"/>
              <a:gd name="connsiteX13" fmla="*/ 703406 w 1543284"/>
              <a:gd name="connsiteY13" fmla="*/ 1946956 h 2131652"/>
              <a:gd name="connsiteX14" fmla="*/ 747557 w 1543284"/>
              <a:gd name="connsiteY14" fmla="*/ 1930885 h 2131652"/>
              <a:gd name="connsiteX15" fmla="*/ 787695 w 1543284"/>
              <a:gd name="connsiteY15" fmla="*/ 1870619 h 2131652"/>
              <a:gd name="connsiteX16" fmla="*/ 783681 w 1543284"/>
              <a:gd name="connsiteY16" fmla="*/ 1850531 h 2131652"/>
              <a:gd name="connsiteX17" fmla="*/ 663269 w 1543284"/>
              <a:gd name="connsiteY17" fmla="*/ 1814371 h 2131652"/>
              <a:gd name="connsiteX18" fmla="*/ 326113 w 1543284"/>
              <a:gd name="connsiteY18" fmla="*/ 1738035 h 2131652"/>
              <a:gd name="connsiteX19" fmla="*/ 229783 w 1543284"/>
              <a:gd name="connsiteY19" fmla="*/ 1625539 h 2131652"/>
              <a:gd name="connsiteX20" fmla="*/ 233796 w 1543284"/>
              <a:gd name="connsiteY20" fmla="*/ 1537149 h 2131652"/>
              <a:gd name="connsiteX21" fmla="*/ 21067 w 1543284"/>
              <a:gd name="connsiteY21" fmla="*/ 870209 h 2131652"/>
              <a:gd name="connsiteX22" fmla="*/ 37122 w 1543284"/>
              <a:gd name="connsiteY22" fmla="*/ 717537 h 2131652"/>
              <a:gd name="connsiteX23" fmla="*/ 237810 w 1543284"/>
              <a:gd name="connsiteY23" fmla="*/ 556828 h 2131652"/>
              <a:gd name="connsiteX24" fmla="*/ 318085 w 1543284"/>
              <a:gd name="connsiteY24" fmla="*/ 552810 h 2131652"/>
              <a:gd name="connsiteX25" fmla="*/ 346182 w 1543284"/>
              <a:gd name="connsiteY25" fmla="*/ 605041 h 2131652"/>
              <a:gd name="connsiteX26" fmla="*/ 450539 w 1543284"/>
              <a:gd name="connsiteY26" fmla="*/ 653253 h 2131652"/>
              <a:gd name="connsiteX27" fmla="*/ 631158 w 1543284"/>
              <a:gd name="connsiteY27" fmla="*/ 584952 h 2131652"/>
              <a:gd name="connsiteX28" fmla="*/ 735516 w 1543284"/>
              <a:gd name="connsiteY28" fmla="*/ 420226 h 2131652"/>
              <a:gd name="connsiteX29" fmla="*/ 711434 w 1543284"/>
              <a:gd name="connsiteY29" fmla="*/ 307730 h 2131652"/>
              <a:gd name="connsiteX30" fmla="*/ 663269 w 1543284"/>
              <a:gd name="connsiteY30" fmla="*/ 271571 h 2131652"/>
              <a:gd name="connsiteX31" fmla="*/ 683337 w 1543284"/>
              <a:gd name="connsiteY31" fmla="*/ 191216 h 2131652"/>
              <a:gd name="connsiteX32" fmla="*/ 892053 w 1543284"/>
              <a:gd name="connsiteY32" fmla="*/ 22473 h 2131652"/>
              <a:gd name="connsiteX33" fmla="*/ 969318 w 1543284"/>
              <a:gd name="connsiteY33" fmla="*/ 877 h 2131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43284" h="2131652">
                <a:moveTo>
                  <a:pt x="969318" y="877"/>
                </a:moveTo>
                <a:cubicBezTo>
                  <a:pt x="996410" y="4393"/>
                  <a:pt x="1022500" y="18455"/>
                  <a:pt x="1040562" y="42561"/>
                </a:cubicBezTo>
                <a:cubicBezTo>
                  <a:pt x="1349621" y="452368"/>
                  <a:pt x="1538267" y="966635"/>
                  <a:pt x="1542281" y="1521079"/>
                </a:cubicBezTo>
                <a:cubicBezTo>
                  <a:pt x="1546295" y="1645628"/>
                  <a:pt x="1538267" y="1770177"/>
                  <a:pt x="1518199" y="1890708"/>
                </a:cubicBezTo>
                <a:cubicBezTo>
                  <a:pt x="1510171" y="1950974"/>
                  <a:pt x="1457992" y="1987133"/>
                  <a:pt x="1397786" y="1975080"/>
                </a:cubicBezTo>
                <a:cubicBezTo>
                  <a:pt x="1397786" y="1975080"/>
                  <a:pt x="1397786" y="1975080"/>
                  <a:pt x="1052603" y="1898743"/>
                </a:cubicBezTo>
                <a:cubicBezTo>
                  <a:pt x="992397" y="1886690"/>
                  <a:pt x="940218" y="1878655"/>
                  <a:pt x="928177" y="1882672"/>
                </a:cubicBezTo>
                <a:cubicBezTo>
                  <a:pt x="924163" y="1886690"/>
                  <a:pt x="920149" y="1890708"/>
                  <a:pt x="920149" y="1898743"/>
                </a:cubicBezTo>
                <a:cubicBezTo>
                  <a:pt x="912121" y="1922850"/>
                  <a:pt x="908108" y="1946956"/>
                  <a:pt x="928177" y="1971062"/>
                </a:cubicBezTo>
                <a:cubicBezTo>
                  <a:pt x="936204" y="1979097"/>
                  <a:pt x="952259" y="1991151"/>
                  <a:pt x="964300" y="2003204"/>
                </a:cubicBezTo>
                <a:cubicBezTo>
                  <a:pt x="1000424" y="2035345"/>
                  <a:pt x="992397" y="2087576"/>
                  <a:pt x="948245" y="2111682"/>
                </a:cubicBezTo>
                <a:cubicBezTo>
                  <a:pt x="904094" y="2135788"/>
                  <a:pt x="847901" y="2135788"/>
                  <a:pt x="799736" y="2123735"/>
                </a:cubicBezTo>
                <a:cubicBezTo>
                  <a:pt x="751571" y="2115700"/>
                  <a:pt x="703406" y="2091593"/>
                  <a:pt x="671296" y="2051416"/>
                </a:cubicBezTo>
                <a:cubicBezTo>
                  <a:pt x="639186" y="2015257"/>
                  <a:pt x="655241" y="1963027"/>
                  <a:pt x="703406" y="1946956"/>
                </a:cubicBezTo>
                <a:cubicBezTo>
                  <a:pt x="719461" y="1938920"/>
                  <a:pt x="735516" y="1938920"/>
                  <a:pt x="747557" y="1930885"/>
                </a:cubicBezTo>
                <a:cubicBezTo>
                  <a:pt x="775654" y="1918832"/>
                  <a:pt x="783681" y="1894726"/>
                  <a:pt x="787695" y="1870619"/>
                </a:cubicBezTo>
                <a:cubicBezTo>
                  <a:pt x="787695" y="1862584"/>
                  <a:pt x="787695" y="1858566"/>
                  <a:pt x="783681" y="1850531"/>
                </a:cubicBezTo>
                <a:cubicBezTo>
                  <a:pt x="775654" y="1842495"/>
                  <a:pt x="723475" y="1826424"/>
                  <a:pt x="663269" y="1814371"/>
                </a:cubicBezTo>
                <a:cubicBezTo>
                  <a:pt x="663269" y="1814371"/>
                  <a:pt x="663269" y="1814371"/>
                  <a:pt x="326113" y="1738035"/>
                </a:cubicBezTo>
                <a:cubicBezTo>
                  <a:pt x="265907" y="1725982"/>
                  <a:pt x="225769" y="1677769"/>
                  <a:pt x="229783" y="1625539"/>
                </a:cubicBezTo>
                <a:cubicBezTo>
                  <a:pt x="229783" y="1597415"/>
                  <a:pt x="233796" y="1565273"/>
                  <a:pt x="233796" y="1537149"/>
                </a:cubicBezTo>
                <a:cubicBezTo>
                  <a:pt x="229783" y="1288051"/>
                  <a:pt x="149508" y="1059042"/>
                  <a:pt x="21067" y="870209"/>
                </a:cubicBezTo>
                <a:cubicBezTo>
                  <a:pt x="-11043" y="821997"/>
                  <a:pt x="-7029" y="753696"/>
                  <a:pt x="37122" y="717537"/>
                </a:cubicBezTo>
                <a:cubicBezTo>
                  <a:pt x="37122" y="717537"/>
                  <a:pt x="37122" y="717537"/>
                  <a:pt x="237810" y="556828"/>
                </a:cubicBezTo>
                <a:cubicBezTo>
                  <a:pt x="281962" y="520669"/>
                  <a:pt x="314072" y="516651"/>
                  <a:pt x="318085" y="552810"/>
                </a:cubicBezTo>
                <a:cubicBezTo>
                  <a:pt x="326113" y="572899"/>
                  <a:pt x="334140" y="588970"/>
                  <a:pt x="346182" y="605041"/>
                </a:cubicBezTo>
                <a:cubicBezTo>
                  <a:pt x="370264" y="637182"/>
                  <a:pt x="410402" y="653253"/>
                  <a:pt x="450539" y="653253"/>
                </a:cubicBezTo>
                <a:cubicBezTo>
                  <a:pt x="510746" y="657271"/>
                  <a:pt x="574966" y="629147"/>
                  <a:pt x="631158" y="584952"/>
                </a:cubicBezTo>
                <a:cubicBezTo>
                  <a:pt x="687351" y="536739"/>
                  <a:pt x="727489" y="480492"/>
                  <a:pt x="735516" y="420226"/>
                </a:cubicBezTo>
                <a:cubicBezTo>
                  <a:pt x="743544" y="380049"/>
                  <a:pt x="735516" y="339872"/>
                  <a:pt x="711434" y="307730"/>
                </a:cubicBezTo>
                <a:cubicBezTo>
                  <a:pt x="695379" y="291659"/>
                  <a:pt x="679324" y="279606"/>
                  <a:pt x="663269" y="271571"/>
                </a:cubicBezTo>
                <a:cubicBezTo>
                  <a:pt x="631158" y="259517"/>
                  <a:pt x="639186" y="231393"/>
                  <a:pt x="683337" y="191216"/>
                </a:cubicBezTo>
                <a:cubicBezTo>
                  <a:pt x="683337" y="191216"/>
                  <a:pt x="683337" y="191216"/>
                  <a:pt x="892053" y="22473"/>
                </a:cubicBezTo>
                <a:cubicBezTo>
                  <a:pt x="914128" y="4393"/>
                  <a:pt x="942225" y="-2638"/>
                  <a:pt x="969318" y="87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283558D1-0DAF-BF40-AA6B-20C2A324BF5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724034" y="3692733"/>
            <a:ext cx="1810160" cy="1906871"/>
          </a:xfrm>
          <a:custGeom>
            <a:avLst/>
            <a:gdLst>
              <a:gd name="connsiteX0" fmla="*/ 609740 w 1810160"/>
              <a:gd name="connsiteY0" fmla="*/ 1879 h 1906871"/>
              <a:gd name="connsiteX1" fmla="*/ 651279 w 1810160"/>
              <a:gd name="connsiteY1" fmla="*/ 2318 h 1906871"/>
              <a:gd name="connsiteX2" fmla="*/ 900261 w 1810160"/>
              <a:gd name="connsiteY2" fmla="*/ 58550 h 1906871"/>
              <a:gd name="connsiteX3" fmla="*/ 956483 w 1810160"/>
              <a:gd name="connsiteY3" fmla="*/ 118800 h 1906871"/>
              <a:gd name="connsiteX4" fmla="*/ 932388 w 1810160"/>
              <a:gd name="connsiteY4" fmla="*/ 175032 h 1906871"/>
              <a:gd name="connsiteX5" fmla="*/ 960499 w 1810160"/>
              <a:gd name="connsiteY5" fmla="*/ 287497 h 1906871"/>
              <a:gd name="connsiteX6" fmla="*/ 1125149 w 1810160"/>
              <a:gd name="connsiteY6" fmla="*/ 379879 h 1906871"/>
              <a:gd name="connsiteX7" fmla="*/ 1317910 w 1810160"/>
              <a:gd name="connsiteY7" fmla="*/ 363813 h 1906871"/>
              <a:gd name="connsiteX8" fmla="*/ 1390195 w 1810160"/>
              <a:gd name="connsiteY8" fmla="*/ 271431 h 1906871"/>
              <a:gd name="connsiteX9" fmla="*/ 1390195 w 1810160"/>
              <a:gd name="connsiteY9" fmla="*/ 211182 h 1906871"/>
              <a:gd name="connsiteX10" fmla="*/ 1466496 w 1810160"/>
              <a:gd name="connsiteY10" fmla="*/ 179049 h 1906871"/>
              <a:gd name="connsiteX11" fmla="*/ 1727526 w 1810160"/>
              <a:gd name="connsiteY11" fmla="*/ 235281 h 1906871"/>
              <a:gd name="connsiteX12" fmla="*/ 1807844 w 1810160"/>
              <a:gd name="connsiteY12" fmla="*/ 363813 h 1906871"/>
              <a:gd name="connsiteX13" fmla="*/ 659310 w 1810160"/>
              <a:gd name="connsiteY13" fmla="*/ 1894140 h 1906871"/>
              <a:gd name="connsiteX14" fmla="*/ 518756 w 1810160"/>
              <a:gd name="connsiteY14" fmla="*/ 1849957 h 1906871"/>
              <a:gd name="connsiteX15" fmla="*/ 362137 w 1810160"/>
              <a:gd name="connsiteY15" fmla="*/ 1532645 h 1906871"/>
              <a:gd name="connsiteX16" fmla="*/ 297884 w 1810160"/>
              <a:gd name="connsiteY16" fmla="*/ 1424197 h 1906871"/>
              <a:gd name="connsiteX17" fmla="*/ 277805 w 1810160"/>
              <a:gd name="connsiteY17" fmla="*/ 1428214 h 1906871"/>
              <a:gd name="connsiteX18" fmla="*/ 229614 w 1810160"/>
              <a:gd name="connsiteY18" fmla="*/ 1476413 h 1906871"/>
              <a:gd name="connsiteX19" fmla="*/ 225599 w 1810160"/>
              <a:gd name="connsiteY19" fmla="*/ 1524612 h 1906871"/>
              <a:gd name="connsiteX20" fmla="*/ 129218 w 1810160"/>
              <a:gd name="connsiteY20" fmla="*/ 1580845 h 1906871"/>
              <a:gd name="connsiteX21" fmla="*/ 28822 w 1810160"/>
              <a:gd name="connsiteY21" fmla="*/ 1476413 h 1906871"/>
              <a:gd name="connsiteX22" fmla="*/ 4727 w 1810160"/>
              <a:gd name="connsiteY22" fmla="*/ 1327798 h 1906871"/>
              <a:gd name="connsiteX23" fmla="*/ 109139 w 1810160"/>
              <a:gd name="connsiteY23" fmla="*/ 1287632 h 1906871"/>
              <a:gd name="connsiteX24" fmla="*/ 149297 w 1810160"/>
              <a:gd name="connsiteY24" fmla="*/ 1315749 h 1906871"/>
              <a:gd name="connsiteX25" fmla="*/ 217567 w 1810160"/>
              <a:gd name="connsiteY25" fmla="*/ 1303699 h 1906871"/>
              <a:gd name="connsiteX26" fmla="*/ 229614 w 1810160"/>
              <a:gd name="connsiteY26" fmla="*/ 1291649 h 1906871"/>
              <a:gd name="connsiteX27" fmla="*/ 185440 w 1810160"/>
              <a:gd name="connsiteY27" fmla="*/ 1175167 h 1906871"/>
              <a:gd name="connsiteX28" fmla="*/ 32838 w 1810160"/>
              <a:gd name="connsiteY28" fmla="*/ 861872 h 1906871"/>
              <a:gd name="connsiteX29" fmla="*/ 72996 w 1810160"/>
              <a:gd name="connsiteY29" fmla="*/ 709241 h 1906871"/>
              <a:gd name="connsiteX30" fmla="*/ 522771 w 1810160"/>
              <a:gd name="connsiteY30" fmla="*/ 82650 h 1906871"/>
              <a:gd name="connsiteX31" fmla="*/ 609740 w 1810160"/>
              <a:gd name="connsiteY31" fmla="*/ 1879 h 1906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10160" h="1906871">
                <a:moveTo>
                  <a:pt x="609740" y="1879"/>
                </a:moveTo>
                <a:cubicBezTo>
                  <a:pt x="623168" y="-694"/>
                  <a:pt x="637223" y="-694"/>
                  <a:pt x="651279" y="2318"/>
                </a:cubicBezTo>
                <a:cubicBezTo>
                  <a:pt x="651279" y="2318"/>
                  <a:pt x="651279" y="2318"/>
                  <a:pt x="900261" y="58550"/>
                </a:cubicBezTo>
                <a:cubicBezTo>
                  <a:pt x="960499" y="70600"/>
                  <a:pt x="980578" y="90683"/>
                  <a:pt x="956483" y="118800"/>
                </a:cubicBezTo>
                <a:cubicBezTo>
                  <a:pt x="944436" y="134866"/>
                  <a:pt x="936404" y="150932"/>
                  <a:pt x="932388" y="175032"/>
                </a:cubicBezTo>
                <a:cubicBezTo>
                  <a:pt x="924357" y="211182"/>
                  <a:pt x="932388" y="251348"/>
                  <a:pt x="960499" y="287497"/>
                </a:cubicBezTo>
                <a:cubicBezTo>
                  <a:pt x="996642" y="331680"/>
                  <a:pt x="1056880" y="367829"/>
                  <a:pt x="1125149" y="379879"/>
                </a:cubicBezTo>
                <a:cubicBezTo>
                  <a:pt x="1197434" y="399962"/>
                  <a:pt x="1265704" y="391929"/>
                  <a:pt x="1317910" y="363813"/>
                </a:cubicBezTo>
                <a:cubicBezTo>
                  <a:pt x="1358068" y="343730"/>
                  <a:pt x="1382163" y="311597"/>
                  <a:pt x="1390195" y="271431"/>
                </a:cubicBezTo>
                <a:cubicBezTo>
                  <a:pt x="1394211" y="251348"/>
                  <a:pt x="1394211" y="231265"/>
                  <a:pt x="1390195" y="211182"/>
                </a:cubicBezTo>
                <a:cubicBezTo>
                  <a:pt x="1382163" y="179049"/>
                  <a:pt x="1410274" y="166999"/>
                  <a:pt x="1466496" y="179049"/>
                </a:cubicBezTo>
                <a:cubicBezTo>
                  <a:pt x="1466496" y="179049"/>
                  <a:pt x="1466496" y="179049"/>
                  <a:pt x="1727526" y="235281"/>
                </a:cubicBezTo>
                <a:cubicBezTo>
                  <a:pt x="1783748" y="247331"/>
                  <a:pt x="1819891" y="307580"/>
                  <a:pt x="1807844" y="363813"/>
                </a:cubicBezTo>
                <a:cubicBezTo>
                  <a:pt x="1639178" y="1010486"/>
                  <a:pt x="1221529" y="1556745"/>
                  <a:pt x="659310" y="1894140"/>
                </a:cubicBezTo>
                <a:cubicBezTo>
                  <a:pt x="607104" y="1922256"/>
                  <a:pt x="546867" y="1902173"/>
                  <a:pt x="518756" y="1849957"/>
                </a:cubicBezTo>
                <a:cubicBezTo>
                  <a:pt x="518756" y="1849957"/>
                  <a:pt x="518756" y="1849957"/>
                  <a:pt x="362137" y="1532645"/>
                </a:cubicBezTo>
                <a:cubicBezTo>
                  <a:pt x="334027" y="1476413"/>
                  <a:pt x="305916" y="1428214"/>
                  <a:pt x="297884" y="1424197"/>
                </a:cubicBezTo>
                <a:cubicBezTo>
                  <a:pt x="289852" y="1424197"/>
                  <a:pt x="285836" y="1424197"/>
                  <a:pt x="277805" y="1428214"/>
                </a:cubicBezTo>
                <a:cubicBezTo>
                  <a:pt x="253710" y="1436247"/>
                  <a:pt x="233630" y="1448297"/>
                  <a:pt x="229614" y="1476413"/>
                </a:cubicBezTo>
                <a:cubicBezTo>
                  <a:pt x="225599" y="1492479"/>
                  <a:pt x="225599" y="1508546"/>
                  <a:pt x="225599" y="1524612"/>
                </a:cubicBezTo>
                <a:cubicBezTo>
                  <a:pt x="221583" y="1576828"/>
                  <a:pt x="173393" y="1600928"/>
                  <a:pt x="129218" y="1580845"/>
                </a:cubicBezTo>
                <a:cubicBezTo>
                  <a:pt x="85044" y="1564778"/>
                  <a:pt x="48901" y="1520595"/>
                  <a:pt x="28822" y="1476413"/>
                </a:cubicBezTo>
                <a:cubicBezTo>
                  <a:pt x="4727" y="1432230"/>
                  <a:pt x="-7321" y="1375998"/>
                  <a:pt x="4727" y="1327798"/>
                </a:cubicBezTo>
                <a:cubicBezTo>
                  <a:pt x="16774" y="1279599"/>
                  <a:pt x="64965" y="1259516"/>
                  <a:pt x="109139" y="1287632"/>
                </a:cubicBezTo>
                <a:cubicBezTo>
                  <a:pt x="121186" y="1295665"/>
                  <a:pt x="133234" y="1307715"/>
                  <a:pt x="149297" y="1315749"/>
                </a:cubicBezTo>
                <a:cubicBezTo>
                  <a:pt x="173393" y="1327798"/>
                  <a:pt x="193472" y="1319765"/>
                  <a:pt x="217567" y="1303699"/>
                </a:cubicBezTo>
                <a:cubicBezTo>
                  <a:pt x="225599" y="1303699"/>
                  <a:pt x="229614" y="1295665"/>
                  <a:pt x="229614" y="1291649"/>
                </a:cubicBezTo>
                <a:cubicBezTo>
                  <a:pt x="233630" y="1279599"/>
                  <a:pt x="213551" y="1227383"/>
                  <a:pt x="185440" y="1175167"/>
                </a:cubicBezTo>
                <a:cubicBezTo>
                  <a:pt x="185440" y="1175167"/>
                  <a:pt x="185440" y="1175167"/>
                  <a:pt x="32838" y="861872"/>
                </a:cubicBezTo>
                <a:cubicBezTo>
                  <a:pt x="4727" y="809656"/>
                  <a:pt x="24806" y="741374"/>
                  <a:pt x="72996" y="709241"/>
                </a:cubicBezTo>
                <a:cubicBezTo>
                  <a:pt x="285836" y="556610"/>
                  <a:pt x="446470" y="335696"/>
                  <a:pt x="522771" y="82650"/>
                </a:cubicBezTo>
                <a:cubicBezTo>
                  <a:pt x="534819" y="40476"/>
                  <a:pt x="569456" y="9598"/>
                  <a:pt x="609740" y="187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4206901E-5A42-4848-9114-07760EB4BD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067425" y="922338"/>
            <a:ext cx="1878329" cy="1647244"/>
          </a:xfrm>
          <a:custGeom>
            <a:avLst/>
            <a:gdLst>
              <a:gd name="connsiteX0" fmla="*/ 104371 w 1878329"/>
              <a:gd name="connsiteY0" fmla="*/ 0 h 1647244"/>
              <a:gd name="connsiteX1" fmla="*/ 1577601 w 1878329"/>
              <a:gd name="connsiteY1" fmla="*/ 530487 h 1647244"/>
              <a:gd name="connsiteX2" fmla="*/ 1850571 w 1878329"/>
              <a:gd name="connsiteY2" fmla="*/ 779655 h 1647244"/>
              <a:gd name="connsiteX3" fmla="*/ 1842542 w 1878329"/>
              <a:gd name="connsiteY3" fmla="*/ 924333 h 1647244"/>
              <a:gd name="connsiteX4" fmla="*/ 1565559 w 1878329"/>
              <a:gd name="connsiteY4" fmla="*/ 1149388 h 1647244"/>
              <a:gd name="connsiteX5" fmla="*/ 1477245 w 1878329"/>
              <a:gd name="connsiteY5" fmla="*/ 1233784 h 1647244"/>
              <a:gd name="connsiteX6" fmla="*/ 1481259 w 1878329"/>
              <a:gd name="connsiteY6" fmla="*/ 1253878 h 1647244"/>
              <a:gd name="connsiteX7" fmla="*/ 1541473 w 1878329"/>
              <a:gd name="connsiteY7" fmla="*/ 1290048 h 1647244"/>
              <a:gd name="connsiteX8" fmla="*/ 1589644 w 1878329"/>
              <a:gd name="connsiteY8" fmla="*/ 1282010 h 1647244"/>
              <a:gd name="connsiteX9" fmla="*/ 1665915 w 1878329"/>
              <a:gd name="connsiteY9" fmla="*/ 1362387 h 1647244"/>
              <a:gd name="connsiteX10" fmla="*/ 1585630 w 1878329"/>
              <a:gd name="connsiteY10" fmla="*/ 1486971 h 1647244"/>
              <a:gd name="connsiteX11" fmla="*/ 1449145 w 1878329"/>
              <a:gd name="connsiteY11" fmla="*/ 1543235 h 1647244"/>
              <a:gd name="connsiteX12" fmla="*/ 1384917 w 1878329"/>
              <a:gd name="connsiteY12" fmla="*/ 1450801 h 1647244"/>
              <a:gd name="connsiteX13" fmla="*/ 1400974 w 1878329"/>
              <a:gd name="connsiteY13" fmla="*/ 1406594 h 1647244"/>
              <a:gd name="connsiteX14" fmla="*/ 1376889 w 1878329"/>
              <a:gd name="connsiteY14" fmla="*/ 1338274 h 1647244"/>
              <a:gd name="connsiteX15" fmla="*/ 1360832 w 1878329"/>
              <a:gd name="connsiteY15" fmla="*/ 1330236 h 1647244"/>
              <a:gd name="connsiteX16" fmla="*/ 1256461 w 1878329"/>
              <a:gd name="connsiteY16" fmla="*/ 1398556 h 1647244"/>
              <a:gd name="connsiteX17" fmla="*/ 987506 w 1878329"/>
              <a:gd name="connsiteY17" fmla="*/ 1619593 h 1647244"/>
              <a:gd name="connsiteX18" fmla="*/ 838979 w 1878329"/>
              <a:gd name="connsiteY18" fmla="*/ 1623611 h 1647244"/>
              <a:gd name="connsiteX19" fmla="*/ 770737 w 1878329"/>
              <a:gd name="connsiteY19" fmla="*/ 1563329 h 1647244"/>
              <a:gd name="connsiteX20" fmla="*/ 120428 w 1878329"/>
              <a:gd name="connsiteY20" fmla="*/ 1314161 h 1647244"/>
              <a:gd name="connsiteX21" fmla="*/ 12043 w 1878329"/>
              <a:gd name="connsiteY21" fmla="*/ 1205652 h 1647244"/>
              <a:gd name="connsiteX22" fmla="*/ 8029 w 1878329"/>
              <a:gd name="connsiteY22" fmla="*/ 948446 h 1647244"/>
              <a:gd name="connsiteX23" fmla="*/ 56200 w 1878329"/>
              <a:gd name="connsiteY23" fmla="*/ 880126 h 1647244"/>
              <a:gd name="connsiteX24" fmla="*/ 116414 w 1878329"/>
              <a:gd name="connsiteY24" fmla="*/ 896201 h 1647244"/>
              <a:gd name="connsiteX25" fmla="*/ 220784 w 1878329"/>
              <a:gd name="connsiteY25" fmla="*/ 843956 h 1647244"/>
              <a:gd name="connsiteX26" fmla="*/ 276984 w 1878329"/>
              <a:gd name="connsiteY26" fmla="*/ 659090 h 1647244"/>
              <a:gd name="connsiteX27" fmla="*/ 216770 w 1878329"/>
              <a:gd name="connsiteY27" fmla="*/ 474223 h 1647244"/>
              <a:gd name="connsiteX28" fmla="*/ 108385 w 1878329"/>
              <a:gd name="connsiteY28" fmla="*/ 425997 h 1647244"/>
              <a:gd name="connsiteX29" fmla="*/ 52186 w 1878329"/>
              <a:gd name="connsiteY29" fmla="*/ 438054 h 1647244"/>
              <a:gd name="connsiteX30" fmla="*/ 4015 w 1878329"/>
              <a:gd name="connsiteY30" fmla="*/ 373752 h 1647244"/>
              <a:gd name="connsiteX31" fmla="*/ 0 w 1878329"/>
              <a:gd name="connsiteY31" fmla="*/ 104490 h 1647244"/>
              <a:gd name="connsiteX32" fmla="*/ 104371 w 1878329"/>
              <a:gd name="connsiteY32" fmla="*/ 0 h 164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78329" h="1647244">
                <a:moveTo>
                  <a:pt x="104371" y="0"/>
                </a:moveTo>
                <a:cubicBezTo>
                  <a:pt x="622209" y="12057"/>
                  <a:pt x="1136034" y="188886"/>
                  <a:pt x="1577601" y="530487"/>
                </a:cubicBezTo>
                <a:cubicBezTo>
                  <a:pt x="1673944" y="606845"/>
                  <a:pt x="1766271" y="691241"/>
                  <a:pt x="1850571" y="779655"/>
                </a:cubicBezTo>
                <a:cubicBezTo>
                  <a:pt x="1890713" y="819843"/>
                  <a:pt x="1886699" y="888164"/>
                  <a:pt x="1842542" y="924333"/>
                </a:cubicBezTo>
                <a:cubicBezTo>
                  <a:pt x="1842542" y="924333"/>
                  <a:pt x="1842542" y="924333"/>
                  <a:pt x="1565559" y="1149388"/>
                </a:cubicBezTo>
                <a:cubicBezTo>
                  <a:pt x="1521402" y="1185558"/>
                  <a:pt x="1477245" y="1225746"/>
                  <a:pt x="1477245" y="1233784"/>
                </a:cubicBezTo>
                <a:cubicBezTo>
                  <a:pt x="1477245" y="1241822"/>
                  <a:pt x="1477245" y="1245841"/>
                  <a:pt x="1481259" y="1253878"/>
                </a:cubicBezTo>
                <a:cubicBezTo>
                  <a:pt x="1497316" y="1273972"/>
                  <a:pt x="1513373" y="1294067"/>
                  <a:pt x="1541473" y="1290048"/>
                </a:cubicBezTo>
                <a:cubicBezTo>
                  <a:pt x="1557530" y="1290048"/>
                  <a:pt x="1573587" y="1286029"/>
                  <a:pt x="1589644" y="1282010"/>
                </a:cubicBezTo>
                <a:cubicBezTo>
                  <a:pt x="1637815" y="1277991"/>
                  <a:pt x="1677958" y="1314161"/>
                  <a:pt x="1665915" y="1362387"/>
                </a:cubicBezTo>
                <a:cubicBezTo>
                  <a:pt x="1657887" y="1410613"/>
                  <a:pt x="1621758" y="1454820"/>
                  <a:pt x="1585630" y="1486971"/>
                </a:cubicBezTo>
                <a:cubicBezTo>
                  <a:pt x="1545487" y="1519122"/>
                  <a:pt x="1497316" y="1543235"/>
                  <a:pt x="1449145" y="1543235"/>
                </a:cubicBezTo>
                <a:cubicBezTo>
                  <a:pt x="1396960" y="1543235"/>
                  <a:pt x="1368860" y="1499028"/>
                  <a:pt x="1384917" y="1450801"/>
                </a:cubicBezTo>
                <a:cubicBezTo>
                  <a:pt x="1388932" y="1434726"/>
                  <a:pt x="1396960" y="1422669"/>
                  <a:pt x="1400974" y="1406594"/>
                </a:cubicBezTo>
                <a:cubicBezTo>
                  <a:pt x="1409003" y="1378462"/>
                  <a:pt x="1392946" y="1358368"/>
                  <a:pt x="1376889" y="1338274"/>
                </a:cubicBezTo>
                <a:cubicBezTo>
                  <a:pt x="1372875" y="1334255"/>
                  <a:pt x="1364846" y="1330236"/>
                  <a:pt x="1360832" y="1330236"/>
                </a:cubicBezTo>
                <a:cubicBezTo>
                  <a:pt x="1348789" y="1330236"/>
                  <a:pt x="1304632" y="1362387"/>
                  <a:pt x="1256461" y="1398556"/>
                </a:cubicBezTo>
                <a:cubicBezTo>
                  <a:pt x="1256461" y="1398556"/>
                  <a:pt x="1256461" y="1398556"/>
                  <a:pt x="987506" y="1619593"/>
                </a:cubicBezTo>
                <a:cubicBezTo>
                  <a:pt x="943350" y="1655762"/>
                  <a:pt x="875107" y="1655762"/>
                  <a:pt x="838979" y="1623611"/>
                </a:cubicBezTo>
                <a:cubicBezTo>
                  <a:pt x="818908" y="1603517"/>
                  <a:pt x="794822" y="1583423"/>
                  <a:pt x="770737" y="1563329"/>
                </a:cubicBezTo>
                <a:cubicBezTo>
                  <a:pt x="574038" y="1410613"/>
                  <a:pt x="349240" y="1330236"/>
                  <a:pt x="120428" y="1314161"/>
                </a:cubicBezTo>
                <a:cubicBezTo>
                  <a:pt x="60214" y="1310142"/>
                  <a:pt x="12043" y="1265935"/>
                  <a:pt x="12043" y="1205652"/>
                </a:cubicBezTo>
                <a:cubicBezTo>
                  <a:pt x="12043" y="1205652"/>
                  <a:pt x="12043" y="1205652"/>
                  <a:pt x="8029" y="948446"/>
                </a:cubicBezTo>
                <a:cubicBezTo>
                  <a:pt x="8029" y="892183"/>
                  <a:pt x="24086" y="868069"/>
                  <a:pt x="56200" y="880126"/>
                </a:cubicBezTo>
                <a:cubicBezTo>
                  <a:pt x="76271" y="892183"/>
                  <a:pt x="96342" y="896201"/>
                  <a:pt x="116414" y="896201"/>
                </a:cubicBezTo>
                <a:cubicBezTo>
                  <a:pt x="156556" y="896201"/>
                  <a:pt x="192684" y="876107"/>
                  <a:pt x="220784" y="843956"/>
                </a:cubicBezTo>
                <a:cubicBezTo>
                  <a:pt x="256912" y="795730"/>
                  <a:pt x="276984" y="731429"/>
                  <a:pt x="276984" y="659090"/>
                </a:cubicBezTo>
                <a:cubicBezTo>
                  <a:pt x="276984" y="586751"/>
                  <a:pt x="252898" y="518431"/>
                  <a:pt x="216770" y="474223"/>
                </a:cubicBezTo>
                <a:cubicBezTo>
                  <a:pt x="188670" y="442073"/>
                  <a:pt x="148528" y="425997"/>
                  <a:pt x="108385" y="425997"/>
                </a:cubicBezTo>
                <a:cubicBezTo>
                  <a:pt x="88314" y="425997"/>
                  <a:pt x="68243" y="430016"/>
                  <a:pt x="52186" y="438054"/>
                </a:cubicBezTo>
                <a:cubicBezTo>
                  <a:pt x="20072" y="454129"/>
                  <a:pt x="4015" y="430016"/>
                  <a:pt x="4015" y="373752"/>
                </a:cubicBezTo>
                <a:cubicBezTo>
                  <a:pt x="4015" y="373752"/>
                  <a:pt x="4015" y="373752"/>
                  <a:pt x="0" y="104490"/>
                </a:cubicBezTo>
                <a:cubicBezTo>
                  <a:pt x="0" y="48226"/>
                  <a:pt x="48171" y="0"/>
                  <a:pt x="10437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A12539D-F490-7A4A-92E7-851693E13A44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163834" y="930865"/>
            <a:ext cx="2108379" cy="1730685"/>
          </a:xfrm>
          <a:custGeom>
            <a:avLst/>
            <a:gdLst>
              <a:gd name="connsiteX0" fmla="*/ 1718899 w 2108379"/>
              <a:gd name="connsiteY0" fmla="*/ 254 h 1730685"/>
              <a:gd name="connsiteX1" fmla="*/ 1827311 w 2108379"/>
              <a:gd name="connsiteY1" fmla="*/ 100705 h 1730685"/>
              <a:gd name="connsiteX2" fmla="*/ 1831326 w 2108379"/>
              <a:gd name="connsiteY2" fmla="*/ 454290 h 1730685"/>
              <a:gd name="connsiteX3" fmla="*/ 1843372 w 2108379"/>
              <a:gd name="connsiteY3" fmla="*/ 578849 h 1730685"/>
              <a:gd name="connsiteX4" fmla="*/ 1859433 w 2108379"/>
              <a:gd name="connsiteY4" fmla="*/ 586885 h 1730685"/>
              <a:gd name="connsiteX5" fmla="*/ 1927692 w 2108379"/>
              <a:gd name="connsiteY5" fmla="*/ 562777 h 1730685"/>
              <a:gd name="connsiteX6" fmla="*/ 1951784 w 2108379"/>
              <a:gd name="connsiteY6" fmla="*/ 518579 h 1730685"/>
              <a:gd name="connsiteX7" fmla="*/ 2064211 w 2108379"/>
              <a:gd name="connsiteY7" fmla="*/ 510543 h 1730685"/>
              <a:gd name="connsiteX8" fmla="*/ 2108379 w 2108379"/>
              <a:gd name="connsiteY8" fmla="*/ 651173 h 1730685"/>
              <a:gd name="connsiteX9" fmla="*/ 2068227 w 2108379"/>
              <a:gd name="connsiteY9" fmla="*/ 791804 h 1730685"/>
              <a:gd name="connsiteX10" fmla="*/ 1955799 w 2108379"/>
              <a:gd name="connsiteY10" fmla="*/ 787786 h 1730685"/>
              <a:gd name="connsiteX11" fmla="*/ 1931708 w 2108379"/>
              <a:gd name="connsiteY11" fmla="*/ 743588 h 1730685"/>
              <a:gd name="connsiteX12" fmla="*/ 1863448 w 2108379"/>
              <a:gd name="connsiteY12" fmla="*/ 719479 h 1730685"/>
              <a:gd name="connsiteX13" fmla="*/ 1847387 w 2108379"/>
              <a:gd name="connsiteY13" fmla="*/ 727516 h 1730685"/>
              <a:gd name="connsiteX14" fmla="*/ 1835341 w 2108379"/>
              <a:gd name="connsiteY14" fmla="*/ 852074 h 1730685"/>
              <a:gd name="connsiteX15" fmla="*/ 1839356 w 2108379"/>
              <a:gd name="connsiteY15" fmla="*/ 1201642 h 1730685"/>
              <a:gd name="connsiteX16" fmla="*/ 1734960 w 2108379"/>
              <a:gd name="connsiteY16" fmla="*/ 1322182 h 1730685"/>
              <a:gd name="connsiteX17" fmla="*/ 1060395 w 2108379"/>
              <a:gd name="connsiteY17" fmla="*/ 1691840 h 1730685"/>
              <a:gd name="connsiteX18" fmla="*/ 907815 w 2108379"/>
              <a:gd name="connsiteY18" fmla="*/ 1707912 h 1730685"/>
              <a:gd name="connsiteX19" fmla="*/ 707052 w 2108379"/>
              <a:gd name="connsiteY19" fmla="*/ 1551209 h 1730685"/>
              <a:gd name="connsiteX20" fmla="*/ 682960 w 2108379"/>
              <a:gd name="connsiteY20" fmla="*/ 1470849 h 1730685"/>
              <a:gd name="connsiteX21" fmla="*/ 731143 w 2108379"/>
              <a:gd name="connsiteY21" fmla="*/ 1430669 h 1730685"/>
              <a:gd name="connsiteX22" fmla="*/ 755235 w 2108379"/>
              <a:gd name="connsiteY22" fmla="*/ 1318164 h 1730685"/>
              <a:gd name="connsiteX23" fmla="*/ 642808 w 2108379"/>
              <a:gd name="connsiteY23" fmla="*/ 1161462 h 1730685"/>
              <a:gd name="connsiteX24" fmla="*/ 462121 w 2108379"/>
              <a:gd name="connsiteY24" fmla="*/ 1093155 h 1730685"/>
              <a:gd name="connsiteX25" fmla="*/ 357724 w 2108379"/>
              <a:gd name="connsiteY25" fmla="*/ 1141371 h 1730685"/>
              <a:gd name="connsiteX26" fmla="*/ 333632 w 2108379"/>
              <a:gd name="connsiteY26" fmla="*/ 1197624 h 1730685"/>
              <a:gd name="connsiteX27" fmla="*/ 249312 w 2108379"/>
              <a:gd name="connsiteY27" fmla="*/ 1193606 h 1730685"/>
              <a:gd name="connsiteX28" fmla="*/ 40518 w 2108379"/>
              <a:gd name="connsiteY28" fmla="*/ 1028867 h 1730685"/>
              <a:gd name="connsiteX29" fmla="*/ 24457 w 2108379"/>
              <a:gd name="connsiteY29" fmla="*/ 880200 h 1730685"/>
              <a:gd name="connsiteX30" fmla="*/ 1718899 w 2108379"/>
              <a:gd name="connsiteY30" fmla="*/ 254 h 1730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08379" h="1730685">
                <a:moveTo>
                  <a:pt x="1718899" y="254"/>
                </a:moveTo>
                <a:cubicBezTo>
                  <a:pt x="1779127" y="-3764"/>
                  <a:pt x="1827311" y="40434"/>
                  <a:pt x="1827311" y="100705"/>
                </a:cubicBezTo>
                <a:cubicBezTo>
                  <a:pt x="1827311" y="100705"/>
                  <a:pt x="1827311" y="100705"/>
                  <a:pt x="1831326" y="454290"/>
                </a:cubicBezTo>
                <a:cubicBezTo>
                  <a:pt x="1831326" y="514561"/>
                  <a:pt x="1835341" y="570813"/>
                  <a:pt x="1843372" y="578849"/>
                </a:cubicBezTo>
                <a:cubicBezTo>
                  <a:pt x="1847387" y="582867"/>
                  <a:pt x="1855418" y="586885"/>
                  <a:pt x="1859433" y="586885"/>
                </a:cubicBezTo>
                <a:cubicBezTo>
                  <a:pt x="1887540" y="586885"/>
                  <a:pt x="1911631" y="586885"/>
                  <a:pt x="1927692" y="562777"/>
                </a:cubicBezTo>
                <a:cubicBezTo>
                  <a:pt x="1935723" y="546705"/>
                  <a:pt x="1943753" y="534651"/>
                  <a:pt x="1951784" y="518579"/>
                </a:cubicBezTo>
                <a:cubicBezTo>
                  <a:pt x="1975875" y="478398"/>
                  <a:pt x="2032089" y="470362"/>
                  <a:pt x="2064211" y="510543"/>
                </a:cubicBezTo>
                <a:cubicBezTo>
                  <a:pt x="2096333" y="546705"/>
                  <a:pt x="2108379" y="602957"/>
                  <a:pt x="2108379" y="651173"/>
                </a:cubicBezTo>
                <a:cubicBezTo>
                  <a:pt x="2108379" y="699389"/>
                  <a:pt x="2096333" y="755642"/>
                  <a:pt x="2068227" y="791804"/>
                </a:cubicBezTo>
                <a:cubicBezTo>
                  <a:pt x="2036104" y="831984"/>
                  <a:pt x="1979891" y="827966"/>
                  <a:pt x="1955799" y="787786"/>
                </a:cubicBezTo>
                <a:cubicBezTo>
                  <a:pt x="1947769" y="771714"/>
                  <a:pt x="1939738" y="755642"/>
                  <a:pt x="1931708" y="743588"/>
                </a:cubicBezTo>
                <a:cubicBezTo>
                  <a:pt x="1915646" y="719479"/>
                  <a:pt x="1887540" y="719479"/>
                  <a:pt x="1863448" y="719479"/>
                </a:cubicBezTo>
                <a:cubicBezTo>
                  <a:pt x="1855418" y="723497"/>
                  <a:pt x="1851402" y="723497"/>
                  <a:pt x="1847387" y="727516"/>
                </a:cubicBezTo>
                <a:cubicBezTo>
                  <a:pt x="1839356" y="735551"/>
                  <a:pt x="1835341" y="791804"/>
                  <a:pt x="1835341" y="852074"/>
                </a:cubicBezTo>
                <a:cubicBezTo>
                  <a:pt x="1835341" y="852074"/>
                  <a:pt x="1835341" y="852074"/>
                  <a:pt x="1839356" y="1201642"/>
                </a:cubicBezTo>
                <a:cubicBezTo>
                  <a:pt x="1839356" y="1261912"/>
                  <a:pt x="1791173" y="1310128"/>
                  <a:pt x="1734960" y="1322182"/>
                </a:cubicBezTo>
                <a:cubicBezTo>
                  <a:pt x="1469952" y="1366380"/>
                  <a:pt x="1233051" y="1502993"/>
                  <a:pt x="1060395" y="1691840"/>
                </a:cubicBezTo>
                <a:cubicBezTo>
                  <a:pt x="1020242" y="1736038"/>
                  <a:pt x="951983" y="1744074"/>
                  <a:pt x="907815" y="1707912"/>
                </a:cubicBezTo>
                <a:cubicBezTo>
                  <a:pt x="907815" y="1707912"/>
                  <a:pt x="907815" y="1707912"/>
                  <a:pt x="707052" y="1551209"/>
                </a:cubicBezTo>
                <a:cubicBezTo>
                  <a:pt x="658869" y="1515047"/>
                  <a:pt x="650838" y="1482903"/>
                  <a:pt x="682960" y="1470849"/>
                </a:cubicBezTo>
                <a:cubicBezTo>
                  <a:pt x="699021" y="1462813"/>
                  <a:pt x="715082" y="1446741"/>
                  <a:pt x="731143" y="1430669"/>
                </a:cubicBezTo>
                <a:cubicBezTo>
                  <a:pt x="755235" y="1402543"/>
                  <a:pt x="763266" y="1358345"/>
                  <a:pt x="755235" y="1318164"/>
                </a:cubicBezTo>
                <a:cubicBezTo>
                  <a:pt x="739174" y="1257894"/>
                  <a:pt x="703037" y="1201642"/>
                  <a:pt x="642808" y="1161462"/>
                </a:cubicBezTo>
                <a:cubicBezTo>
                  <a:pt x="586594" y="1113245"/>
                  <a:pt x="522350" y="1089137"/>
                  <a:pt x="462121" y="1093155"/>
                </a:cubicBezTo>
                <a:cubicBezTo>
                  <a:pt x="421968" y="1093155"/>
                  <a:pt x="381815" y="1113245"/>
                  <a:pt x="357724" y="1141371"/>
                </a:cubicBezTo>
                <a:cubicBezTo>
                  <a:pt x="345678" y="1161462"/>
                  <a:pt x="337648" y="1177534"/>
                  <a:pt x="333632" y="1197624"/>
                </a:cubicBezTo>
                <a:cubicBezTo>
                  <a:pt x="325602" y="1229768"/>
                  <a:pt x="297495" y="1229768"/>
                  <a:pt x="249312" y="1193606"/>
                </a:cubicBezTo>
                <a:cubicBezTo>
                  <a:pt x="249312" y="1193606"/>
                  <a:pt x="249312" y="1193606"/>
                  <a:pt x="40518" y="1028867"/>
                </a:cubicBezTo>
                <a:cubicBezTo>
                  <a:pt x="-3650" y="992705"/>
                  <a:pt x="-15696" y="928416"/>
                  <a:pt x="24457" y="880200"/>
                </a:cubicBezTo>
                <a:cubicBezTo>
                  <a:pt x="438029" y="390002"/>
                  <a:pt x="1040319" y="60524"/>
                  <a:pt x="1718899" y="25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B3EE89FD-8B43-4747-B4D6-A4C33C0BE037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598653" y="1997922"/>
            <a:ext cx="1471547" cy="2003956"/>
          </a:xfrm>
          <a:custGeom>
            <a:avLst/>
            <a:gdLst>
              <a:gd name="connsiteX0" fmla="*/ 483672 w 1471547"/>
              <a:gd name="connsiteY0" fmla="*/ 1438 h 2003956"/>
              <a:gd name="connsiteX1" fmla="*/ 561894 w 1471547"/>
              <a:gd name="connsiteY1" fmla="*/ 21023 h 2003956"/>
              <a:gd name="connsiteX2" fmla="*/ 842694 w 1471547"/>
              <a:gd name="connsiteY2" fmla="*/ 241985 h 2003956"/>
              <a:gd name="connsiteX3" fmla="*/ 942980 w 1471547"/>
              <a:gd name="connsiteY3" fmla="*/ 310282 h 2003956"/>
              <a:gd name="connsiteX4" fmla="*/ 959026 w 1471547"/>
              <a:gd name="connsiteY4" fmla="*/ 298229 h 2003956"/>
              <a:gd name="connsiteX5" fmla="*/ 983094 w 1471547"/>
              <a:gd name="connsiteY5" fmla="*/ 233950 h 2003956"/>
              <a:gd name="connsiteX6" fmla="*/ 967048 w 1471547"/>
              <a:gd name="connsiteY6" fmla="*/ 185740 h 2003956"/>
              <a:gd name="connsiteX7" fmla="*/ 1027220 w 1471547"/>
              <a:gd name="connsiteY7" fmla="*/ 93338 h 2003956"/>
              <a:gd name="connsiteX8" fmla="*/ 1163608 w 1471547"/>
              <a:gd name="connsiteY8" fmla="*/ 149583 h 2003956"/>
              <a:gd name="connsiteX9" fmla="*/ 1251860 w 1471547"/>
              <a:gd name="connsiteY9" fmla="*/ 270107 h 2003956"/>
              <a:gd name="connsiteX10" fmla="*/ 1175642 w 1471547"/>
              <a:gd name="connsiteY10" fmla="*/ 350456 h 2003956"/>
              <a:gd name="connsiteX11" fmla="*/ 1127505 w 1471547"/>
              <a:gd name="connsiteY11" fmla="*/ 342422 h 2003956"/>
              <a:gd name="connsiteX12" fmla="*/ 1067334 w 1471547"/>
              <a:gd name="connsiteY12" fmla="*/ 382596 h 2003956"/>
              <a:gd name="connsiteX13" fmla="*/ 1063323 w 1471547"/>
              <a:gd name="connsiteY13" fmla="*/ 402684 h 2003956"/>
              <a:gd name="connsiteX14" fmla="*/ 1151574 w 1471547"/>
              <a:gd name="connsiteY14" fmla="*/ 487051 h 2003956"/>
              <a:gd name="connsiteX15" fmla="*/ 1428362 w 1471547"/>
              <a:gd name="connsiteY15" fmla="*/ 699977 h 2003956"/>
              <a:gd name="connsiteX16" fmla="*/ 1456442 w 1471547"/>
              <a:gd name="connsiteY16" fmla="*/ 856658 h 2003956"/>
              <a:gd name="connsiteX17" fmla="*/ 1308019 w 1471547"/>
              <a:gd name="connsiteY17" fmla="*/ 1443210 h 2003956"/>
              <a:gd name="connsiteX18" fmla="*/ 1324065 w 1471547"/>
              <a:gd name="connsiteY18" fmla="*/ 1615961 h 2003956"/>
              <a:gd name="connsiteX19" fmla="*/ 1239825 w 1471547"/>
              <a:gd name="connsiteY19" fmla="*/ 1744520 h 2003956"/>
              <a:gd name="connsiteX20" fmla="*/ 995128 w 1471547"/>
              <a:gd name="connsiteY20" fmla="*/ 1804782 h 2003956"/>
              <a:gd name="connsiteX21" fmla="*/ 914900 w 1471547"/>
              <a:gd name="connsiteY21" fmla="*/ 1772643 h 2003956"/>
              <a:gd name="connsiteX22" fmla="*/ 914900 w 1471547"/>
              <a:gd name="connsiteY22" fmla="*/ 1712381 h 2003956"/>
              <a:gd name="connsiteX23" fmla="*/ 842694 w 1471547"/>
              <a:gd name="connsiteY23" fmla="*/ 1623996 h 2003956"/>
              <a:gd name="connsiteX24" fmla="*/ 650146 w 1471547"/>
              <a:gd name="connsiteY24" fmla="*/ 1607926 h 2003956"/>
              <a:gd name="connsiteX25" fmla="*/ 485677 w 1471547"/>
              <a:gd name="connsiteY25" fmla="*/ 1708363 h 2003956"/>
              <a:gd name="connsiteX26" fmla="*/ 461609 w 1471547"/>
              <a:gd name="connsiteY26" fmla="*/ 1820852 h 2003956"/>
              <a:gd name="connsiteX27" fmla="*/ 485677 w 1471547"/>
              <a:gd name="connsiteY27" fmla="*/ 1877097 h 2003956"/>
              <a:gd name="connsiteX28" fmla="*/ 433529 w 1471547"/>
              <a:gd name="connsiteY28" fmla="*/ 1937359 h 2003956"/>
              <a:gd name="connsiteX29" fmla="*/ 172786 w 1471547"/>
              <a:gd name="connsiteY29" fmla="*/ 2001639 h 2003956"/>
              <a:gd name="connsiteX30" fmla="*/ 48432 w 1471547"/>
              <a:gd name="connsiteY30" fmla="*/ 1921289 h 2003956"/>
              <a:gd name="connsiteX31" fmla="*/ 295 w 1471547"/>
              <a:gd name="connsiteY31" fmla="*/ 1459280 h 2003956"/>
              <a:gd name="connsiteX32" fmla="*/ 417483 w 1471547"/>
              <a:gd name="connsiteY32" fmla="*/ 45128 h 2003956"/>
              <a:gd name="connsiteX33" fmla="*/ 483672 w 1471547"/>
              <a:gd name="connsiteY33" fmla="*/ 1438 h 200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471547" h="2003956">
                <a:moveTo>
                  <a:pt x="483672" y="1438"/>
                </a:moveTo>
                <a:cubicBezTo>
                  <a:pt x="509746" y="-3081"/>
                  <a:pt x="537826" y="2945"/>
                  <a:pt x="561894" y="21023"/>
                </a:cubicBezTo>
                <a:cubicBezTo>
                  <a:pt x="561894" y="21023"/>
                  <a:pt x="561894" y="21023"/>
                  <a:pt x="842694" y="241985"/>
                </a:cubicBezTo>
                <a:cubicBezTo>
                  <a:pt x="886820" y="278142"/>
                  <a:pt x="934957" y="310282"/>
                  <a:pt x="942980" y="310282"/>
                </a:cubicBezTo>
                <a:cubicBezTo>
                  <a:pt x="951003" y="306264"/>
                  <a:pt x="955014" y="306264"/>
                  <a:pt x="959026" y="298229"/>
                </a:cubicBezTo>
                <a:cubicBezTo>
                  <a:pt x="979083" y="278142"/>
                  <a:pt x="991117" y="258054"/>
                  <a:pt x="983094" y="233950"/>
                </a:cubicBezTo>
                <a:cubicBezTo>
                  <a:pt x="979083" y="217880"/>
                  <a:pt x="971060" y="201810"/>
                  <a:pt x="967048" y="185740"/>
                </a:cubicBezTo>
                <a:cubicBezTo>
                  <a:pt x="946991" y="141548"/>
                  <a:pt x="979083" y="97355"/>
                  <a:pt x="1027220" y="93338"/>
                </a:cubicBezTo>
                <a:cubicBezTo>
                  <a:pt x="1075357" y="93338"/>
                  <a:pt x="1127505" y="117443"/>
                  <a:pt x="1163608" y="149583"/>
                </a:cubicBezTo>
                <a:cubicBezTo>
                  <a:pt x="1203722" y="177705"/>
                  <a:pt x="1239825" y="221897"/>
                  <a:pt x="1251860" y="270107"/>
                </a:cubicBezTo>
                <a:cubicBezTo>
                  <a:pt x="1259882" y="318317"/>
                  <a:pt x="1223780" y="354474"/>
                  <a:pt x="1175642" y="350456"/>
                </a:cubicBezTo>
                <a:cubicBezTo>
                  <a:pt x="1159597" y="350456"/>
                  <a:pt x="1143551" y="346439"/>
                  <a:pt x="1127505" y="342422"/>
                </a:cubicBezTo>
                <a:cubicBezTo>
                  <a:pt x="1099425" y="342422"/>
                  <a:pt x="1083380" y="362509"/>
                  <a:pt x="1067334" y="382596"/>
                </a:cubicBezTo>
                <a:cubicBezTo>
                  <a:pt x="1063323" y="386614"/>
                  <a:pt x="1063323" y="394649"/>
                  <a:pt x="1063323" y="402684"/>
                </a:cubicBezTo>
                <a:cubicBezTo>
                  <a:pt x="1063323" y="410719"/>
                  <a:pt x="1107448" y="446876"/>
                  <a:pt x="1151574" y="487051"/>
                </a:cubicBezTo>
                <a:cubicBezTo>
                  <a:pt x="1151574" y="487051"/>
                  <a:pt x="1151574" y="487051"/>
                  <a:pt x="1428362" y="699977"/>
                </a:cubicBezTo>
                <a:cubicBezTo>
                  <a:pt x="1472488" y="736134"/>
                  <a:pt x="1484522" y="804431"/>
                  <a:pt x="1456442" y="856658"/>
                </a:cubicBezTo>
                <a:cubicBezTo>
                  <a:pt x="1360168" y="1033427"/>
                  <a:pt x="1308019" y="1230284"/>
                  <a:pt x="1308019" y="1443210"/>
                </a:cubicBezTo>
                <a:cubicBezTo>
                  <a:pt x="1312031" y="1503472"/>
                  <a:pt x="1316042" y="1559716"/>
                  <a:pt x="1324065" y="1615961"/>
                </a:cubicBezTo>
                <a:cubicBezTo>
                  <a:pt x="1332088" y="1676223"/>
                  <a:pt x="1299997" y="1732468"/>
                  <a:pt x="1239825" y="1744520"/>
                </a:cubicBezTo>
                <a:cubicBezTo>
                  <a:pt x="1239825" y="1744520"/>
                  <a:pt x="1239825" y="1744520"/>
                  <a:pt x="995128" y="1804782"/>
                </a:cubicBezTo>
                <a:cubicBezTo>
                  <a:pt x="934957" y="1816835"/>
                  <a:pt x="906877" y="1804782"/>
                  <a:pt x="914900" y="1772643"/>
                </a:cubicBezTo>
                <a:cubicBezTo>
                  <a:pt x="922923" y="1752555"/>
                  <a:pt x="922923" y="1732468"/>
                  <a:pt x="914900" y="1712381"/>
                </a:cubicBezTo>
                <a:cubicBezTo>
                  <a:pt x="906877" y="1672206"/>
                  <a:pt x="878797" y="1640066"/>
                  <a:pt x="842694" y="1623996"/>
                </a:cubicBezTo>
                <a:cubicBezTo>
                  <a:pt x="790546" y="1595874"/>
                  <a:pt x="722352" y="1591856"/>
                  <a:pt x="650146" y="1607926"/>
                </a:cubicBezTo>
                <a:cubicBezTo>
                  <a:pt x="577940" y="1623996"/>
                  <a:pt x="521780" y="1660153"/>
                  <a:pt x="485677" y="1708363"/>
                </a:cubicBezTo>
                <a:cubicBezTo>
                  <a:pt x="461609" y="1740503"/>
                  <a:pt x="449575" y="1784695"/>
                  <a:pt x="461609" y="1820852"/>
                </a:cubicBezTo>
                <a:cubicBezTo>
                  <a:pt x="465620" y="1840940"/>
                  <a:pt x="473643" y="1861027"/>
                  <a:pt x="485677" y="1877097"/>
                </a:cubicBezTo>
                <a:cubicBezTo>
                  <a:pt x="509746" y="1901202"/>
                  <a:pt x="489689" y="1925307"/>
                  <a:pt x="433529" y="1937359"/>
                </a:cubicBezTo>
                <a:cubicBezTo>
                  <a:pt x="433529" y="1937359"/>
                  <a:pt x="433529" y="1937359"/>
                  <a:pt x="172786" y="2001639"/>
                </a:cubicBezTo>
                <a:cubicBezTo>
                  <a:pt x="116626" y="2013691"/>
                  <a:pt x="60466" y="1977534"/>
                  <a:pt x="48432" y="1921289"/>
                </a:cubicBezTo>
                <a:cubicBezTo>
                  <a:pt x="16341" y="1772643"/>
                  <a:pt x="295" y="1615961"/>
                  <a:pt x="295" y="1459280"/>
                </a:cubicBezTo>
                <a:cubicBezTo>
                  <a:pt x="-7728" y="937008"/>
                  <a:pt x="148718" y="450893"/>
                  <a:pt x="417483" y="45128"/>
                </a:cubicBezTo>
                <a:cubicBezTo>
                  <a:pt x="433529" y="21023"/>
                  <a:pt x="457598" y="5958"/>
                  <a:pt x="483672" y="143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755023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2CFB633-0430-404B-ACE6-748464DE10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964113" y="4619626"/>
            <a:ext cx="2147887" cy="1343025"/>
          </a:xfrm>
          <a:custGeom>
            <a:avLst/>
            <a:gdLst>
              <a:gd name="connsiteX0" fmla="*/ 595703 w 2147887"/>
              <a:gd name="connsiteY0" fmla="*/ 0 h 1343025"/>
              <a:gd name="connsiteX1" fmla="*/ 1132675 w 2147887"/>
              <a:gd name="connsiteY1" fmla="*/ 113318 h 1343025"/>
              <a:gd name="connsiteX2" fmla="*/ 1619306 w 2147887"/>
              <a:gd name="connsiteY2" fmla="*/ 16788 h 1343025"/>
              <a:gd name="connsiteX3" fmla="*/ 1560574 w 2147887"/>
              <a:gd name="connsiteY3" fmla="*/ 734467 h 1343025"/>
              <a:gd name="connsiteX4" fmla="*/ 2147887 w 2147887"/>
              <a:gd name="connsiteY4" fmla="*/ 1128981 h 1343025"/>
              <a:gd name="connsiteX5" fmla="*/ 1132675 w 2147887"/>
              <a:gd name="connsiteY5" fmla="*/ 1343025 h 1343025"/>
              <a:gd name="connsiteX6" fmla="*/ 58732 w 2147887"/>
              <a:gd name="connsiteY6" fmla="*/ 1103799 h 1343025"/>
              <a:gd name="connsiteX7" fmla="*/ 0 w 2147887"/>
              <a:gd name="connsiteY7" fmla="*/ 398711 h 1343025"/>
              <a:gd name="connsiteX8" fmla="*/ 595703 w 2147887"/>
              <a:gd name="connsiteY8" fmla="*/ 0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7887" h="1343025">
                <a:moveTo>
                  <a:pt x="595703" y="0"/>
                </a:moveTo>
                <a:cubicBezTo>
                  <a:pt x="763507" y="75545"/>
                  <a:pt x="943896" y="113318"/>
                  <a:pt x="1132675" y="113318"/>
                </a:cubicBezTo>
                <a:cubicBezTo>
                  <a:pt x="1300479" y="113318"/>
                  <a:pt x="1464087" y="83939"/>
                  <a:pt x="1619306" y="16788"/>
                </a:cubicBezTo>
                <a:lnTo>
                  <a:pt x="1560574" y="734467"/>
                </a:lnTo>
                <a:cubicBezTo>
                  <a:pt x="1560574" y="734467"/>
                  <a:pt x="1560574" y="734467"/>
                  <a:pt x="2147887" y="1128981"/>
                </a:cubicBezTo>
                <a:cubicBezTo>
                  <a:pt x="1829060" y="1271677"/>
                  <a:pt x="1485063" y="1343025"/>
                  <a:pt x="1132675" y="1343025"/>
                </a:cubicBezTo>
                <a:cubicBezTo>
                  <a:pt x="755117" y="1343025"/>
                  <a:pt x="394339" y="1263283"/>
                  <a:pt x="58732" y="1103799"/>
                </a:cubicBezTo>
                <a:cubicBezTo>
                  <a:pt x="58732" y="1103799"/>
                  <a:pt x="58732" y="1103799"/>
                  <a:pt x="0" y="398711"/>
                </a:cubicBezTo>
                <a:cubicBezTo>
                  <a:pt x="0" y="398711"/>
                  <a:pt x="0" y="398711"/>
                  <a:pt x="59570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85F9A087-0C43-4347-88E4-338D4AC81BA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634163" y="3800475"/>
            <a:ext cx="1909762" cy="1898650"/>
          </a:xfrm>
          <a:custGeom>
            <a:avLst/>
            <a:gdLst>
              <a:gd name="connsiteX0" fmla="*/ 709340 w 1909762"/>
              <a:gd name="connsiteY0" fmla="*/ 0 h 1898650"/>
              <a:gd name="connsiteX1" fmla="*/ 1234000 w 1909762"/>
              <a:gd name="connsiteY1" fmla="*/ 491465 h 1898650"/>
              <a:gd name="connsiteX2" fmla="*/ 1909762 w 1909762"/>
              <a:gd name="connsiteY2" fmla="*/ 277237 h 1898650"/>
              <a:gd name="connsiteX3" fmla="*/ 587619 w 1909762"/>
              <a:gd name="connsiteY3" fmla="*/ 1898650 h 1898650"/>
              <a:gd name="connsiteX4" fmla="*/ 0 w 1909762"/>
              <a:gd name="connsiteY4" fmla="*/ 1503798 h 1898650"/>
              <a:gd name="connsiteX5" fmla="*/ 58762 w 1909762"/>
              <a:gd name="connsiteY5" fmla="*/ 789704 h 1898650"/>
              <a:gd name="connsiteX6" fmla="*/ 709340 w 1909762"/>
              <a:gd name="connsiteY6" fmla="*/ 0 h 189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9762" h="1898650">
                <a:moveTo>
                  <a:pt x="709340" y="0"/>
                </a:moveTo>
                <a:cubicBezTo>
                  <a:pt x="709340" y="0"/>
                  <a:pt x="709340" y="0"/>
                  <a:pt x="1234000" y="491465"/>
                </a:cubicBezTo>
                <a:cubicBezTo>
                  <a:pt x="1234000" y="491465"/>
                  <a:pt x="1234000" y="491465"/>
                  <a:pt x="1909762" y="277237"/>
                </a:cubicBezTo>
                <a:cubicBezTo>
                  <a:pt x="1720885" y="974529"/>
                  <a:pt x="1234000" y="1575208"/>
                  <a:pt x="587619" y="1898650"/>
                </a:cubicBezTo>
                <a:cubicBezTo>
                  <a:pt x="587619" y="1898650"/>
                  <a:pt x="587619" y="1898650"/>
                  <a:pt x="0" y="1503798"/>
                </a:cubicBezTo>
                <a:cubicBezTo>
                  <a:pt x="0" y="1503798"/>
                  <a:pt x="0" y="1503798"/>
                  <a:pt x="58762" y="789704"/>
                </a:cubicBezTo>
                <a:cubicBezTo>
                  <a:pt x="373558" y="625883"/>
                  <a:pt x="612803" y="336044"/>
                  <a:pt x="70934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29B1A22E-C1CE-DE47-B991-6EB8E764887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162800" y="1919288"/>
            <a:ext cx="1465263" cy="2259012"/>
          </a:xfrm>
          <a:custGeom>
            <a:avLst/>
            <a:gdLst>
              <a:gd name="connsiteX0" fmla="*/ 965646 w 1465263"/>
              <a:gd name="connsiteY0" fmla="*/ 0 h 2259012"/>
              <a:gd name="connsiteX1" fmla="*/ 1465263 w 1465263"/>
              <a:gd name="connsiteY1" fmla="*/ 1511607 h 2259012"/>
              <a:gd name="connsiteX2" fmla="*/ 1406484 w 1465263"/>
              <a:gd name="connsiteY2" fmla="*/ 2044868 h 2259012"/>
              <a:gd name="connsiteX3" fmla="*/ 730532 w 1465263"/>
              <a:gd name="connsiteY3" fmla="*/ 2259012 h 2259012"/>
              <a:gd name="connsiteX4" fmla="*/ 209923 w 1465263"/>
              <a:gd name="connsiteY4" fmla="*/ 1767740 h 2259012"/>
              <a:gd name="connsiteX5" fmla="*/ 235114 w 1465263"/>
              <a:gd name="connsiteY5" fmla="*/ 1511607 h 2259012"/>
              <a:gd name="connsiteX6" fmla="*/ 0 w 1465263"/>
              <a:gd name="connsiteY6" fmla="*/ 764201 h 2259012"/>
              <a:gd name="connsiteX7" fmla="*/ 713739 w 1465263"/>
              <a:gd name="connsiteY7" fmla="*/ 659229 h 2259012"/>
              <a:gd name="connsiteX8" fmla="*/ 965646 w 1465263"/>
              <a:gd name="connsiteY8" fmla="*/ 0 h 2259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5263" h="2259012">
                <a:moveTo>
                  <a:pt x="965646" y="0"/>
                </a:moveTo>
                <a:cubicBezTo>
                  <a:pt x="1293126" y="440885"/>
                  <a:pt x="1465263" y="957351"/>
                  <a:pt x="1465263" y="1511607"/>
                </a:cubicBezTo>
                <a:cubicBezTo>
                  <a:pt x="1465263" y="1687961"/>
                  <a:pt x="1444271" y="1868514"/>
                  <a:pt x="1406484" y="2044868"/>
                </a:cubicBezTo>
                <a:cubicBezTo>
                  <a:pt x="1406484" y="2044868"/>
                  <a:pt x="1406484" y="2044868"/>
                  <a:pt x="730532" y="2259012"/>
                </a:cubicBezTo>
                <a:cubicBezTo>
                  <a:pt x="730532" y="2259012"/>
                  <a:pt x="730532" y="2259012"/>
                  <a:pt x="209923" y="1767740"/>
                </a:cubicBezTo>
                <a:cubicBezTo>
                  <a:pt x="226717" y="1683762"/>
                  <a:pt x="235114" y="1595585"/>
                  <a:pt x="235114" y="1511607"/>
                </a:cubicBezTo>
                <a:cubicBezTo>
                  <a:pt x="235114" y="1242877"/>
                  <a:pt x="151145" y="978346"/>
                  <a:pt x="0" y="764201"/>
                </a:cubicBezTo>
                <a:cubicBezTo>
                  <a:pt x="0" y="764201"/>
                  <a:pt x="0" y="764201"/>
                  <a:pt x="713739" y="659229"/>
                </a:cubicBezTo>
                <a:cubicBezTo>
                  <a:pt x="713739" y="659229"/>
                  <a:pt x="713739" y="659229"/>
                  <a:pt x="96564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8CA8C5A8-4BD8-1D44-9E46-9BBA182CABE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32200" y="3535363"/>
            <a:ext cx="1822450" cy="2133600"/>
          </a:xfrm>
          <a:custGeom>
            <a:avLst/>
            <a:gdLst>
              <a:gd name="connsiteX0" fmla="*/ 516501 w 1822450"/>
              <a:gd name="connsiteY0" fmla="*/ 0 h 2133600"/>
              <a:gd name="connsiteX1" fmla="*/ 1200970 w 1822450"/>
              <a:gd name="connsiteY1" fmla="*/ 214200 h 2133600"/>
              <a:gd name="connsiteX2" fmla="*/ 1822450 w 1822450"/>
              <a:gd name="connsiteY2" fmla="*/ 1029000 h 2133600"/>
              <a:gd name="connsiteX3" fmla="*/ 1226165 w 1822450"/>
              <a:gd name="connsiteY3" fmla="*/ 1432200 h 2133600"/>
              <a:gd name="connsiteX4" fmla="*/ 1284953 w 1822450"/>
              <a:gd name="connsiteY4" fmla="*/ 2133600 h 2133600"/>
              <a:gd name="connsiteX5" fmla="*/ 0 w 1822450"/>
              <a:gd name="connsiteY5" fmla="*/ 487200 h 2133600"/>
              <a:gd name="connsiteX6" fmla="*/ 516501 w 1822450"/>
              <a:gd name="connsiteY6" fmla="*/ 0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2450" h="2133600">
                <a:moveTo>
                  <a:pt x="516501" y="0"/>
                </a:moveTo>
                <a:cubicBezTo>
                  <a:pt x="516501" y="0"/>
                  <a:pt x="516501" y="0"/>
                  <a:pt x="1200970" y="214200"/>
                </a:cubicBezTo>
                <a:cubicBezTo>
                  <a:pt x="1284953" y="558600"/>
                  <a:pt x="1515909" y="856800"/>
                  <a:pt x="1822450" y="1029000"/>
                </a:cubicBezTo>
                <a:cubicBezTo>
                  <a:pt x="1822450" y="1029000"/>
                  <a:pt x="1822450" y="1029000"/>
                  <a:pt x="1226165" y="1432200"/>
                </a:cubicBezTo>
                <a:cubicBezTo>
                  <a:pt x="1226165" y="1432200"/>
                  <a:pt x="1226165" y="1432200"/>
                  <a:pt x="1284953" y="2133600"/>
                </a:cubicBezTo>
                <a:cubicBezTo>
                  <a:pt x="646676" y="1797600"/>
                  <a:pt x="167968" y="1188600"/>
                  <a:pt x="0" y="487200"/>
                </a:cubicBezTo>
                <a:cubicBezTo>
                  <a:pt x="0" y="487200"/>
                  <a:pt x="0" y="487200"/>
                  <a:pt x="51650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3F97158C-8D79-4742-9E72-BB35B97C2CE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76963" y="898526"/>
            <a:ext cx="1879600" cy="1692275"/>
          </a:xfrm>
          <a:custGeom>
            <a:avLst/>
            <a:gdLst>
              <a:gd name="connsiteX0" fmla="*/ 8391 w 1879600"/>
              <a:gd name="connsiteY0" fmla="*/ 0 h 1692275"/>
              <a:gd name="connsiteX1" fmla="*/ 1879600 w 1879600"/>
              <a:gd name="connsiteY1" fmla="*/ 928022 h 1692275"/>
              <a:gd name="connsiteX2" fmla="*/ 1623673 w 1879600"/>
              <a:gd name="connsiteY2" fmla="*/ 1587295 h 1692275"/>
              <a:gd name="connsiteX3" fmla="*/ 914627 w 1879600"/>
              <a:gd name="connsiteY3" fmla="*/ 1692275 h 1692275"/>
              <a:gd name="connsiteX4" fmla="*/ 0 w 1879600"/>
              <a:gd name="connsiteY4" fmla="*/ 1230364 h 1692275"/>
              <a:gd name="connsiteX5" fmla="*/ 365012 w 1879600"/>
              <a:gd name="connsiteY5" fmla="*/ 608883 h 1692275"/>
              <a:gd name="connsiteX6" fmla="*/ 8391 w 1879600"/>
              <a:gd name="connsiteY6" fmla="*/ 0 h 169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9600" h="1692275">
                <a:moveTo>
                  <a:pt x="8391" y="0"/>
                </a:moveTo>
                <a:cubicBezTo>
                  <a:pt x="738415" y="25195"/>
                  <a:pt x="1413896" y="361131"/>
                  <a:pt x="1879600" y="928022"/>
                </a:cubicBezTo>
                <a:cubicBezTo>
                  <a:pt x="1879600" y="928022"/>
                  <a:pt x="1879600" y="928022"/>
                  <a:pt x="1623673" y="1587295"/>
                </a:cubicBezTo>
                <a:cubicBezTo>
                  <a:pt x="1623673" y="1587295"/>
                  <a:pt x="1623673" y="1587295"/>
                  <a:pt x="914627" y="1692275"/>
                </a:cubicBezTo>
                <a:cubicBezTo>
                  <a:pt x="683873" y="1415128"/>
                  <a:pt x="356621" y="1251360"/>
                  <a:pt x="0" y="1230364"/>
                </a:cubicBezTo>
                <a:cubicBezTo>
                  <a:pt x="0" y="1230364"/>
                  <a:pt x="0" y="1230364"/>
                  <a:pt x="365012" y="608883"/>
                </a:cubicBezTo>
                <a:cubicBezTo>
                  <a:pt x="365012" y="608883"/>
                  <a:pt x="365012" y="608883"/>
                  <a:pt x="839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51D8F81-B886-CF4C-A8AC-F7DFC7DDF29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175125" y="898526"/>
            <a:ext cx="2249488" cy="1654175"/>
          </a:xfrm>
          <a:custGeom>
            <a:avLst/>
            <a:gdLst>
              <a:gd name="connsiteX0" fmla="*/ 1892760 w 2249488"/>
              <a:gd name="connsiteY0" fmla="*/ 0 h 1654175"/>
              <a:gd name="connsiteX1" fmla="*/ 2249488 w 2249488"/>
              <a:gd name="connsiteY1" fmla="*/ 608770 h 1654175"/>
              <a:gd name="connsiteX2" fmla="*/ 1888563 w 2249488"/>
              <a:gd name="connsiteY2" fmla="*/ 1225937 h 1654175"/>
              <a:gd name="connsiteX3" fmla="*/ 952675 w 2249488"/>
              <a:gd name="connsiteY3" fmla="*/ 1654175 h 1654175"/>
              <a:gd name="connsiteX4" fmla="*/ 696670 w 2249488"/>
              <a:gd name="connsiteY4" fmla="*/ 982429 h 1654175"/>
              <a:gd name="connsiteX5" fmla="*/ 0 w 2249488"/>
              <a:gd name="connsiteY5" fmla="*/ 881667 h 1654175"/>
              <a:gd name="connsiteX6" fmla="*/ 1892760 w 2249488"/>
              <a:gd name="connsiteY6" fmla="*/ 0 h 1654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9488" h="1654175">
                <a:moveTo>
                  <a:pt x="1892760" y="0"/>
                </a:moveTo>
                <a:cubicBezTo>
                  <a:pt x="1892760" y="0"/>
                  <a:pt x="1892760" y="0"/>
                  <a:pt x="2249488" y="608770"/>
                </a:cubicBezTo>
                <a:cubicBezTo>
                  <a:pt x="2249488" y="608770"/>
                  <a:pt x="2249488" y="608770"/>
                  <a:pt x="1888563" y="1225937"/>
                </a:cubicBezTo>
                <a:cubicBezTo>
                  <a:pt x="1527638" y="1234334"/>
                  <a:pt x="1196090" y="1389675"/>
                  <a:pt x="952675" y="1654175"/>
                </a:cubicBezTo>
                <a:cubicBezTo>
                  <a:pt x="952675" y="1654175"/>
                  <a:pt x="952675" y="1654175"/>
                  <a:pt x="696670" y="982429"/>
                </a:cubicBezTo>
                <a:lnTo>
                  <a:pt x="0" y="881667"/>
                </a:lnTo>
                <a:cubicBezTo>
                  <a:pt x="474239" y="327476"/>
                  <a:pt x="1158319" y="4199"/>
                  <a:pt x="189276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BEF52092-8F46-A548-B8D5-BCDC048C1FC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565525" y="1871664"/>
            <a:ext cx="1490663" cy="2033587"/>
          </a:xfrm>
          <a:custGeom>
            <a:avLst/>
            <a:gdLst>
              <a:gd name="connsiteX0" fmla="*/ 533280 w 1490663"/>
              <a:gd name="connsiteY0" fmla="*/ 0 h 2033587"/>
              <a:gd name="connsiteX1" fmla="*/ 1234521 w 1490663"/>
              <a:gd name="connsiteY1" fmla="*/ 100839 h 2033587"/>
              <a:gd name="connsiteX2" fmla="*/ 1490663 w 1490663"/>
              <a:gd name="connsiteY2" fmla="*/ 768898 h 2033587"/>
              <a:gd name="connsiteX3" fmla="*/ 1226123 w 1490663"/>
              <a:gd name="connsiteY3" fmla="*/ 1558803 h 2033587"/>
              <a:gd name="connsiteX4" fmla="*/ 1242919 w 1490663"/>
              <a:gd name="connsiteY4" fmla="*/ 1764683 h 2033587"/>
              <a:gd name="connsiteX5" fmla="*/ 558474 w 1490663"/>
              <a:gd name="connsiteY5" fmla="*/ 1550400 h 2033587"/>
              <a:gd name="connsiteX6" fmla="*/ 41991 w 1490663"/>
              <a:gd name="connsiteY6" fmla="*/ 2033587 h 2033587"/>
              <a:gd name="connsiteX7" fmla="*/ 0 w 1490663"/>
              <a:gd name="connsiteY7" fmla="*/ 1558803 h 2033587"/>
              <a:gd name="connsiteX8" fmla="*/ 533280 w 1490663"/>
              <a:gd name="connsiteY8" fmla="*/ 0 h 2033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0663" h="2033587">
                <a:moveTo>
                  <a:pt x="533280" y="0"/>
                </a:moveTo>
                <a:lnTo>
                  <a:pt x="1234521" y="100839"/>
                </a:lnTo>
                <a:cubicBezTo>
                  <a:pt x="1234521" y="100839"/>
                  <a:pt x="1234521" y="100839"/>
                  <a:pt x="1490663" y="768898"/>
                </a:cubicBezTo>
                <a:cubicBezTo>
                  <a:pt x="1318502" y="995786"/>
                  <a:pt x="1226123" y="1268891"/>
                  <a:pt x="1226123" y="1558803"/>
                </a:cubicBezTo>
                <a:cubicBezTo>
                  <a:pt x="1226123" y="1626029"/>
                  <a:pt x="1230322" y="1697457"/>
                  <a:pt x="1242919" y="1764683"/>
                </a:cubicBezTo>
                <a:cubicBezTo>
                  <a:pt x="1242919" y="1764683"/>
                  <a:pt x="1242919" y="1764683"/>
                  <a:pt x="558474" y="1550400"/>
                </a:cubicBezTo>
                <a:cubicBezTo>
                  <a:pt x="558474" y="1550400"/>
                  <a:pt x="558474" y="1550400"/>
                  <a:pt x="41991" y="2033587"/>
                </a:cubicBezTo>
                <a:cubicBezTo>
                  <a:pt x="12597" y="1878127"/>
                  <a:pt x="0" y="1718465"/>
                  <a:pt x="0" y="1558803"/>
                </a:cubicBezTo>
                <a:cubicBezTo>
                  <a:pt x="0" y="987382"/>
                  <a:pt x="184758" y="449574"/>
                  <a:pt x="5332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55010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3764D88B-3788-234F-BA27-493A0C587A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525301" y="3435350"/>
            <a:ext cx="1553154" cy="2391240"/>
          </a:xfrm>
          <a:custGeom>
            <a:avLst/>
            <a:gdLst>
              <a:gd name="connsiteX0" fmla="*/ 1553154 w 1553154"/>
              <a:gd name="connsiteY0" fmla="*/ 0 h 2391240"/>
              <a:gd name="connsiteX1" fmla="*/ 1553154 w 1553154"/>
              <a:gd name="connsiteY1" fmla="*/ 1613547 h 2391240"/>
              <a:gd name="connsiteX2" fmla="*/ 1475528 w 1553154"/>
              <a:gd name="connsiteY2" fmla="*/ 1951798 h 2391240"/>
              <a:gd name="connsiteX3" fmla="*/ 438991 w 1553154"/>
              <a:gd name="connsiteY3" fmla="*/ 2312903 h 2391240"/>
              <a:gd name="connsiteX4" fmla="*/ 78257 w 1553154"/>
              <a:gd name="connsiteY4" fmla="*/ 1275296 h 2391240"/>
              <a:gd name="connsiteX5" fmla="*/ 292871 w 1553154"/>
              <a:gd name="connsiteY5" fmla="*/ 1005610 h 2391240"/>
              <a:gd name="connsiteX6" fmla="*/ 1553154 w 1553154"/>
              <a:gd name="connsiteY6" fmla="*/ 0 h 239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3154" h="2391240">
                <a:moveTo>
                  <a:pt x="1553154" y="0"/>
                </a:moveTo>
                <a:cubicBezTo>
                  <a:pt x="1553154" y="0"/>
                  <a:pt x="1553154" y="0"/>
                  <a:pt x="1553154" y="1613547"/>
                </a:cubicBezTo>
                <a:cubicBezTo>
                  <a:pt x="1553154" y="1727821"/>
                  <a:pt x="1530323" y="1842095"/>
                  <a:pt x="1475528" y="1951798"/>
                </a:cubicBezTo>
                <a:cubicBezTo>
                  <a:pt x="1292878" y="2340329"/>
                  <a:pt x="827121" y="2500312"/>
                  <a:pt x="438991" y="2312903"/>
                </a:cubicBezTo>
                <a:cubicBezTo>
                  <a:pt x="50860" y="2130065"/>
                  <a:pt x="-108959" y="1663828"/>
                  <a:pt x="78257" y="1275296"/>
                </a:cubicBezTo>
                <a:cubicBezTo>
                  <a:pt x="128486" y="1165594"/>
                  <a:pt x="201546" y="1074174"/>
                  <a:pt x="292871" y="1005610"/>
                </a:cubicBezTo>
                <a:cubicBezTo>
                  <a:pt x="292871" y="1005610"/>
                  <a:pt x="292871" y="1005610"/>
                  <a:pt x="15531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5F3C2D7-5D50-E64F-9EDE-1F61387B102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03639" y="3437931"/>
            <a:ext cx="1554636" cy="2391240"/>
          </a:xfrm>
          <a:custGeom>
            <a:avLst/>
            <a:gdLst>
              <a:gd name="connsiteX0" fmla="*/ 0 w 1554636"/>
              <a:gd name="connsiteY0" fmla="*/ 0 h 2391240"/>
              <a:gd name="connsiteX1" fmla="*/ 1261487 w 1554636"/>
              <a:gd name="connsiteY1" fmla="*/ 1005610 h 2391240"/>
              <a:gd name="connsiteX2" fmla="*/ 1476305 w 1554636"/>
              <a:gd name="connsiteY2" fmla="*/ 1275296 h 2391240"/>
              <a:gd name="connsiteX3" fmla="*/ 1115228 w 1554636"/>
              <a:gd name="connsiteY3" fmla="*/ 2312903 h 2391240"/>
              <a:gd name="connsiteX4" fmla="*/ 77701 w 1554636"/>
              <a:gd name="connsiteY4" fmla="*/ 1951798 h 2391240"/>
              <a:gd name="connsiteX5" fmla="*/ 0 w 1554636"/>
              <a:gd name="connsiteY5" fmla="*/ 1613547 h 2391240"/>
              <a:gd name="connsiteX6" fmla="*/ 0 w 1554636"/>
              <a:gd name="connsiteY6" fmla="*/ 0 h 239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4636" h="2391240">
                <a:moveTo>
                  <a:pt x="0" y="0"/>
                </a:moveTo>
                <a:cubicBezTo>
                  <a:pt x="0" y="0"/>
                  <a:pt x="0" y="0"/>
                  <a:pt x="1261487" y="1005610"/>
                </a:cubicBezTo>
                <a:cubicBezTo>
                  <a:pt x="1352899" y="1074174"/>
                  <a:pt x="1426029" y="1165594"/>
                  <a:pt x="1476305" y="1275296"/>
                </a:cubicBezTo>
                <a:cubicBezTo>
                  <a:pt x="1663700" y="1663828"/>
                  <a:pt x="1503729" y="2130065"/>
                  <a:pt x="1115228" y="2312903"/>
                </a:cubicBezTo>
                <a:cubicBezTo>
                  <a:pt x="726726" y="2500312"/>
                  <a:pt x="265095" y="2340329"/>
                  <a:pt x="77701" y="1951798"/>
                </a:cubicBezTo>
                <a:cubicBezTo>
                  <a:pt x="22853" y="1842095"/>
                  <a:pt x="0" y="1727821"/>
                  <a:pt x="0" y="1613547"/>
                </a:cubicBezTo>
                <a:cubicBezTo>
                  <a:pt x="0" y="1613547"/>
                  <a:pt x="0" y="161354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C6C46DE1-A16A-D240-9C13-9E53D42D743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45277" y="3029977"/>
            <a:ext cx="2521160" cy="1555312"/>
          </a:xfrm>
          <a:custGeom>
            <a:avLst/>
            <a:gdLst>
              <a:gd name="connsiteX0" fmla="*/ 780978 w 2521160"/>
              <a:gd name="connsiteY0" fmla="*/ 39 h 1555312"/>
              <a:gd name="connsiteX1" fmla="*/ 951003 w 2521160"/>
              <a:gd name="connsiteY1" fmla="*/ 18882 h 1555312"/>
              <a:gd name="connsiteX2" fmla="*/ 2521160 w 2521160"/>
              <a:gd name="connsiteY2" fmla="*/ 379748 h 1555312"/>
              <a:gd name="connsiteX3" fmla="*/ 1261383 w 2521160"/>
              <a:gd name="connsiteY3" fmla="*/ 1384693 h 1555312"/>
              <a:gd name="connsiteX4" fmla="*/ 951003 w 2521160"/>
              <a:gd name="connsiteY4" fmla="*/ 1535435 h 1555312"/>
              <a:gd name="connsiteX5" fmla="*/ 19863 w 2521160"/>
              <a:gd name="connsiteY5" fmla="*/ 950740 h 1555312"/>
              <a:gd name="connsiteX6" fmla="*/ 604107 w 2521160"/>
              <a:gd name="connsiteY6" fmla="*/ 18882 h 1555312"/>
              <a:gd name="connsiteX7" fmla="*/ 780978 w 2521160"/>
              <a:gd name="connsiteY7" fmla="*/ 39 h 155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21160" h="1555312">
                <a:moveTo>
                  <a:pt x="780978" y="39"/>
                </a:moveTo>
                <a:cubicBezTo>
                  <a:pt x="839175" y="610"/>
                  <a:pt x="896230" y="7462"/>
                  <a:pt x="951003" y="18882"/>
                </a:cubicBezTo>
                <a:cubicBezTo>
                  <a:pt x="951003" y="18882"/>
                  <a:pt x="951003" y="18882"/>
                  <a:pt x="2521160" y="379748"/>
                </a:cubicBezTo>
                <a:cubicBezTo>
                  <a:pt x="2521160" y="379748"/>
                  <a:pt x="2521160" y="379748"/>
                  <a:pt x="1261383" y="1384693"/>
                </a:cubicBezTo>
                <a:cubicBezTo>
                  <a:pt x="1174659" y="1457780"/>
                  <a:pt x="1069677" y="1508027"/>
                  <a:pt x="951003" y="1535435"/>
                </a:cubicBezTo>
                <a:cubicBezTo>
                  <a:pt x="531077" y="1631361"/>
                  <a:pt x="115715" y="1370989"/>
                  <a:pt x="19863" y="950740"/>
                </a:cubicBezTo>
                <a:cubicBezTo>
                  <a:pt x="-75990" y="530490"/>
                  <a:pt x="184182" y="114808"/>
                  <a:pt x="604107" y="18882"/>
                </a:cubicBezTo>
                <a:cubicBezTo>
                  <a:pt x="663445" y="5178"/>
                  <a:pt x="722782" y="-532"/>
                  <a:pt x="780978" y="3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0EE844E3-146D-154A-91A3-ACCED78EC84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16775" y="3039858"/>
            <a:ext cx="2522700" cy="1555312"/>
          </a:xfrm>
          <a:custGeom>
            <a:avLst/>
            <a:gdLst>
              <a:gd name="connsiteX0" fmla="*/ 1741245 w 2522700"/>
              <a:gd name="connsiteY0" fmla="*/ 39 h 1555312"/>
              <a:gd name="connsiteX1" fmla="*/ 1918224 w 2522700"/>
              <a:gd name="connsiteY1" fmla="*/ 18882 h 1555312"/>
              <a:gd name="connsiteX2" fmla="*/ 2502826 w 2522700"/>
              <a:gd name="connsiteY2" fmla="*/ 950740 h 1555312"/>
              <a:gd name="connsiteX3" fmla="*/ 1571117 w 2522700"/>
              <a:gd name="connsiteY3" fmla="*/ 1535435 h 1555312"/>
              <a:gd name="connsiteX4" fmla="*/ 1260547 w 2522700"/>
              <a:gd name="connsiteY4" fmla="*/ 1384693 h 1555312"/>
              <a:gd name="connsiteX5" fmla="*/ 0 w 2522700"/>
              <a:gd name="connsiteY5" fmla="*/ 379748 h 1555312"/>
              <a:gd name="connsiteX6" fmla="*/ 1571117 w 2522700"/>
              <a:gd name="connsiteY6" fmla="*/ 18882 h 1555312"/>
              <a:gd name="connsiteX7" fmla="*/ 1741245 w 2522700"/>
              <a:gd name="connsiteY7" fmla="*/ 39 h 155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22700" h="1555312">
                <a:moveTo>
                  <a:pt x="1741245" y="39"/>
                </a:moveTo>
                <a:cubicBezTo>
                  <a:pt x="1799477" y="-532"/>
                  <a:pt x="1858851" y="5178"/>
                  <a:pt x="1918224" y="18882"/>
                </a:cubicBezTo>
                <a:cubicBezTo>
                  <a:pt x="2338407" y="114808"/>
                  <a:pt x="2598737" y="530490"/>
                  <a:pt x="2502826" y="950740"/>
                </a:cubicBezTo>
                <a:cubicBezTo>
                  <a:pt x="2406915" y="1370989"/>
                  <a:pt x="1991300" y="1631361"/>
                  <a:pt x="1571117" y="1535435"/>
                </a:cubicBezTo>
                <a:cubicBezTo>
                  <a:pt x="1452370" y="1508027"/>
                  <a:pt x="1347324" y="1457780"/>
                  <a:pt x="1260547" y="1384693"/>
                </a:cubicBezTo>
                <a:cubicBezTo>
                  <a:pt x="1260547" y="1384693"/>
                  <a:pt x="1260547" y="1384693"/>
                  <a:pt x="0" y="379748"/>
                </a:cubicBezTo>
                <a:cubicBezTo>
                  <a:pt x="0" y="379748"/>
                  <a:pt x="0" y="379748"/>
                  <a:pt x="1571117" y="18882"/>
                </a:cubicBezTo>
                <a:cubicBezTo>
                  <a:pt x="1625924" y="7462"/>
                  <a:pt x="1683014" y="610"/>
                  <a:pt x="1741245" y="3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14D1FC00-07AD-8542-B1FF-9886E081247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15276" y="1499598"/>
            <a:ext cx="2176774" cy="1894168"/>
          </a:xfrm>
          <a:custGeom>
            <a:avLst/>
            <a:gdLst>
              <a:gd name="connsiteX0" fmla="*/ 1337742 w 2176774"/>
              <a:gd name="connsiteY0" fmla="*/ 2617 h 1894168"/>
              <a:gd name="connsiteX1" fmla="*/ 2005372 w 2176774"/>
              <a:gd name="connsiteY1" fmla="*/ 290265 h 1894168"/>
              <a:gd name="connsiteX2" fmla="*/ 1886603 w 2176774"/>
              <a:gd name="connsiteY2" fmla="*/ 1386951 h 1894168"/>
              <a:gd name="connsiteX3" fmla="*/ 1571408 w 2176774"/>
              <a:gd name="connsiteY3" fmla="*/ 1533176 h 1894168"/>
              <a:gd name="connsiteX4" fmla="*/ 0 w 2176774"/>
              <a:gd name="connsiteY4" fmla="*/ 1894168 h 1894168"/>
              <a:gd name="connsiteX5" fmla="*/ 698911 w 2176774"/>
              <a:gd name="connsiteY5" fmla="*/ 441059 h 1894168"/>
              <a:gd name="connsiteX6" fmla="*/ 913609 w 2176774"/>
              <a:gd name="connsiteY6" fmla="*/ 171457 h 1894168"/>
              <a:gd name="connsiteX7" fmla="*/ 1337742 w 2176774"/>
              <a:gd name="connsiteY7" fmla="*/ 2617 h 189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76774" h="1894168">
                <a:moveTo>
                  <a:pt x="1337742" y="2617"/>
                </a:moveTo>
                <a:cubicBezTo>
                  <a:pt x="1586754" y="-17821"/>
                  <a:pt x="1839781" y="81780"/>
                  <a:pt x="2005372" y="290265"/>
                </a:cubicBezTo>
                <a:cubicBezTo>
                  <a:pt x="2274887" y="628410"/>
                  <a:pt x="2220071" y="1117349"/>
                  <a:pt x="1886603" y="1386951"/>
                </a:cubicBezTo>
                <a:cubicBezTo>
                  <a:pt x="1790674" y="1460063"/>
                  <a:pt x="1681041" y="1510328"/>
                  <a:pt x="1571408" y="1533176"/>
                </a:cubicBezTo>
                <a:cubicBezTo>
                  <a:pt x="1571408" y="1533176"/>
                  <a:pt x="1571408" y="1533176"/>
                  <a:pt x="0" y="1894168"/>
                </a:cubicBezTo>
                <a:cubicBezTo>
                  <a:pt x="0" y="1894168"/>
                  <a:pt x="0" y="1894168"/>
                  <a:pt x="698911" y="441059"/>
                </a:cubicBezTo>
                <a:cubicBezTo>
                  <a:pt x="749160" y="335960"/>
                  <a:pt x="822249" y="244570"/>
                  <a:pt x="913609" y="171457"/>
                </a:cubicBezTo>
                <a:cubicBezTo>
                  <a:pt x="1040373" y="70356"/>
                  <a:pt x="1188334" y="14880"/>
                  <a:pt x="1337742" y="261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FB8DB996-9E7C-CE4A-838D-5D3FF9D6364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317331" y="808370"/>
            <a:ext cx="1554163" cy="2568575"/>
          </a:xfrm>
          <a:custGeom>
            <a:avLst/>
            <a:gdLst>
              <a:gd name="connsiteX0" fmla="*/ 777082 w 1554163"/>
              <a:gd name="connsiteY0" fmla="*/ 0 h 2568575"/>
              <a:gd name="connsiteX1" fmla="*/ 1554163 w 1554163"/>
              <a:gd name="connsiteY1" fmla="*/ 776971 h 2568575"/>
              <a:gd name="connsiteX2" fmla="*/ 1476455 w 1554163"/>
              <a:gd name="connsiteY2" fmla="*/ 1115182 h 2568575"/>
              <a:gd name="connsiteX3" fmla="*/ 777082 w 1554163"/>
              <a:gd name="connsiteY3" fmla="*/ 2568575 h 2568575"/>
              <a:gd name="connsiteX4" fmla="*/ 77708 w 1554163"/>
              <a:gd name="connsiteY4" fmla="*/ 1115182 h 2568575"/>
              <a:gd name="connsiteX5" fmla="*/ 0 w 1554163"/>
              <a:gd name="connsiteY5" fmla="*/ 776971 h 2568575"/>
              <a:gd name="connsiteX6" fmla="*/ 777082 w 1554163"/>
              <a:gd name="connsiteY6" fmla="*/ 0 h 256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4163" h="2568575">
                <a:moveTo>
                  <a:pt x="777082" y="0"/>
                </a:moveTo>
                <a:cubicBezTo>
                  <a:pt x="1206762" y="0"/>
                  <a:pt x="1554163" y="347352"/>
                  <a:pt x="1554163" y="776971"/>
                </a:cubicBezTo>
                <a:cubicBezTo>
                  <a:pt x="1554163" y="895802"/>
                  <a:pt x="1526737" y="1014633"/>
                  <a:pt x="1476455" y="1115182"/>
                </a:cubicBezTo>
                <a:cubicBezTo>
                  <a:pt x="1476455" y="1115182"/>
                  <a:pt x="1476455" y="1115182"/>
                  <a:pt x="777082" y="2568575"/>
                </a:cubicBezTo>
                <a:cubicBezTo>
                  <a:pt x="777082" y="2568575"/>
                  <a:pt x="777082" y="2568575"/>
                  <a:pt x="77708" y="1115182"/>
                </a:cubicBezTo>
                <a:cubicBezTo>
                  <a:pt x="27427" y="1014633"/>
                  <a:pt x="0" y="895802"/>
                  <a:pt x="0" y="776971"/>
                </a:cubicBezTo>
                <a:cubicBezTo>
                  <a:pt x="0" y="347352"/>
                  <a:pt x="347401" y="0"/>
                  <a:pt x="77708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8632454-8B0A-B842-91F3-0272486ECF2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896015" y="1492348"/>
            <a:ext cx="2176114" cy="1894168"/>
          </a:xfrm>
          <a:custGeom>
            <a:avLst/>
            <a:gdLst>
              <a:gd name="connsiteX0" fmla="*/ 839065 w 2176114"/>
              <a:gd name="connsiteY0" fmla="*/ 2617 h 1894168"/>
              <a:gd name="connsiteX1" fmla="*/ 1263142 w 2176114"/>
              <a:gd name="connsiteY1" fmla="*/ 171457 h 1894168"/>
              <a:gd name="connsiteX2" fmla="*/ 1477691 w 2176114"/>
              <a:gd name="connsiteY2" fmla="*/ 441059 h 1894168"/>
              <a:gd name="connsiteX3" fmla="*/ 2176114 w 2176114"/>
              <a:gd name="connsiteY3" fmla="*/ 1894168 h 1894168"/>
              <a:gd name="connsiteX4" fmla="*/ 605803 w 2176114"/>
              <a:gd name="connsiteY4" fmla="*/ 1537745 h 1894168"/>
              <a:gd name="connsiteX5" fmla="*/ 290827 w 2176114"/>
              <a:gd name="connsiteY5" fmla="*/ 1386951 h 1894168"/>
              <a:gd name="connsiteX6" fmla="*/ 167576 w 2176114"/>
              <a:gd name="connsiteY6" fmla="*/ 290265 h 1894168"/>
              <a:gd name="connsiteX7" fmla="*/ 839065 w 2176114"/>
              <a:gd name="connsiteY7" fmla="*/ 2617 h 189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76114" h="1894168">
                <a:moveTo>
                  <a:pt x="839065" y="2617"/>
                </a:moveTo>
                <a:cubicBezTo>
                  <a:pt x="988609" y="14879"/>
                  <a:pt x="1136468" y="70356"/>
                  <a:pt x="1263142" y="171457"/>
                </a:cubicBezTo>
                <a:cubicBezTo>
                  <a:pt x="1354439" y="244570"/>
                  <a:pt x="1427477" y="335960"/>
                  <a:pt x="1477691" y="441059"/>
                </a:cubicBezTo>
                <a:cubicBezTo>
                  <a:pt x="1477691" y="441059"/>
                  <a:pt x="1477691" y="441059"/>
                  <a:pt x="2176114" y="1894168"/>
                </a:cubicBezTo>
                <a:cubicBezTo>
                  <a:pt x="2176114" y="1894168"/>
                  <a:pt x="2176114" y="1894168"/>
                  <a:pt x="605803" y="1537745"/>
                </a:cubicBezTo>
                <a:cubicBezTo>
                  <a:pt x="496246" y="1510328"/>
                  <a:pt x="386689" y="1460063"/>
                  <a:pt x="290827" y="1386951"/>
                </a:cubicBezTo>
                <a:cubicBezTo>
                  <a:pt x="-42408" y="1117349"/>
                  <a:pt x="-97186" y="628410"/>
                  <a:pt x="167576" y="290265"/>
                </a:cubicBezTo>
                <a:cubicBezTo>
                  <a:pt x="335905" y="81780"/>
                  <a:pt x="589826" y="-17821"/>
                  <a:pt x="839065" y="261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197720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0494C65-41B9-D243-839D-17A14DF89F3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729996" y="2140196"/>
            <a:ext cx="2850442" cy="2596904"/>
          </a:xfrm>
          <a:custGeom>
            <a:avLst/>
            <a:gdLst>
              <a:gd name="connsiteX0" fmla="*/ 2487535 w 2850442"/>
              <a:gd name="connsiteY0" fmla="*/ 901 h 2596904"/>
              <a:gd name="connsiteX1" fmla="*/ 2496679 w 2850442"/>
              <a:gd name="connsiteY1" fmla="*/ 9301 h 2596904"/>
              <a:gd name="connsiteX2" fmla="*/ 2850442 w 2850442"/>
              <a:gd name="connsiteY2" fmla="*/ 1289990 h 2596904"/>
              <a:gd name="connsiteX3" fmla="*/ 2767460 w 2850442"/>
              <a:gd name="connsiteY3" fmla="*/ 1928149 h 2596904"/>
              <a:gd name="connsiteX4" fmla="*/ 2763093 w 2850442"/>
              <a:gd name="connsiteY4" fmla="*/ 1936891 h 2596904"/>
              <a:gd name="connsiteX5" fmla="*/ 1120935 w 2850442"/>
              <a:gd name="connsiteY5" fmla="*/ 2596904 h 2596904"/>
              <a:gd name="connsiteX6" fmla="*/ 920033 w 2850442"/>
              <a:gd name="connsiteY6" fmla="*/ 2588162 h 2596904"/>
              <a:gd name="connsiteX7" fmla="*/ 7237 w 2850442"/>
              <a:gd name="connsiteY7" fmla="*/ 2207889 h 2596904"/>
              <a:gd name="connsiteX8" fmla="*/ 24707 w 2850442"/>
              <a:gd name="connsiteY8" fmla="*/ 2177293 h 2596904"/>
              <a:gd name="connsiteX9" fmla="*/ 155730 w 2850442"/>
              <a:gd name="connsiteY9" fmla="*/ 2216631 h 2596904"/>
              <a:gd name="connsiteX10" fmla="*/ 544432 w 2850442"/>
              <a:gd name="connsiteY10" fmla="*/ 2260341 h 2596904"/>
              <a:gd name="connsiteX11" fmla="*/ 1784786 w 2850442"/>
              <a:gd name="connsiteY11" fmla="*/ 1722714 h 2596904"/>
              <a:gd name="connsiteX12" fmla="*/ 2461740 w 2850442"/>
              <a:gd name="connsiteY12" fmla="*/ 22414 h 2596904"/>
              <a:gd name="connsiteX13" fmla="*/ 2487535 w 2850442"/>
              <a:gd name="connsiteY13" fmla="*/ 901 h 259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50442" h="2596904">
                <a:moveTo>
                  <a:pt x="2487535" y="901"/>
                </a:moveTo>
                <a:cubicBezTo>
                  <a:pt x="2491220" y="2198"/>
                  <a:pt x="2494496" y="4930"/>
                  <a:pt x="2496679" y="9301"/>
                </a:cubicBezTo>
                <a:cubicBezTo>
                  <a:pt x="2728154" y="393945"/>
                  <a:pt x="2850442" y="835411"/>
                  <a:pt x="2850442" y="1289990"/>
                </a:cubicBezTo>
                <a:cubicBezTo>
                  <a:pt x="2850442" y="1504166"/>
                  <a:pt x="2824237" y="1722714"/>
                  <a:pt x="2767460" y="1928149"/>
                </a:cubicBezTo>
                <a:cubicBezTo>
                  <a:pt x="2767460" y="1932520"/>
                  <a:pt x="2767460" y="1936891"/>
                  <a:pt x="2763093" y="1936891"/>
                </a:cubicBezTo>
                <a:cubicBezTo>
                  <a:pt x="2680112" y="2024310"/>
                  <a:pt x="2073037" y="2596904"/>
                  <a:pt x="1120935" y="2596904"/>
                </a:cubicBezTo>
                <a:cubicBezTo>
                  <a:pt x="1055423" y="2596904"/>
                  <a:pt x="989912" y="2592533"/>
                  <a:pt x="920033" y="2588162"/>
                </a:cubicBezTo>
                <a:cubicBezTo>
                  <a:pt x="513860" y="2553195"/>
                  <a:pt x="216874" y="2391469"/>
                  <a:pt x="7237" y="2207889"/>
                </a:cubicBezTo>
                <a:cubicBezTo>
                  <a:pt x="-10233" y="2194777"/>
                  <a:pt x="7237" y="2168551"/>
                  <a:pt x="24707" y="2177293"/>
                </a:cubicBezTo>
                <a:cubicBezTo>
                  <a:pt x="68381" y="2190406"/>
                  <a:pt x="112056" y="2207889"/>
                  <a:pt x="155730" y="2216631"/>
                </a:cubicBezTo>
                <a:cubicBezTo>
                  <a:pt x="164465" y="2216631"/>
                  <a:pt x="312958" y="2260341"/>
                  <a:pt x="544432" y="2260341"/>
                </a:cubicBezTo>
                <a:cubicBezTo>
                  <a:pt x="880726" y="2260341"/>
                  <a:pt x="1365512" y="2168551"/>
                  <a:pt x="1784786" y="1722714"/>
                </a:cubicBezTo>
                <a:cubicBezTo>
                  <a:pt x="2378758" y="1097668"/>
                  <a:pt x="2461740" y="376461"/>
                  <a:pt x="2461740" y="22414"/>
                </a:cubicBezTo>
                <a:cubicBezTo>
                  <a:pt x="2461740" y="6023"/>
                  <a:pt x="2476480" y="-2992"/>
                  <a:pt x="2487535" y="90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F94BD563-057B-9F43-BF0F-265D37E2EE8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154566" y="3700011"/>
            <a:ext cx="3272847" cy="2007053"/>
          </a:xfrm>
          <a:custGeom>
            <a:avLst/>
            <a:gdLst>
              <a:gd name="connsiteX0" fmla="*/ 17224 w 3272847"/>
              <a:gd name="connsiteY0" fmla="*/ 163 h 2007053"/>
              <a:gd name="connsiteX1" fmla="*/ 40154 w 3272847"/>
              <a:gd name="connsiteY1" fmla="*/ 14365 h 2007053"/>
              <a:gd name="connsiteX2" fmla="*/ 88199 w 3272847"/>
              <a:gd name="connsiteY2" fmla="*/ 145463 h 2007053"/>
              <a:gd name="connsiteX3" fmla="*/ 424515 w 3272847"/>
              <a:gd name="connsiteY3" fmla="*/ 613045 h 2007053"/>
              <a:gd name="connsiteX4" fmla="*/ 1490243 w 3272847"/>
              <a:gd name="connsiteY4" fmla="*/ 1106847 h 2007053"/>
              <a:gd name="connsiteX5" fmla="*/ 1695527 w 3272847"/>
              <a:gd name="connsiteY5" fmla="*/ 1115587 h 2007053"/>
              <a:gd name="connsiteX6" fmla="*/ 3241705 w 3272847"/>
              <a:gd name="connsiteY6" fmla="*/ 573716 h 2007053"/>
              <a:gd name="connsiteX7" fmla="*/ 3272279 w 3272847"/>
              <a:gd name="connsiteY7" fmla="*/ 595566 h 2007053"/>
              <a:gd name="connsiteX8" fmla="*/ 1940120 w 3272847"/>
              <a:gd name="connsiteY8" fmla="*/ 2002683 h 2007053"/>
              <a:gd name="connsiteX9" fmla="*/ 1931384 w 3272847"/>
              <a:gd name="connsiteY9" fmla="*/ 2007053 h 2007053"/>
              <a:gd name="connsiteX10" fmla="*/ 276012 w 3272847"/>
              <a:gd name="connsiteY10" fmla="*/ 967010 h 2007053"/>
              <a:gd name="connsiteX11" fmla="*/ 845 w 3272847"/>
              <a:gd name="connsiteY11" fmla="*/ 18735 h 2007053"/>
              <a:gd name="connsiteX12" fmla="*/ 17224 w 3272847"/>
              <a:gd name="connsiteY12" fmla="*/ 163 h 2007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72847" h="2007053">
                <a:moveTo>
                  <a:pt x="17224" y="163"/>
                </a:moveTo>
                <a:cubicBezTo>
                  <a:pt x="25959" y="-930"/>
                  <a:pt x="35787" y="3440"/>
                  <a:pt x="40154" y="14365"/>
                </a:cubicBezTo>
                <a:cubicBezTo>
                  <a:pt x="53258" y="58064"/>
                  <a:pt x="70729" y="101763"/>
                  <a:pt x="88199" y="145463"/>
                </a:cubicBezTo>
                <a:cubicBezTo>
                  <a:pt x="101303" y="171682"/>
                  <a:pt x="201761" y="394549"/>
                  <a:pt x="424515" y="613045"/>
                </a:cubicBezTo>
                <a:cubicBezTo>
                  <a:pt x="708418" y="901461"/>
                  <a:pt x="1075308" y="1071888"/>
                  <a:pt x="1490243" y="1106847"/>
                </a:cubicBezTo>
                <a:cubicBezTo>
                  <a:pt x="1560127" y="1115587"/>
                  <a:pt x="1630010" y="1115587"/>
                  <a:pt x="1695527" y="1115587"/>
                </a:cubicBezTo>
                <a:cubicBezTo>
                  <a:pt x="2442409" y="1115587"/>
                  <a:pt x="2984009" y="774733"/>
                  <a:pt x="3241705" y="573716"/>
                </a:cubicBezTo>
                <a:cubicBezTo>
                  <a:pt x="3254808" y="560606"/>
                  <a:pt x="3276647" y="573716"/>
                  <a:pt x="3272279" y="595566"/>
                </a:cubicBezTo>
                <a:cubicBezTo>
                  <a:pt x="3036422" y="1220466"/>
                  <a:pt x="2551603" y="1736117"/>
                  <a:pt x="1940120" y="2002683"/>
                </a:cubicBezTo>
                <a:cubicBezTo>
                  <a:pt x="1935752" y="2007053"/>
                  <a:pt x="1931384" y="2007053"/>
                  <a:pt x="1931384" y="2007053"/>
                </a:cubicBezTo>
                <a:cubicBezTo>
                  <a:pt x="1804720" y="1993943"/>
                  <a:pt x="870024" y="1858476"/>
                  <a:pt x="276012" y="967010"/>
                </a:cubicBezTo>
                <a:cubicBezTo>
                  <a:pt x="48890" y="630525"/>
                  <a:pt x="-7891" y="294040"/>
                  <a:pt x="845" y="18735"/>
                </a:cubicBezTo>
                <a:cubicBezTo>
                  <a:pt x="845" y="7810"/>
                  <a:pt x="8488" y="1255"/>
                  <a:pt x="17224" y="16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676CA4C2-DB1B-104A-A893-B45DB24E7DD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602856" y="2861854"/>
            <a:ext cx="2284602" cy="3051585"/>
          </a:xfrm>
          <a:custGeom>
            <a:avLst/>
            <a:gdLst>
              <a:gd name="connsiteX0" fmla="*/ 697145 w 2284602"/>
              <a:gd name="connsiteY0" fmla="*/ 108 h 3051585"/>
              <a:gd name="connsiteX1" fmla="*/ 710047 w 2284602"/>
              <a:gd name="connsiteY1" fmla="*/ 30237 h 3051585"/>
              <a:gd name="connsiteX2" fmla="*/ 640142 w 2284602"/>
              <a:gd name="connsiteY2" fmla="*/ 157037 h 3051585"/>
              <a:gd name="connsiteX3" fmla="*/ 478485 w 2284602"/>
              <a:gd name="connsiteY3" fmla="*/ 712336 h 3051585"/>
              <a:gd name="connsiteX4" fmla="*/ 758107 w 2284602"/>
              <a:gd name="connsiteY4" fmla="*/ 1853540 h 3051585"/>
              <a:gd name="connsiteX5" fmla="*/ 1872225 w 2284602"/>
              <a:gd name="connsiteY5" fmla="*/ 2763005 h 3051585"/>
              <a:gd name="connsiteX6" fmla="*/ 2269812 w 2284602"/>
              <a:gd name="connsiteY6" fmla="*/ 2889805 h 3051585"/>
              <a:gd name="connsiteX7" fmla="*/ 2269812 w 2284602"/>
              <a:gd name="connsiteY7" fmla="*/ 2929157 h 3051585"/>
              <a:gd name="connsiteX8" fmla="*/ 1496483 w 2284602"/>
              <a:gd name="connsiteY8" fmla="*/ 3051585 h 3051585"/>
              <a:gd name="connsiteX9" fmla="*/ 338674 w 2284602"/>
              <a:gd name="connsiteY9" fmla="*/ 2763005 h 3051585"/>
              <a:gd name="connsiteX10" fmla="*/ 329936 w 2284602"/>
              <a:gd name="connsiteY10" fmla="*/ 2758632 h 3051585"/>
              <a:gd name="connsiteX11" fmla="*/ 111482 w 2284602"/>
              <a:gd name="connsiteY11" fmla="*/ 817274 h 3051585"/>
              <a:gd name="connsiteX12" fmla="*/ 683832 w 2284602"/>
              <a:gd name="connsiteY12" fmla="*/ 4002 h 3051585"/>
              <a:gd name="connsiteX13" fmla="*/ 697145 w 2284602"/>
              <a:gd name="connsiteY13" fmla="*/ 108 h 3051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84602" h="3051585">
                <a:moveTo>
                  <a:pt x="697145" y="108"/>
                </a:moveTo>
                <a:cubicBezTo>
                  <a:pt x="710047" y="1543"/>
                  <a:pt x="719878" y="17120"/>
                  <a:pt x="710047" y="30237"/>
                </a:cubicBezTo>
                <a:cubicBezTo>
                  <a:pt x="683832" y="69589"/>
                  <a:pt x="661987" y="113313"/>
                  <a:pt x="640142" y="157037"/>
                </a:cubicBezTo>
                <a:cubicBezTo>
                  <a:pt x="627034" y="183272"/>
                  <a:pt x="513438" y="401894"/>
                  <a:pt x="478485" y="712336"/>
                </a:cubicBezTo>
                <a:cubicBezTo>
                  <a:pt x="434794" y="1114599"/>
                  <a:pt x="530914" y="1508118"/>
                  <a:pt x="758107" y="1853540"/>
                </a:cubicBezTo>
                <a:cubicBezTo>
                  <a:pt x="1103265" y="2365114"/>
                  <a:pt x="1553281" y="2631832"/>
                  <a:pt x="1872225" y="2763005"/>
                </a:cubicBezTo>
                <a:cubicBezTo>
                  <a:pt x="2025143" y="2824219"/>
                  <a:pt x="2164954" y="2863571"/>
                  <a:pt x="2269812" y="2889805"/>
                </a:cubicBezTo>
                <a:cubicBezTo>
                  <a:pt x="2287288" y="2894178"/>
                  <a:pt x="2291657" y="2920412"/>
                  <a:pt x="2269812" y="2929157"/>
                </a:cubicBezTo>
                <a:cubicBezTo>
                  <a:pt x="2020774" y="3012233"/>
                  <a:pt x="1762997" y="3051585"/>
                  <a:pt x="1496483" y="3051585"/>
                </a:cubicBezTo>
                <a:cubicBezTo>
                  <a:pt x="1094527" y="3051585"/>
                  <a:pt x="692571" y="2951019"/>
                  <a:pt x="338674" y="2763005"/>
                </a:cubicBezTo>
                <a:cubicBezTo>
                  <a:pt x="334305" y="2763005"/>
                  <a:pt x="334305" y="2763005"/>
                  <a:pt x="329936" y="2758632"/>
                </a:cubicBezTo>
                <a:cubicBezTo>
                  <a:pt x="264400" y="2649322"/>
                  <a:pt x="-211831" y="1836050"/>
                  <a:pt x="111482" y="817274"/>
                </a:cubicBezTo>
                <a:cubicBezTo>
                  <a:pt x="238185" y="415011"/>
                  <a:pt x="474116" y="161410"/>
                  <a:pt x="683832" y="4002"/>
                </a:cubicBezTo>
                <a:cubicBezTo>
                  <a:pt x="688201" y="723"/>
                  <a:pt x="692844" y="-370"/>
                  <a:pt x="697145" y="10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94D025FF-5E0B-BD45-882E-17C8340378C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405260" y="969085"/>
            <a:ext cx="1703317" cy="3322742"/>
          </a:xfrm>
          <a:custGeom>
            <a:avLst/>
            <a:gdLst>
              <a:gd name="connsiteX0" fmla="*/ 21358 w 1703317"/>
              <a:gd name="connsiteY0" fmla="*/ 486 h 3322742"/>
              <a:gd name="connsiteX1" fmla="*/ 1690133 w 1703317"/>
              <a:gd name="connsiteY1" fmla="*/ 983923 h 3322742"/>
              <a:gd name="connsiteX2" fmla="*/ 1694501 w 1703317"/>
              <a:gd name="connsiteY2" fmla="*/ 992665 h 3322742"/>
              <a:gd name="connsiteX3" fmla="*/ 1052329 w 1703317"/>
              <a:gd name="connsiteY3" fmla="*/ 2841528 h 3322742"/>
              <a:gd name="connsiteX4" fmla="*/ 182993 w 1703317"/>
              <a:gd name="connsiteY4" fmla="*/ 3322319 h 3322742"/>
              <a:gd name="connsiteX5" fmla="*/ 169888 w 1703317"/>
              <a:gd name="connsiteY5" fmla="*/ 3282982 h 3322742"/>
              <a:gd name="connsiteX6" fmla="*/ 283469 w 1703317"/>
              <a:gd name="connsiteY6" fmla="*/ 3208678 h 3322742"/>
              <a:gd name="connsiteX7" fmla="*/ 287838 w 1703317"/>
              <a:gd name="connsiteY7" fmla="*/ 3204307 h 3322742"/>
              <a:gd name="connsiteX8" fmla="*/ 654793 w 1703317"/>
              <a:gd name="connsiteY8" fmla="*/ 2797819 h 3322742"/>
              <a:gd name="connsiteX9" fmla="*/ 916905 w 1703317"/>
              <a:gd name="connsiteY9" fmla="*/ 1622065 h 3322742"/>
              <a:gd name="connsiteX10" fmla="*/ 8252 w 1703317"/>
              <a:gd name="connsiteY10" fmla="*/ 35453 h 3322742"/>
              <a:gd name="connsiteX11" fmla="*/ 21358 w 1703317"/>
              <a:gd name="connsiteY11" fmla="*/ 486 h 332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03317" h="3322742">
                <a:moveTo>
                  <a:pt x="21358" y="486"/>
                </a:moveTo>
                <a:cubicBezTo>
                  <a:pt x="689742" y="87903"/>
                  <a:pt x="1283860" y="437569"/>
                  <a:pt x="1690133" y="983923"/>
                </a:cubicBezTo>
                <a:cubicBezTo>
                  <a:pt x="1694501" y="988294"/>
                  <a:pt x="1694501" y="992665"/>
                  <a:pt x="1694501" y="992665"/>
                </a:cubicBezTo>
                <a:cubicBezTo>
                  <a:pt x="1707607" y="1123790"/>
                  <a:pt x="1786240" y="2063519"/>
                  <a:pt x="1052329" y="2841528"/>
                </a:cubicBezTo>
                <a:cubicBezTo>
                  <a:pt x="772743" y="3138744"/>
                  <a:pt x="458210" y="3269869"/>
                  <a:pt x="182993" y="3322319"/>
                </a:cubicBezTo>
                <a:cubicBezTo>
                  <a:pt x="161151" y="3326690"/>
                  <a:pt x="152414" y="3296094"/>
                  <a:pt x="169888" y="3282982"/>
                </a:cubicBezTo>
                <a:cubicBezTo>
                  <a:pt x="209204" y="3261128"/>
                  <a:pt x="248521" y="3234903"/>
                  <a:pt x="283469" y="3208678"/>
                </a:cubicBezTo>
                <a:cubicBezTo>
                  <a:pt x="283469" y="3208678"/>
                  <a:pt x="283469" y="3208678"/>
                  <a:pt x="287838" y="3204307"/>
                </a:cubicBezTo>
                <a:cubicBezTo>
                  <a:pt x="292206" y="3199936"/>
                  <a:pt x="484421" y="3064440"/>
                  <a:pt x="654793" y="2797819"/>
                </a:cubicBezTo>
                <a:cubicBezTo>
                  <a:pt x="816429" y="2557423"/>
                  <a:pt x="991169" y="2155307"/>
                  <a:pt x="916905" y="1622065"/>
                </a:cubicBezTo>
                <a:cubicBezTo>
                  <a:pt x="794586" y="769753"/>
                  <a:pt x="287838" y="258365"/>
                  <a:pt x="8252" y="35453"/>
                </a:cubicBezTo>
                <a:cubicBezTo>
                  <a:pt x="-9222" y="22340"/>
                  <a:pt x="3884" y="-3885"/>
                  <a:pt x="21358" y="48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F8CD701D-14F5-E84C-B23D-C84AFB4363E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62363" y="2389189"/>
            <a:ext cx="2386468" cy="3119369"/>
          </a:xfrm>
          <a:custGeom>
            <a:avLst/>
            <a:gdLst>
              <a:gd name="connsiteX0" fmla="*/ 1965835 w 2386468"/>
              <a:gd name="connsiteY0" fmla="*/ 0 h 3119369"/>
              <a:gd name="connsiteX1" fmla="*/ 2372108 w 2386468"/>
              <a:gd name="connsiteY1" fmla="*/ 52461 h 3119369"/>
              <a:gd name="connsiteX2" fmla="*/ 2367739 w 2386468"/>
              <a:gd name="connsiteY2" fmla="*/ 91806 h 3119369"/>
              <a:gd name="connsiteX3" fmla="*/ 2227946 w 2386468"/>
              <a:gd name="connsiteY3" fmla="*/ 113665 h 3119369"/>
              <a:gd name="connsiteX4" fmla="*/ 1716829 w 2386468"/>
              <a:gd name="connsiteY4" fmla="*/ 314765 h 3119369"/>
              <a:gd name="connsiteX5" fmla="*/ 974181 w 2386468"/>
              <a:gd name="connsiteY5" fmla="*/ 1263430 h 3119369"/>
              <a:gd name="connsiteX6" fmla="*/ 956707 w 2386468"/>
              <a:gd name="connsiteY6" fmla="*/ 2701729 h 3119369"/>
              <a:gd name="connsiteX7" fmla="*/ 1105236 w 2386468"/>
              <a:gd name="connsiteY7" fmla="*/ 3090813 h 3119369"/>
              <a:gd name="connsiteX8" fmla="*/ 1074657 w 2386468"/>
              <a:gd name="connsiteY8" fmla="*/ 3117044 h 3119369"/>
              <a:gd name="connsiteX9" fmla="*/ 0 w 2386468"/>
              <a:gd name="connsiteY9" fmla="*/ 1503875 h 3119369"/>
              <a:gd name="connsiteX10" fmla="*/ 0 w 2386468"/>
              <a:gd name="connsiteY10" fmla="*/ 1495132 h 3119369"/>
              <a:gd name="connsiteX11" fmla="*/ 1380453 w 2386468"/>
              <a:gd name="connsiteY11" fmla="*/ 109293 h 3119369"/>
              <a:gd name="connsiteX12" fmla="*/ 1965835 w 2386468"/>
              <a:gd name="connsiteY12" fmla="*/ 0 h 311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86468" h="3119369">
                <a:moveTo>
                  <a:pt x="1965835" y="0"/>
                </a:moveTo>
                <a:cubicBezTo>
                  <a:pt x="2114365" y="0"/>
                  <a:pt x="2249789" y="21859"/>
                  <a:pt x="2372108" y="52461"/>
                </a:cubicBezTo>
                <a:cubicBezTo>
                  <a:pt x="2393950" y="56833"/>
                  <a:pt x="2389582" y="91806"/>
                  <a:pt x="2367739" y="91806"/>
                </a:cubicBezTo>
                <a:cubicBezTo>
                  <a:pt x="2319685" y="96178"/>
                  <a:pt x="2276000" y="100550"/>
                  <a:pt x="2227946" y="113665"/>
                </a:cubicBezTo>
                <a:cubicBezTo>
                  <a:pt x="2219209" y="113665"/>
                  <a:pt x="1987678" y="153011"/>
                  <a:pt x="1716829" y="314765"/>
                </a:cubicBezTo>
                <a:cubicBezTo>
                  <a:pt x="1467824" y="467775"/>
                  <a:pt x="1135816" y="751938"/>
                  <a:pt x="974181" y="1263430"/>
                </a:cubicBezTo>
                <a:cubicBezTo>
                  <a:pt x="786334" y="1853614"/>
                  <a:pt x="860599" y="2369478"/>
                  <a:pt x="956707" y="2701729"/>
                </a:cubicBezTo>
                <a:cubicBezTo>
                  <a:pt x="1004760" y="2863483"/>
                  <a:pt x="1057182" y="2994635"/>
                  <a:pt x="1105236" y="3090813"/>
                </a:cubicBezTo>
                <a:cubicBezTo>
                  <a:pt x="1113973" y="3108300"/>
                  <a:pt x="1092131" y="3125787"/>
                  <a:pt x="1074657" y="3117044"/>
                </a:cubicBezTo>
                <a:cubicBezTo>
                  <a:pt x="511117" y="2745447"/>
                  <a:pt x="126688" y="2172750"/>
                  <a:pt x="0" y="1503875"/>
                </a:cubicBezTo>
                <a:cubicBezTo>
                  <a:pt x="0" y="1499504"/>
                  <a:pt x="0" y="1495132"/>
                  <a:pt x="0" y="1495132"/>
                </a:cubicBezTo>
                <a:cubicBezTo>
                  <a:pt x="43685" y="1372723"/>
                  <a:pt x="380062" y="489634"/>
                  <a:pt x="1380453" y="109293"/>
                </a:cubicBezTo>
                <a:cubicBezTo>
                  <a:pt x="1572668" y="34974"/>
                  <a:pt x="1769252" y="0"/>
                  <a:pt x="196583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5D1D207-939B-2348-A13B-F8A8D904664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617913" y="1690689"/>
            <a:ext cx="3212459" cy="1985619"/>
          </a:xfrm>
          <a:custGeom>
            <a:avLst/>
            <a:gdLst>
              <a:gd name="connsiteX0" fmla="*/ 1336705 w 3212459"/>
              <a:gd name="connsiteY0" fmla="*/ 0 h 1985619"/>
              <a:gd name="connsiteX1" fmla="*/ 2551098 w 3212459"/>
              <a:gd name="connsiteY1" fmla="*/ 332052 h 1985619"/>
              <a:gd name="connsiteX2" fmla="*/ 3210713 w 3212459"/>
              <a:gd name="connsiteY2" fmla="*/ 1070431 h 1985619"/>
              <a:gd name="connsiteX3" fmla="*/ 3180135 w 3212459"/>
              <a:gd name="connsiteY3" fmla="*/ 1092277 h 1985619"/>
              <a:gd name="connsiteX4" fmla="*/ 3079664 w 3212459"/>
              <a:gd name="connsiteY4" fmla="*/ 996156 h 1985619"/>
              <a:gd name="connsiteX5" fmla="*/ 3075296 w 3212459"/>
              <a:gd name="connsiteY5" fmla="*/ 996156 h 1985619"/>
              <a:gd name="connsiteX6" fmla="*/ 2009426 w 3212459"/>
              <a:gd name="connsiteY6" fmla="*/ 616044 h 1985619"/>
              <a:gd name="connsiteX7" fmla="*/ 1393493 w 3212459"/>
              <a:gd name="connsiteY7" fmla="*/ 734010 h 1985619"/>
              <a:gd name="connsiteX8" fmla="*/ 262099 w 3212459"/>
              <a:gd name="connsiteY8" fmla="*/ 1616569 h 1985619"/>
              <a:gd name="connsiteX9" fmla="*/ 48052 w 3212459"/>
              <a:gd name="connsiteY9" fmla="*/ 1974836 h 1985619"/>
              <a:gd name="connsiteX10" fmla="*/ 8737 w 3212459"/>
              <a:gd name="connsiteY10" fmla="*/ 1966098 h 1985619"/>
              <a:gd name="connsiteX11" fmla="*/ 0 w 3212459"/>
              <a:gd name="connsiteY11" fmla="*/ 1738904 h 1985619"/>
              <a:gd name="connsiteX12" fmla="*/ 598460 w 3212459"/>
              <a:gd name="connsiteY12" fmla="*/ 122335 h 1985619"/>
              <a:gd name="connsiteX13" fmla="*/ 607196 w 3212459"/>
              <a:gd name="connsiteY13" fmla="*/ 113597 h 1985619"/>
              <a:gd name="connsiteX14" fmla="*/ 1336705 w 3212459"/>
              <a:gd name="connsiteY14" fmla="*/ 0 h 198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12459" h="1985619">
                <a:moveTo>
                  <a:pt x="1336705" y="0"/>
                </a:moveTo>
                <a:cubicBezTo>
                  <a:pt x="1769169" y="0"/>
                  <a:pt x="2179791" y="113597"/>
                  <a:pt x="2551098" y="332052"/>
                </a:cubicBezTo>
                <a:cubicBezTo>
                  <a:pt x="2909300" y="541769"/>
                  <a:pt x="3105874" y="830130"/>
                  <a:pt x="3210713" y="1070431"/>
                </a:cubicBezTo>
                <a:cubicBezTo>
                  <a:pt x="3219450" y="1092277"/>
                  <a:pt x="3193240" y="1109753"/>
                  <a:pt x="3180135" y="1092277"/>
                </a:cubicBezTo>
                <a:cubicBezTo>
                  <a:pt x="3149557" y="1057324"/>
                  <a:pt x="3114611" y="1026740"/>
                  <a:pt x="3079664" y="996156"/>
                </a:cubicBezTo>
                <a:cubicBezTo>
                  <a:pt x="3079664" y="996156"/>
                  <a:pt x="3079664" y="996156"/>
                  <a:pt x="3075296" y="996156"/>
                </a:cubicBezTo>
                <a:cubicBezTo>
                  <a:pt x="3057822" y="983049"/>
                  <a:pt x="2642832" y="616044"/>
                  <a:pt x="2009426" y="616044"/>
                </a:cubicBezTo>
                <a:cubicBezTo>
                  <a:pt x="1804115" y="616044"/>
                  <a:pt x="1598804" y="655366"/>
                  <a:pt x="1393493" y="734010"/>
                </a:cubicBezTo>
                <a:cubicBezTo>
                  <a:pt x="816876" y="952465"/>
                  <a:pt x="458673" y="1336946"/>
                  <a:pt x="262099" y="1616569"/>
                </a:cubicBezTo>
                <a:cubicBezTo>
                  <a:pt x="165996" y="1752011"/>
                  <a:pt x="96103" y="1874346"/>
                  <a:pt x="48052" y="1974836"/>
                </a:cubicBezTo>
                <a:cubicBezTo>
                  <a:pt x="39315" y="1992312"/>
                  <a:pt x="13105" y="1987943"/>
                  <a:pt x="8737" y="1966098"/>
                </a:cubicBezTo>
                <a:cubicBezTo>
                  <a:pt x="4368" y="1891823"/>
                  <a:pt x="0" y="1813179"/>
                  <a:pt x="0" y="1738904"/>
                </a:cubicBezTo>
                <a:cubicBezTo>
                  <a:pt x="0" y="1144706"/>
                  <a:pt x="214048" y="567984"/>
                  <a:pt x="598460" y="122335"/>
                </a:cubicBezTo>
                <a:cubicBezTo>
                  <a:pt x="602828" y="117966"/>
                  <a:pt x="607196" y="113597"/>
                  <a:pt x="607196" y="113597"/>
                </a:cubicBezTo>
                <a:cubicBezTo>
                  <a:pt x="672721" y="91751"/>
                  <a:pt x="956662" y="0"/>
                  <a:pt x="13367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584AFE04-180A-6A45-88D1-1D4D299B7E5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375000" y="947738"/>
            <a:ext cx="2885415" cy="2646852"/>
          </a:xfrm>
          <a:custGeom>
            <a:avLst/>
            <a:gdLst>
              <a:gd name="connsiteX0" fmla="*/ 1724716 w 2885415"/>
              <a:gd name="connsiteY0" fmla="*/ 0 h 2646852"/>
              <a:gd name="connsiteX1" fmla="*/ 1816444 w 2885415"/>
              <a:gd name="connsiteY1" fmla="*/ 0 h 2646852"/>
              <a:gd name="connsiteX2" fmla="*/ 1825180 w 2885415"/>
              <a:gd name="connsiteY2" fmla="*/ 4371 h 2646852"/>
              <a:gd name="connsiteX3" fmla="*/ 2283819 w 2885415"/>
              <a:gd name="connsiteY3" fmla="*/ 402118 h 2646852"/>
              <a:gd name="connsiteX4" fmla="*/ 2869129 w 2885415"/>
              <a:gd name="connsiteY4" fmla="*/ 1656551 h 2646852"/>
              <a:gd name="connsiteX5" fmla="*/ 2703146 w 2885415"/>
              <a:gd name="connsiteY5" fmla="*/ 2635621 h 2646852"/>
              <a:gd name="connsiteX6" fmla="*/ 2663834 w 2885415"/>
              <a:gd name="connsiteY6" fmla="*/ 2622508 h 2646852"/>
              <a:gd name="connsiteX7" fmla="*/ 2676938 w 2885415"/>
              <a:gd name="connsiteY7" fmla="*/ 2482641 h 2646852"/>
              <a:gd name="connsiteX8" fmla="*/ 2589578 w 2885415"/>
              <a:gd name="connsiteY8" fmla="*/ 1940656 h 2646852"/>
              <a:gd name="connsiteX9" fmla="*/ 1833916 w 2885415"/>
              <a:gd name="connsiteY9" fmla="*/ 1005295 h 2646852"/>
              <a:gd name="connsiteX10" fmla="*/ 580304 w 2885415"/>
              <a:gd name="connsiteY10" fmla="*/ 664369 h 2646852"/>
              <a:gd name="connsiteX11" fmla="*/ 25569 w 2885415"/>
              <a:gd name="connsiteY11" fmla="*/ 725561 h 2646852"/>
              <a:gd name="connsiteX12" fmla="*/ 8097 w 2885415"/>
              <a:gd name="connsiteY12" fmla="*/ 690594 h 2646852"/>
              <a:gd name="connsiteX13" fmla="*/ 1724716 w 2885415"/>
              <a:gd name="connsiteY13" fmla="*/ 0 h 2646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85415" h="2646852">
                <a:moveTo>
                  <a:pt x="1724716" y="0"/>
                </a:moveTo>
                <a:cubicBezTo>
                  <a:pt x="1755292" y="0"/>
                  <a:pt x="1785868" y="0"/>
                  <a:pt x="1816444" y="0"/>
                </a:cubicBezTo>
                <a:cubicBezTo>
                  <a:pt x="1820812" y="0"/>
                  <a:pt x="1825180" y="0"/>
                  <a:pt x="1825180" y="4371"/>
                </a:cubicBezTo>
                <a:cubicBezTo>
                  <a:pt x="1877596" y="34967"/>
                  <a:pt x="2074156" y="166092"/>
                  <a:pt x="2283819" y="402118"/>
                </a:cubicBezTo>
                <a:cubicBezTo>
                  <a:pt x="2502218" y="646885"/>
                  <a:pt x="2781770" y="1066487"/>
                  <a:pt x="2869129" y="1656551"/>
                </a:cubicBezTo>
                <a:cubicBezTo>
                  <a:pt x="2925913" y="2071782"/>
                  <a:pt x="2825449" y="2403966"/>
                  <a:pt x="2703146" y="2635621"/>
                </a:cubicBezTo>
                <a:cubicBezTo>
                  <a:pt x="2694410" y="2657475"/>
                  <a:pt x="2663834" y="2644363"/>
                  <a:pt x="2663834" y="2622508"/>
                </a:cubicBezTo>
                <a:cubicBezTo>
                  <a:pt x="2672570" y="2578800"/>
                  <a:pt x="2676938" y="2530721"/>
                  <a:pt x="2676938" y="2482641"/>
                </a:cubicBezTo>
                <a:cubicBezTo>
                  <a:pt x="2676938" y="2460787"/>
                  <a:pt x="2685674" y="2233503"/>
                  <a:pt x="2589578" y="1940656"/>
                </a:cubicBezTo>
                <a:cubicBezTo>
                  <a:pt x="2497850" y="1665293"/>
                  <a:pt x="2296923" y="1276288"/>
                  <a:pt x="1833916" y="1005295"/>
                </a:cubicBezTo>
                <a:cubicBezTo>
                  <a:pt x="1449533" y="778011"/>
                  <a:pt x="1030206" y="664369"/>
                  <a:pt x="580304" y="664369"/>
                </a:cubicBezTo>
                <a:cubicBezTo>
                  <a:pt x="353168" y="664369"/>
                  <a:pt x="160977" y="694965"/>
                  <a:pt x="25569" y="725561"/>
                </a:cubicBezTo>
                <a:cubicBezTo>
                  <a:pt x="3729" y="729932"/>
                  <a:pt x="-9375" y="703707"/>
                  <a:pt x="8097" y="690594"/>
                </a:cubicBezTo>
                <a:cubicBezTo>
                  <a:pt x="466736" y="249138"/>
                  <a:pt x="1082622" y="0"/>
                  <a:pt x="172471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330012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A215B673-D57C-F244-9AE8-0CAB69C4153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498507" y="3911015"/>
            <a:ext cx="1958115" cy="2046290"/>
          </a:xfrm>
          <a:custGeom>
            <a:avLst/>
            <a:gdLst>
              <a:gd name="connsiteX0" fmla="*/ 374188 w 1958115"/>
              <a:gd name="connsiteY0" fmla="*/ 1918 h 2046290"/>
              <a:gd name="connsiteX1" fmla="*/ 448061 w 1958115"/>
              <a:gd name="connsiteY1" fmla="*/ 27104 h 2046290"/>
              <a:gd name="connsiteX2" fmla="*/ 991936 w 1958115"/>
              <a:gd name="connsiteY2" fmla="*/ 704433 h 2046290"/>
              <a:gd name="connsiteX3" fmla="*/ 1942646 w 1958115"/>
              <a:gd name="connsiteY3" fmla="*/ 1913337 h 2046290"/>
              <a:gd name="connsiteX4" fmla="*/ 1895539 w 1958115"/>
              <a:gd name="connsiteY4" fmla="*/ 2029083 h 2046290"/>
              <a:gd name="connsiteX5" fmla="*/ 212525 w 1958115"/>
              <a:gd name="connsiteY5" fmla="*/ 1630402 h 2046290"/>
              <a:gd name="connsiteX6" fmla="*/ 28378 w 1958115"/>
              <a:gd name="connsiteY6" fmla="*/ 1493221 h 2046290"/>
              <a:gd name="connsiteX7" fmla="*/ 2683 w 1958115"/>
              <a:gd name="connsiteY7" fmla="*/ 1420344 h 2046290"/>
              <a:gd name="connsiteX8" fmla="*/ 319587 w 1958115"/>
              <a:gd name="connsiteY8" fmla="*/ 57112 h 2046290"/>
              <a:gd name="connsiteX9" fmla="*/ 374188 w 1958115"/>
              <a:gd name="connsiteY9" fmla="*/ 1918 h 2046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8115" h="2046290">
                <a:moveTo>
                  <a:pt x="374188" y="1918"/>
                </a:moveTo>
                <a:cubicBezTo>
                  <a:pt x="399883" y="-3976"/>
                  <a:pt x="428790" y="3526"/>
                  <a:pt x="448061" y="27104"/>
                </a:cubicBezTo>
                <a:cubicBezTo>
                  <a:pt x="448061" y="27104"/>
                  <a:pt x="448061" y="27104"/>
                  <a:pt x="991936" y="704433"/>
                </a:cubicBezTo>
                <a:cubicBezTo>
                  <a:pt x="991936" y="704433"/>
                  <a:pt x="991936" y="704433"/>
                  <a:pt x="1942646" y="1913337"/>
                </a:cubicBezTo>
                <a:cubicBezTo>
                  <a:pt x="1976906" y="1956206"/>
                  <a:pt x="1951211" y="2024796"/>
                  <a:pt x="1895539" y="2029083"/>
                </a:cubicBezTo>
                <a:cubicBezTo>
                  <a:pt x="1300274" y="2097673"/>
                  <a:pt x="713575" y="1960493"/>
                  <a:pt x="212525" y="1630402"/>
                </a:cubicBezTo>
                <a:cubicBezTo>
                  <a:pt x="148288" y="1587533"/>
                  <a:pt x="88333" y="1540377"/>
                  <a:pt x="28378" y="1493221"/>
                </a:cubicBezTo>
                <a:cubicBezTo>
                  <a:pt x="6966" y="1476074"/>
                  <a:pt x="-5882" y="1450352"/>
                  <a:pt x="2683" y="1420344"/>
                </a:cubicBezTo>
                <a:cubicBezTo>
                  <a:pt x="2683" y="1420344"/>
                  <a:pt x="2683" y="1420344"/>
                  <a:pt x="319587" y="57112"/>
                </a:cubicBezTo>
                <a:cubicBezTo>
                  <a:pt x="326011" y="27104"/>
                  <a:pt x="348494" y="7813"/>
                  <a:pt x="374188" y="19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A24EC90E-62D1-234A-AC3C-46137FA8D4A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705491" y="4649789"/>
            <a:ext cx="2551270" cy="1246645"/>
          </a:xfrm>
          <a:custGeom>
            <a:avLst/>
            <a:gdLst>
              <a:gd name="connsiteX0" fmla="*/ 72028 w 2551270"/>
              <a:gd name="connsiteY0" fmla="*/ 0 h 1246645"/>
              <a:gd name="connsiteX1" fmla="*/ 941870 w 2551270"/>
              <a:gd name="connsiteY1" fmla="*/ 0 h 1246645"/>
              <a:gd name="connsiteX2" fmla="*/ 2480163 w 2551270"/>
              <a:gd name="connsiteY2" fmla="*/ 4290 h 1246645"/>
              <a:gd name="connsiteX3" fmla="*/ 2540153 w 2551270"/>
              <a:gd name="connsiteY3" fmla="*/ 120107 h 1246645"/>
              <a:gd name="connsiteX4" fmla="*/ 1177542 w 2551270"/>
              <a:gd name="connsiteY4" fmla="*/ 1183905 h 1246645"/>
              <a:gd name="connsiteX5" fmla="*/ 959010 w 2551270"/>
              <a:gd name="connsiteY5" fmla="*/ 1243958 h 1246645"/>
              <a:gd name="connsiteX6" fmla="*/ 886166 w 2551270"/>
              <a:gd name="connsiteY6" fmla="*/ 1218221 h 1246645"/>
              <a:gd name="connsiteX7" fmla="*/ 16324 w 2551270"/>
              <a:gd name="connsiteY7" fmla="*/ 120107 h 1246645"/>
              <a:gd name="connsiteX8" fmla="*/ 72028 w 2551270"/>
              <a:gd name="connsiteY8" fmla="*/ 0 h 124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1270" h="1246645">
                <a:moveTo>
                  <a:pt x="72028" y="0"/>
                </a:moveTo>
                <a:cubicBezTo>
                  <a:pt x="72028" y="0"/>
                  <a:pt x="72028" y="0"/>
                  <a:pt x="941870" y="0"/>
                </a:cubicBezTo>
                <a:cubicBezTo>
                  <a:pt x="941870" y="0"/>
                  <a:pt x="941870" y="0"/>
                  <a:pt x="2480163" y="4290"/>
                </a:cubicBezTo>
                <a:cubicBezTo>
                  <a:pt x="2535868" y="4290"/>
                  <a:pt x="2570147" y="68632"/>
                  <a:pt x="2540153" y="120107"/>
                </a:cubicBezTo>
                <a:cubicBezTo>
                  <a:pt x="2227352" y="626269"/>
                  <a:pt x="1747439" y="999456"/>
                  <a:pt x="1177542" y="1183905"/>
                </a:cubicBezTo>
                <a:cubicBezTo>
                  <a:pt x="1104698" y="1209642"/>
                  <a:pt x="1031854" y="1226800"/>
                  <a:pt x="959010" y="1243958"/>
                </a:cubicBezTo>
                <a:cubicBezTo>
                  <a:pt x="933301" y="1252537"/>
                  <a:pt x="903306" y="1239669"/>
                  <a:pt x="886166" y="1218221"/>
                </a:cubicBezTo>
                <a:cubicBezTo>
                  <a:pt x="886166" y="1218221"/>
                  <a:pt x="886166" y="1218221"/>
                  <a:pt x="16324" y="120107"/>
                </a:cubicBezTo>
                <a:cubicBezTo>
                  <a:pt x="-22241" y="72922"/>
                  <a:pt x="12039" y="0"/>
                  <a:pt x="720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217DD9CF-0309-864B-B6D9-51D8A6BFF20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75050" y="2752212"/>
            <a:ext cx="1411305" cy="2491330"/>
          </a:xfrm>
          <a:custGeom>
            <a:avLst/>
            <a:gdLst>
              <a:gd name="connsiteX0" fmla="*/ 1348094 w 1411305"/>
              <a:gd name="connsiteY0" fmla="*/ 617 h 2491330"/>
              <a:gd name="connsiteX1" fmla="*/ 1409547 w 1411305"/>
              <a:gd name="connsiteY1" fmla="*/ 88619 h 2491330"/>
              <a:gd name="connsiteX2" fmla="*/ 1216752 w 1411305"/>
              <a:gd name="connsiteY2" fmla="*/ 937297 h 2491330"/>
              <a:gd name="connsiteX3" fmla="*/ 869721 w 1411305"/>
              <a:gd name="connsiteY3" fmla="*/ 2433199 h 2491330"/>
              <a:gd name="connsiteX4" fmla="*/ 745475 w 1411305"/>
              <a:gd name="connsiteY4" fmla="*/ 2471775 h 2491330"/>
              <a:gd name="connsiteX5" fmla="*/ 8569 w 1411305"/>
              <a:gd name="connsiteY5" fmla="*/ 903007 h 2491330"/>
              <a:gd name="connsiteX6" fmla="*/ 0 w 1411305"/>
              <a:gd name="connsiteY6" fmla="*/ 675836 h 2491330"/>
              <a:gd name="connsiteX7" fmla="*/ 42844 w 1411305"/>
              <a:gd name="connsiteY7" fmla="*/ 611542 h 2491330"/>
              <a:gd name="connsiteX8" fmla="*/ 1306723 w 1411305"/>
              <a:gd name="connsiteY8" fmla="*/ 7181 h 2491330"/>
              <a:gd name="connsiteX9" fmla="*/ 1348094 w 1411305"/>
              <a:gd name="connsiteY9" fmla="*/ 617 h 2491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1305" h="2491330">
                <a:moveTo>
                  <a:pt x="1348094" y="617"/>
                </a:moveTo>
                <a:cubicBezTo>
                  <a:pt x="1387858" y="5841"/>
                  <a:pt x="1419187" y="43614"/>
                  <a:pt x="1409547" y="88619"/>
                </a:cubicBezTo>
                <a:cubicBezTo>
                  <a:pt x="1409547" y="88619"/>
                  <a:pt x="1409547" y="88619"/>
                  <a:pt x="1216752" y="937297"/>
                </a:cubicBezTo>
                <a:cubicBezTo>
                  <a:pt x="1216752" y="937297"/>
                  <a:pt x="1216752" y="937297"/>
                  <a:pt x="869721" y="2433199"/>
                </a:cubicBezTo>
                <a:cubicBezTo>
                  <a:pt x="856868" y="2488920"/>
                  <a:pt x="784034" y="2510351"/>
                  <a:pt x="745475" y="2471775"/>
                </a:cubicBezTo>
                <a:cubicBezTo>
                  <a:pt x="321325" y="2051722"/>
                  <a:pt x="64265" y="1498796"/>
                  <a:pt x="8569" y="903007"/>
                </a:cubicBezTo>
                <a:cubicBezTo>
                  <a:pt x="4284" y="825855"/>
                  <a:pt x="0" y="748702"/>
                  <a:pt x="0" y="675836"/>
                </a:cubicBezTo>
                <a:cubicBezTo>
                  <a:pt x="0" y="645832"/>
                  <a:pt x="17137" y="624401"/>
                  <a:pt x="42844" y="611542"/>
                </a:cubicBezTo>
                <a:cubicBezTo>
                  <a:pt x="42844" y="611542"/>
                  <a:pt x="42844" y="611542"/>
                  <a:pt x="1306723" y="7181"/>
                </a:cubicBezTo>
                <a:cubicBezTo>
                  <a:pt x="1320647" y="751"/>
                  <a:pt x="1334839" y="-1124"/>
                  <a:pt x="1348094" y="61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6C23D532-C264-B844-A437-17A1A41164A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840557" y="2537595"/>
            <a:ext cx="1792241" cy="2031230"/>
          </a:xfrm>
          <a:custGeom>
            <a:avLst/>
            <a:gdLst>
              <a:gd name="connsiteX0" fmla="*/ 1589112 w 1792241"/>
              <a:gd name="connsiteY0" fmla="*/ 1062 h 2031230"/>
              <a:gd name="connsiteX1" fmla="*/ 1644823 w 1792241"/>
              <a:gd name="connsiteY1" fmla="*/ 50370 h 2031230"/>
              <a:gd name="connsiteX2" fmla="*/ 1627681 w 1792241"/>
              <a:gd name="connsiteY2" fmla="*/ 1778263 h 2031230"/>
              <a:gd name="connsiteX3" fmla="*/ 1537686 w 1792241"/>
              <a:gd name="connsiteY3" fmla="*/ 1988354 h 2031230"/>
              <a:gd name="connsiteX4" fmla="*/ 1473403 w 1792241"/>
              <a:gd name="connsiteY4" fmla="*/ 2031230 h 2031230"/>
              <a:gd name="connsiteX5" fmla="*/ 72038 w 1792241"/>
              <a:gd name="connsiteY5" fmla="*/ 2026943 h 2031230"/>
              <a:gd name="connsiteX6" fmla="*/ 16326 w 1792241"/>
              <a:gd name="connsiteY6" fmla="*/ 1906890 h 2031230"/>
              <a:gd name="connsiteX7" fmla="*/ 556302 w 1792241"/>
              <a:gd name="connsiteY7" fmla="*/ 1225166 h 2031230"/>
              <a:gd name="connsiteX8" fmla="*/ 1520544 w 1792241"/>
              <a:gd name="connsiteY8" fmla="*/ 28931 h 2031230"/>
              <a:gd name="connsiteX9" fmla="*/ 1589112 w 1792241"/>
              <a:gd name="connsiteY9" fmla="*/ 1062 h 203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2241" h="2031230">
                <a:moveTo>
                  <a:pt x="1589112" y="1062"/>
                </a:moveTo>
                <a:cubicBezTo>
                  <a:pt x="1613753" y="5350"/>
                  <a:pt x="1636252" y="22500"/>
                  <a:pt x="1644823" y="50370"/>
                </a:cubicBezTo>
                <a:cubicBezTo>
                  <a:pt x="1846243" y="612042"/>
                  <a:pt x="1841957" y="1216590"/>
                  <a:pt x="1627681" y="1778263"/>
                </a:cubicBezTo>
                <a:cubicBezTo>
                  <a:pt x="1601968" y="1851152"/>
                  <a:pt x="1571970" y="1919753"/>
                  <a:pt x="1537686" y="1988354"/>
                </a:cubicBezTo>
                <a:cubicBezTo>
                  <a:pt x="1529115" y="2014080"/>
                  <a:pt x="1503402" y="2031230"/>
                  <a:pt x="1473403" y="2031230"/>
                </a:cubicBezTo>
                <a:cubicBezTo>
                  <a:pt x="1473403" y="2031230"/>
                  <a:pt x="1473403" y="2031230"/>
                  <a:pt x="72038" y="2026943"/>
                </a:cubicBezTo>
                <a:cubicBezTo>
                  <a:pt x="12040" y="2026943"/>
                  <a:pt x="-22244" y="1954054"/>
                  <a:pt x="16326" y="1906890"/>
                </a:cubicBezTo>
                <a:cubicBezTo>
                  <a:pt x="16326" y="1906890"/>
                  <a:pt x="16326" y="1906890"/>
                  <a:pt x="556302" y="1225166"/>
                </a:cubicBezTo>
                <a:cubicBezTo>
                  <a:pt x="556302" y="1225166"/>
                  <a:pt x="556302" y="1225166"/>
                  <a:pt x="1520544" y="28931"/>
                </a:cubicBezTo>
                <a:cubicBezTo>
                  <a:pt x="1537686" y="5350"/>
                  <a:pt x="1564470" y="-3225"/>
                  <a:pt x="1589112" y="1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47FA10A1-87E5-2045-ACCA-F8324B4EBC5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833927" y="1035347"/>
            <a:ext cx="1550635" cy="2492666"/>
          </a:xfrm>
          <a:custGeom>
            <a:avLst/>
            <a:gdLst>
              <a:gd name="connsiteX0" fmla="*/ 56173 w 1550635"/>
              <a:gd name="connsiteY0" fmla="*/ 1174 h 2492666"/>
              <a:gd name="connsiteX1" fmla="*/ 96174 w 1550635"/>
              <a:gd name="connsiteY1" fmla="*/ 5259 h 2492666"/>
              <a:gd name="connsiteX2" fmla="*/ 1436142 w 1550635"/>
              <a:gd name="connsiteY2" fmla="*/ 1093967 h 2492666"/>
              <a:gd name="connsiteX3" fmla="*/ 1543168 w 1550635"/>
              <a:gd name="connsiteY3" fmla="*/ 1295421 h 2492666"/>
              <a:gd name="connsiteX4" fmla="*/ 1534606 w 1550635"/>
              <a:gd name="connsiteY4" fmla="*/ 1372573 h 2492666"/>
              <a:gd name="connsiteX5" fmla="*/ 661273 w 1550635"/>
              <a:gd name="connsiteY5" fmla="*/ 2465567 h 2492666"/>
              <a:gd name="connsiteX6" fmla="*/ 532841 w 1550635"/>
              <a:gd name="connsiteY6" fmla="*/ 2435564 h 2492666"/>
              <a:gd name="connsiteX7" fmla="*/ 335913 w 1550635"/>
              <a:gd name="connsiteY7" fmla="*/ 1586886 h 2492666"/>
              <a:gd name="connsiteX8" fmla="*/ 1991 w 1550635"/>
              <a:gd name="connsiteY8" fmla="*/ 90984 h 2492666"/>
              <a:gd name="connsiteX9" fmla="*/ 56173 w 1550635"/>
              <a:gd name="connsiteY9" fmla="*/ 1174 h 249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50635" h="2492666">
                <a:moveTo>
                  <a:pt x="56173" y="1174"/>
                </a:moveTo>
                <a:cubicBezTo>
                  <a:pt x="68615" y="-1170"/>
                  <a:pt x="82261" y="-98"/>
                  <a:pt x="96174" y="5259"/>
                </a:cubicBezTo>
                <a:cubicBezTo>
                  <a:pt x="661273" y="198141"/>
                  <a:pt x="1132188" y="579617"/>
                  <a:pt x="1436142" y="1093967"/>
                </a:cubicBezTo>
                <a:cubicBezTo>
                  <a:pt x="1474671" y="1162547"/>
                  <a:pt x="1513201" y="1226841"/>
                  <a:pt x="1543168" y="1295421"/>
                </a:cubicBezTo>
                <a:cubicBezTo>
                  <a:pt x="1556011" y="1321139"/>
                  <a:pt x="1551730" y="1351142"/>
                  <a:pt x="1534606" y="1372573"/>
                </a:cubicBezTo>
                <a:cubicBezTo>
                  <a:pt x="1534606" y="1372573"/>
                  <a:pt x="1534606" y="1372573"/>
                  <a:pt x="661273" y="2465567"/>
                </a:cubicBezTo>
                <a:cubicBezTo>
                  <a:pt x="622743" y="2512716"/>
                  <a:pt x="545684" y="2495571"/>
                  <a:pt x="532841" y="2435564"/>
                </a:cubicBezTo>
                <a:cubicBezTo>
                  <a:pt x="532841" y="2435564"/>
                  <a:pt x="532841" y="2435564"/>
                  <a:pt x="335913" y="1586886"/>
                </a:cubicBezTo>
                <a:cubicBezTo>
                  <a:pt x="335913" y="1586886"/>
                  <a:pt x="335913" y="1586886"/>
                  <a:pt x="1991" y="90984"/>
                </a:cubicBezTo>
                <a:cubicBezTo>
                  <a:pt x="-7641" y="45979"/>
                  <a:pt x="18848" y="8206"/>
                  <a:pt x="56173" y="117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3E3B7EF-1C21-324A-A7C6-8DB26515366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716472" y="898358"/>
            <a:ext cx="2312905" cy="1577059"/>
          </a:xfrm>
          <a:custGeom>
            <a:avLst/>
            <a:gdLst>
              <a:gd name="connsiteX0" fmla="*/ 1280101 w 2312905"/>
              <a:gd name="connsiteY0" fmla="*/ 2297 h 1577059"/>
              <a:gd name="connsiteX1" fmla="*/ 1724505 w 2312905"/>
              <a:gd name="connsiteY1" fmla="*/ 21796 h 1577059"/>
              <a:gd name="connsiteX2" fmla="*/ 1947208 w 2312905"/>
              <a:gd name="connsiteY2" fmla="*/ 64679 h 1577059"/>
              <a:gd name="connsiteX3" fmla="*/ 2002884 w 2312905"/>
              <a:gd name="connsiteY3" fmla="*/ 120427 h 1577059"/>
              <a:gd name="connsiteX4" fmla="*/ 2311243 w 2312905"/>
              <a:gd name="connsiteY4" fmla="*/ 1488398 h 1577059"/>
              <a:gd name="connsiteX5" fmla="*/ 2208457 w 2312905"/>
              <a:gd name="connsiteY5" fmla="*/ 1569876 h 1577059"/>
              <a:gd name="connsiteX6" fmla="*/ 1424711 w 2312905"/>
              <a:gd name="connsiteY6" fmla="*/ 1192505 h 1577059"/>
              <a:gd name="connsiteX7" fmla="*/ 41379 w 2312905"/>
              <a:gd name="connsiteY7" fmla="*/ 519240 h 1577059"/>
              <a:gd name="connsiteX8" fmla="*/ 32814 w 2312905"/>
              <a:gd name="connsiteY8" fmla="*/ 394879 h 1577059"/>
              <a:gd name="connsiteX9" fmla="*/ 1280101 w 2312905"/>
              <a:gd name="connsiteY9" fmla="*/ 2297 h 1577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2905" h="1577059">
                <a:moveTo>
                  <a:pt x="1280101" y="2297"/>
                </a:moveTo>
                <a:cubicBezTo>
                  <a:pt x="1427120" y="-3934"/>
                  <a:pt x="1575679" y="2498"/>
                  <a:pt x="1724505" y="21796"/>
                </a:cubicBezTo>
                <a:cubicBezTo>
                  <a:pt x="1801594" y="34661"/>
                  <a:pt x="1874401" y="47526"/>
                  <a:pt x="1947208" y="64679"/>
                </a:cubicBezTo>
                <a:cubicBezTo>
                  <a:pt x="1977187" y="68967"/>
                  <a:pt x="1998601" y="90409"/>
                  <a:pt x="2002884" y="120427"/>
                </a:cubicBezTo>
                <a:cubicBezTo>
                  <a:pt x="2002884" y="120427"/>
                  <a:pt x="2002884" y="120427"/>
                  <a:pt x="2311243" y="1488398"/>
                </a:cubicBezTo>
                <a:cubicBezTo>
                  <a:pt x="2324091" y="1548435"/>
                  <a:pt x="2259850" y="1595606"/>
                  <a:pt x="2208457" y="1569876"/>
                </a:cubicBezTo>
                <a:cubicBezTo>
                  <a:pt x="2208457" y="1569876"/>
                  <a:pt x="2208457" y="1569876"/>
                  <a:pt x="1424711" y="1192505"/>
                </a:cubicBezTo>
                <a:cubicBezTo>
                  <a:pt x="1424711" y="1192505"/>
                  <a:pt x="1424711" y="1192505"/>
                  <a:pt x="41379" y="519240"/>
                </a:cubicBezTo>
                <a:cubicBezTo>
                  <a:pt x="-10014" y="497798"/>
                  <a:pt x="-14297" y="424897"/>
                  <a:pt x="32814" y="394879"/>
                </a:cubicBezTo>
                <a:cubicBezTo>
                  <a:pt x="411838" y="153661"/>
                  <a:pt x="839044" y="20992"/>
                  <a:pt x="1280101" y="22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D6E5449D-754E-F543-8176-C1936BED8A8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588640" y="1435722"/>
            <a:ext cx="2315644" cy="1798990"/>
          </a:xfrm>
          <a:custGeom>
            <a:avLst/>
            <a:gdLst>
              <a:gd name="connsiteX0" fmla="*/ 974880 w 2315644"/>
              <a:gd name="connsiteY0" fmla="*/ 512 h 1798990"/>
              <a:gd name="connsiteX1" fmla="*/ 1015023 w 2315644"/>
              <a:gd name="connsiteY1" fmla="*/ 7481 h 1798990"/>
              <a:gd name="connsiteX2" fmla="*/ 2273896 w 2315644"/>
              <a:gd name="connsiteY2" fmla="*/ 620681 h 1798990"/>
              <a:gd name="connsiteX3" fmla="*/ 2273896 w 2315644"/>
              <a:gd name="connsiteY3" fmla="*/ 753613 h 1798990"/>
              <a:gd name="connsiteX4" fmla="*/ 1490312 w 2315644"/>
              <a:gd name="connsiteY4" fmla="*/ 1130967 h 1798990"/>
              <a:gd name="connsiteX5" fmla="*/ 107264 w 2315644"/>
              <a:gd name="connsiteY5" fmla="*/ 1791337 h 1798990"/>
              <a:gd name="connsiteX6" fmla="*/ 217 w 2315644"/>
              <a:gd name="connsiteY6" fmla="*/ 1718439 h 1798990"/>
              <a:gd name="connsiteX7" fmla="*/ 766674 w 2315644"/>
              <a:gd name="connsiteY7" fmla="*/ 166141 h 1798990"/>
              <a:gd name="connsiteX8" fmla="*/ 937949 w 2315644"/>
              <a:gd name="connsiteY8" fmla="*/ 16057 h 1798990"/>
              <a:gd name="connsiteX9" fmla="*/ 974880 w 2315644"/>
              <a:gd name="connsiteY9" fmla="*/ 512 h 179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15644" h="1798990">
                <a:moveTo>
                  <a:pt x="974880" y="512"/>
                </a:moveTo>
                <a:cubicBezTo>
                  <a:pt x="988261" y="-1096"/>
                  <a:pt x="1002177" y="1048"/>
                  <a:pt x="1015023" y="7481"/>
                </a:cubicBezTo>
                <a:cubicBezTo>
                  <a:pt x="1015023" y="7481"/>
                  <a:pt x="1015023" y="7481"/>
                  <a:pt x="2273896" y="620681"/>
                </a:cubicBezTo>
                <a:cubicBezTo>
                  <a:pt x="2329560" y="646410"/>
                  <a:pt x="2329560" y="723596"/>
                  <a:pt x="2273896" y="753613"/>
                </a:cubicBezTo>
                <a:cubicBezTo>
                  <a:pt x="2273896" y="753613"/>
                  <a:pt x="2273896" y="753613"/>
                  <a:pt x="1490312" y="1130967"/>
                </a:cubicBezTo>
                <a:cubicBezTo>
                  <a:pt x="1490312" y="1130967"/>
                  <a:pt x="1490312" y="1130967"/>
                  <a:pt x="107264" y="1791337"/>
                </a:cubicBezTo>
                <a:cubicBezTo>
                  <a:pt x="55881" y="1817066"/>
                  <a:pt x="-4065" y="1774185"/>
                  <a:pt x="217" y="1718439"/>
                </a:cubicBezTo>
                <a:cubicBezTo>
                  <a:pt x="64445" y="1126679"/>
                  <a:pt x="334204" y="577800"/>
                  <a:pt x="766674" y="166141"/>
                </a:cubicBezTo>
                <a:cubicBezTo>
                  <a:pt x="822338" y="110395"/>
                  <a:pt x="878003" y="63226"/>
                  <a:pt x="937949" y="16057"/>
                </a:cubicBezTo>
                <a:cubicBezTo>
                  <a:pt x="948654" y="7481"/>
                  <a:pt x="961499" y="2120"/>
                  <a:pt x="974880" y="51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299551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6ADAEA44-C33A-BC48-9BA9-249C0F75C53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722186" y="3783144"/>
            <a:ext cx="1745662" cy="1804038"/>
          </a:xfrm>
          <a:custGeom>
            <a:avLst/>
            <a:gdLst>
              <a:gd name="connsiteX0" fmla="*/ 1133238 w 1745662"/>
              <a:gd name="connsiteY0" fmla="*/ 141 h 1804038"/>
              <a:gd name="connsiteX1" fmla="*/ 1209087 w 1745662"/>
              <a:gd name="connsiteY1" fmla="*/ 40091 h 1804038"/>
              <a:gd name="connsiteX2" fmla="*/ 1720554 w 1745662"/>
              <a:gd name="connsiteY2" fmla="*/ 682786 h 1804038"/>
              <a:gd name="connsiteX3" fmla="*/ 1734503 w 1745662"/>
              <a:gd name="connsiteY3" fmla="*/ 799216 h 1804038"/>
              <a:gd name="connsiteX4" fmla="*/ 1283482 w 1745662"/>
              <a:gd name="connsiteY4" fmla="*/ 1744629 h 1804038"/>
              <a:gd name="connsiteX5" fmla="*/ 1130042 w 1745662"/>
              <a:gd name="connsiteY5" fmla="*/ 1791201 h 1804038"/>
              <a:gd name="connsiteX6" fmla="*/ 325643 w 1745662"/>
              <a:gd name="connsiteY6" fmla="*/ 1041391 h 1804038"/>
              <a:gd name="connsiteX7" fmla="*/ 4813 w 1745662"/>
              <a:gd name="connsiteY7" fmla="*/ 375410 h 1804038"/>
              <a:gd name="connsiteX8" fmla="*/ 83858 w 1745662"/>
              <a:gd name="connsiteY8" fmla="*/ 235694 h 1804038"/>
              <a:gd name="connsiteX9" fmla="*/ 1102143 w 1745662"/>
              <a:gd name="connsiteY9" fmla="*/ 2834 h 1804038"/>
              <a:gd name="connsiteX10" fmla="*/ 1133238 w 1745662"/>
              <a:gd name="connsiteY10" fmla="*/ 141 h 180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45662" h="1804038">
                <a:moveTo>
                  <a:pt x="1133238" y="141"/>
                </a:moveTo>
                <a:cubicBezTo>
                  <a:pt x="1163752" y="1669"/>
                  <a:pt x="1191650" y="15641"/>
                  <a:pt x="1209087" y="40091"/>
                </a:cubicBezTo>
                <a:cubicBezTo>
                  <a:pt x="1209087" y="40091"/>
                  <a:pt x="1209087" y="40091"/>
                  <a:pt x="1720554" y="682786"/>
                </a:cubicBezTo>
                <a:cubicBezTo>
                  <a:pt x="1748452" y="715386"/>
                  <a:pt x="1753102" y="761958"/>
                  <a:pt x="1734503" y="799216"/>
                </a:cubicBezTo>
                <a:cubicBezTo>
                  <a:pt x="1734503" y="799216"/>
                  <a:pt x="1734503" y="799216"/>
                  <a:pt x="1283482" y="1744629"/>
                </a:cubicBezTo>
                <a:cubicBezTo>
                  <a:pt x="1255584" y="1800515"/>
                  <a:pt x="1185838" y="1819144"/>
                  <a:pt x="1130042" y="1791201"/>
                </a:cubicBezTo>
                <a:cubicBezTo>
                  <a:pt x="809212" y="1604913"/>
                  <a:pt x="530230" y="1344109"/>
                  <a:pt x="325643" y="1041391"/>
                </a:cubicBezTo>
                <a:cubicBezTo>
                  <a:pt x="186151" y="831816"/>
                  <a:pt x="74559" y="608270"/>
                  <a:pt x="4813" y="375410"/>
                </a:cubicBezTo>
                <a:cubicBezTo>
                  <a:pt x="-13786" y="314866"/>
                  <a:pt x="23412" y="249665"/>
                  <a:pt x="83858" y="235694"/>
                </a:cubicBezTo>
                <a:cubicBezTo>
                  <a:pt x="83858" y="235694"/>
                  <a:pt x="83858" y="235694"/>
                  <a:pt x="1102143" y="2834"/>
                </a:cubicBezTo>
                <a:cubicBezTo>
                  <a:pt x="1112605" y="505"/>
                  <a:pt x="1123067" y="-368"/>
                  <a:pt x="1133238" y="14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97212092-4E5B-154D-8CBD-67A4FF98BE9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709547" y="3783144"/>
            <a:ext cx="1745979" cy="1804038"/>
          </a:xfrm>
          <a:custGeom>
            <a:avLst/>
            <a:gdLst>
              <a:gd name="connsiteX0" fmla="*/ 612742 w 1745979"/>
              <a:gd name="connsiteY0" fmla="*/ 141 h 1804038"/>
              <a:gd name="connsiteX1" fmla="*/ 643837 w 1745979"/>
              <a:gd name="connsiteY1" fmla="*/ 2834 h 1804038"/>
              <a:gd name="connsiteX2" fmla="*/ 1662122 w 1745979"/>
              <a:gd name="connsiteY2" fmla="*/ 235694 h 1804038"/>
              <a:gd name="connsiteX3" fmla="*/ 1741167 w 1745979"/>
              <a:gd name="connsiteY3" fmla="*/ 370753 h 1804038"/>
              <a:gd name="connsiteX4" fmla="*/ 829825 w 1745979"/>
              <a:gd name="connsiteY4" fmla="*/ 1646828 h 1804038"/>
              <a:gd name="connsiteX5" fmla="*/ 615939 w 1745979"/>
              <a:gd name="connsiteY5" fmla="*/ 1786544 h 1804038"/>
              <a:gd name="connsiteX6" fmla="*/ 615939 w 1745979"/>
              <a:gd name="connsiteY6" fmla="*/ 1791201 h 1804038"/>
              <a:gd name="connsiteX7" fmla="*/ 462498 w 1745979"/>
              <a:gd name="connsiteY7" fmla="*/ 1744629 h 1804038"/>
              <a:gd name="connsiteX8" fmla="*/ 11477 w 1745979"/>
              <a:gd name="connsiteY8" fmla="*/ 799216 h 1804038"/>
              <a:gd name="connsiteX9" fmla="*/ 20776 w 1745979"/>
              <a:gd name="connsiteY9" fmla="*/ 682786 h 1804038"/>
              <a:gd name="connsiteX10" fmla="*/ 536894 w 1745979"/>
              <a:gd name="connsiteY10" fmla="*/ 40091 h 1804038"/>
              <a:gd name="connsiteX11" fmla="*/ 612742 w 1745979"/>
              <a:gd name="connsiteY11" fmla="*/ 141 h 180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45979" h="1804038">
                <a:moveTo>
                  <a:pt x="612742" y="141"/>
                </a:moveTo>
                <a:cubicBezTo>
                  <a:pt x="622914" y="-368"/>
                  <a:pt x="633375" y="505"/>
                  <a:pt x="643837" y="2834"/>
                </a:cubicBezTo>
                <a:cubicBezTo>
                  <a:pt x="643837" y="2834"/>
                  <a:pt x="643837" y="2834"/>
                  <a:pt x="1662122" y="235694"/>
                </a:cubicBezTo>
                <a:cubicBezTo>
                  <a:pt x="1722568" y="249665"/>
                  <a:pt x="1759766" y="314866"/>
                  <a:pt x="1741167" y="370753"/>
                </a:cubicBezTo>
                <a:cubicBezTo>
                  <a:pt x="1587727" y="883046"/>
                  <a:pt x="1266897" y="1330137"/>
                  <a:pt x="829825" y="1646828"/>
                </a:cubicBezTo>
                <a:cubicBezTo>
                  <a:pt x="764729" y="1698057"/>
                  <a:pt x="690334" y="1744629"/>
                  <a:pt x="615939" y="1786544"/>
                </a:cubicBezTo>
                <a:cubicBezTo>
                  <a:pt x="615939" y="1791201"/>
                  <a:pt x="615939" y="1791201"/>
                  <a:pt x="615939" y="1791201"/>
                </a:cubicBezTo>
                <a:cubicBezTo>
                  <a:pt x="560142" y="1819144"/>
                  <a:pt x="490397" y="1800515"/>
                  <a:pt x="462498" y="1744629"/>
                </a:cubicBezTo>
                <a:lnTo>
                  <a:pt x="11477" y="799216"/>
                </a:lnTo>
                <a:cubicBezTo>
                  <a:pt x="-7122" y="761958"/>
                  <a:pt x="-2472" y="715386"/>
                  <a:pt x="20776" y="682786"/>
                </a:cubicBezTo>
                <a:cubicBezTo>
                  <a:pt x="20776" y="682786"/>
                  <a:pt x="20776" y="682786"/>
                  <a:pt x="536894" y="40091"/>
                </a:cubicBezTo>
                <a:cubicBezTo>
                  <a:pt x="554330" y="15641"/>
                  <a:pt x="582228" y="1669"/>
                  <a:pt x="612742" y="14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FD2B783C-8C85-4F4D-B665-BC9C7EC5FCB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118472" y="1986265"/>
            <a:ext cx="1444503" cy="1901589"/>
          </a:xfrm>
          <a:custGeom>
            <a:avLst/>
            <a:gdLst>
              <a:gd name="connsiteX0" fmla="*/ 938755 w 1444503"/>
              <a:gd name="connsiteY0" fmla="*/ 1122 h 1901589"/>
              <a:gd name="connsiteX1" fmla="*/ 1012001 w 1444503"/>
              <a:gd name="connsiteY1" fmla="*/ 45928 h 1901589"/>
              <a:gd name="connsiteX2" fmla="*/ 1323588 w 1444503"/>
              <a:gd name="connsiteY2" fmla="*/ 679026 h 1901589"/>
              <a:gd name="connsiteX3" fmla="*/ 1444503 w 1444503"/>
              <a:gd name="connsiteY3" fmla="*/ 1442468 h 1901589"/>
              <a:gd name="connsiteX4" fmla="*/ 1416600 w 1444503"/>
              <a:gd name="connsiteY4" fmla="*/ 1810223 h 1901589"/>
              <a:gd name="connsiteX5" fmla="*/ 1286384 w 1444503"/>
              <a:gd name="connsiteY5" fmla="*/ 1898671 h 1901589"/>
              <a:gd name="connsiteX6" fmla="*/ 263261 w 1444503"/>
              <a:gd name="connsiteY6" fmla="*/ 1665914 h 1901589"/>
              <a:gd name="connsiteX7" fmla="*/ 184201 w 1444503"/>
              <a:gd name="connsiteY7" fmla="*/ 1586777 h 1901589"/>
              <a:gd name="connsiteX8" fmla="*/ 2829 w 1444503"/>
              <a:gd name="connsiteY8" fmla="*/ 786094 h 1901589"/>
              <a:gd name="connsiteX9" fmla="*/ 40034 w 1444503"/>
              <a:gd name="connsiteY9" fmla="*/ 679026 h 1901589"/>
              <a:gd name="connsiteX10" fmla="*/ 858533 w 1444503"/>
              <a:gd name="connsiteY10" fmla="*/ 22652 h 1901589"/>
              <a:gd name="connsiteX11" fmla="*/ 938755 w 1444503"/>
              <a:gd name="connsiteY11" fmla="*/ 1122 h 190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503" h="1901589">
                <a:moveTo>
                  <a:pt x="938755" y="1122"/>
                </a:moveTo>
                <a:cubicBezTo>
                  <a:pt x="966658" y="5195"/>
                  <a:pt x="993399" y="20325"/>
                  <a:pt x="1012001" y="45928"/>
                </a:cubicBezTo>
                <a:cubicBezTo>
                  <a:pt x="1146867" y="241443"/>
                  <a:pt x="1249180" y="450924"/>
                  <a:pt x="1323588" y="679026"/>
                </a:cubicBezTo>
                <a:cubicBezTo>
                  <a:pt x="1402648" y="925748"/>
                  <a:pt x="1444503" y="1181780"/>
                  <a:pt x="1444503" y="1442468"/>
                </a:cubicBezTo>
                <a:cubicBezTo>
                  <a:pt x="1444503" y="1568156"/>
                  <a:pt x="1435202" y="1689190"/>
                  <a:pt x="1416600" y="1810223"/>
                </a:cubicBezTo>
                <a:cubicBezTo>
                  <a:pt x="1407298" y="1875395"/>
                  <a:pt x="1346841" y="1912636"/>
                  <a:pt x="1286384" y="1898671"/>
                </a:cubicBezTo>
                <a:cubicBezTo>
                  <a:pt x="1286384" y="1898671"/>
                  <a:pt x="1286384" y="1898671"/>
                  <a:pt x="263261" y="1665914"/>
                </a:cubicBezTo>
                <a:cubicBezTo>
                  <a:pt x="226056" y="1656604"/>
                  <a:pt x="193502" y="1628673"/>
                  <a:pt x="184201" y="1586777"/>
                </a:cubicBezTo>
                <a:cubicBezTo>
                  <a:pt x="184201" y="1586777"/>
                  <a:pt x="184201" y="1586777"/>
                  <a:pt x="2829" y="786094"/>
                </a:cubicBezTo>
                <a:cubicBezTo>
                  <a:pt x="-6472" y="744198"/>
                  <a:pt x="7480" y="702302"/>
                  <a:pt x="40034" y="679026"/>
                </a:cubicBezTo>
                <a:cubicBezTo>
                  <a:pt x="40034" y="679026"/>
                  <a:pt x="40034" y="679026"/>
                  <a:pt x="858533" y="22652"/>
                </a:cubicBezTo>
                <a:cubicBezTo>
                  <a:pt x="881785" y="4032"/>
                  <a:pt x="910851" y="-2951"/>
                  <a:pt x="938755" y="112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7F9CA9A4-18B7-164E-9E64-EE87974FA7AD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116007" y="4578351"/>
            <a:ext cx="1947285" cy="1325563"/>
          </a:xfrm>
          <a:custGeom>
            <a:avLst/>
            <a:gdLst>
              <a:gd name="connsiteX0" fmla="*/ 564381 w 1947285"/>
              <a:gd name="connsiteY0" fmla="*/ 0 h 1325563"/>
              <a:gd name="connsiteX1" fmla="*/ 1382905 w 1947285"/>
              <a:gd name="connsiteY1" fmla="*/ 0 h 1325563"/>
              <a:gd name="connsiteX2" fmla="*/ 1480570 w 1947285"/>
              <a:gd name="connsiteY2" fmla="*/ 65116 h 1325563"/>
              <a:gd name="connsiteX3" fmla="*/ 1936339 w 1947285"/>
              <a:gd name="connsiteY3" fmla="*/ 1004637 h 1325563"/>
              <a:gd name="connsiteX4" fmla="*/ 1880531 w 1947285"/>
              <a:gd name="connsiteY4" fmla="*/ 1153473 h 1325563"/>
              <a:gd name="connsiteX5" fmla="*/ 973643 w 1947285"/>
              <a:gd name="connsiteY5" fmla="*/ 1325563 h 1325563"/>
              <a:gd name="connsiteX6" fmla="*/ 66756 w 1947285"/>
              <a:gd name="connsiteY6" fmla="*/ 1153473 h 1325563"/>
              <a:gd name="connsiteX7" fmla="*/ 10947 w 1947285"/>
              <a:gd name="connsiteY7" fmla="*/ 1004637 h 1325563"/>
              <a:gd name="connsiteX8" fmla="*/ 466716 w 1947285"/>
              <a:gd name="connsiteY8" fmla="*/ 65116 h 1325563"/>
              <a:gd name="connsiteX9" fmla="*/ 564381 w 1947285"/>
              <a:gd name="connsiteY9" fmla="*/ 0 h 1325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47285" h="1325563">
                <a:moveTo>
                  <a:pt x="564381" y="0"/>
                </a:moveTo>
                <a:cubicBezTo>
                  <a:pt x="564381" y="0"/>
                  <a:pt x="564381" y="0"/>
                  <a:pt x="1382905" y="0"/>
                </a:cubicBezTo>
                <a:cubicBezTo>
                  <a:pt x="1424761" y="0"/>
                  <a:pt x="1461967" y="27907"/>
                  <a:pt x="1480570" y="65116"/>
                </a:cubicBezTo>
                <a:cubicBezTo>
                  <a:pt x="1480570" y="65116"/>
                  <a:pt x="1480570" y="65116"/>
                  <a:pt x="1936339" y="1004637"/>
                </a:cubicBezTo>
                <a:cubicBezTo>
                  <a:pt x="1964243" y="1060451"/>
                  <a:pt x="1936339" y="1130217"/>
                  <a:pt x="1880531" y="1153473"/>
                </a:cubicBezTo>
                <a:cubicBezTo>
                  <a:pt x="1592187" y="1265099"/>
                  <a:pt x="1285240" y="1325563"/>
                  <a:pt x="973643" y="1325563"/>
                </a:cubicBezTo>
                <a:cubicBezTo>
                  <a:pt x="657395" y="1325563"/>
                  <a:pt x="355100" y="1265099"/>
                  <a:pt x="66756" y="1153473"/>
                </a:cubicBezTo>
                <a:cubicBezTo>
                  <a:pt x="10947" y="1130217"/>
                  <a:pt x="-16957" y="1065102"/>
                  <a:pt x="10947" y="1004637"/>
                </a:cubicBezTo>
                <a:cubicBezTo>
                  <a:pt x="10947" y="1004637"/>
                  <a:pt x="10947" y="1004637"/>
                  <a:pt x="466716" y="65116"/>
                </a:cubicBezTo>
                <a:cubicBezTo>
                  <a:pt x="485319" y="27907"/>
                  <a:pt x="522525" y="0"/>
                  <a:pt x="56438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E165CEE-F57E-E140-9A4C-E52602DD8FE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247466" y="961597"/>
            <a:ext cx="1772334" cy="1617313"/>
          </a:xfrm>
          <a:custGeom>
            <a:avLst/>
            <a:gdLst>
              <a:gd name="connsiteX0" fmla="*/ 1656062 w 1772334"/>
              <a:gd name="connsiteY0" fmla="*/ 321 h 1617313"/>
              <a:gd name="connsiteX1" fmla="*/ 1772334 w 1772334"/>
              <a:gd name="connsiteY1" fmla="*/ 107355 h 1617313"/>
              <a:gd name="connsiteX2" fmla="*/ 1772334 w 1772334"/>
              <a:gd name="connsiteY2" fmla="*/ 1154424 h 1617313"/>
              <a:gd name="connsiteX3" fmla="*/ 1711873 w 1772334"/>
              <a:gd name="connsiteY3" fmla="*/ 1252151 h 1617313"/>
              <a:gd name="connsiteX4" fmla="*/ 972383 w 1772334"/>
              <a:gd name="connsiteY4" fmla="*/ 1605828 h 1617313"/>
              <a:gd name="connsiteX5" fmla="*/ 860762 w 1772334"/>
              <a:gd name="connsiteY5" fmla="*/ 1596520 h 1617313"/>
              <a:gd name="connsiteX6" fmla="*/ 42208 w 1772334"/>
              <a:gd name="connsiteY6" fmla="*/ 940357 h 1617313"/>
              <a:gd name="connsiteX7" fmla="*/ 28255 w 1772334"/>
              <a:gd name="connsiteY7" fmla="*/ 786786 h 1617313"/>
              <a:gd name="connsiteX8" fmla="*/ 939827 w 1772334"/>
              <a:gd name="connsiteY8" fmla="*/ 163198 h 1617313"/>
              <a:gd name="connsiteX9" fmla="*/ 1656062 w 1772334"/>
              <a:gd name="connsiteY9" fmla="*/ 321 h 161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2334" h="1617313">
                <a:moveTo>
                  <a:pt x="1656062" y="321"/>
                </a:moveTo>
                <a:cubicBezTo>
                  <a:pt x="1721175" y="-4333"/>
                  <a:pt x="1772334" y="42204"/>
                  <a:pt x="1772334" y="107355"/>
                </a:cubicBezTo>
                <a:cubicBezTo>
                  <a:pt x="1772334" y="107355"/>
                  <a:pt x="1772334" y="107355"/>
                  <a:pt x="1772334" y="1154424"/>
                </a:cubicBezTo>
                <a:cubicBezTo>
                  <a:pt x="1772334" y="1196307"/>
                  <a:pt x="1749080" y="1233536"/>
                  <a:pt x="1711873" y="1252151"/>
                </a:cubicBezTo>
                <a:cubicBezTo>
                  <a:pt x="1711873" y="1252151"/>
                  <a:pt x="1711873" y="1252151"/>
                  <a:pt x="972383" y="1605828"/>
                </a:cubicBezTo>
                <a:cubicBezTo>
                  <a:pt x="935176" y="1624442"/>
                  <a:pt x="893318" y="1619789"/>
                  <a:pt x="860762" y="1596520"/>
                </a:cubicBezTo>
                <a:cubicBezTo>
                  <a:pt x="860762" y="1596520"/>
                  <a:pt x="860762" y="1596520"/>
                  <a:pt x="42208" y="940357"/>
                </a:cubicBezTo>
                <a:cubicBezTo>
                  <a:pt x="-8952" y="903127"/>
                  <a:pt x="-13603" y="828669"/>
                  <a:pt x="28255" y="786786"/>
                </a:cubicBezTo>
                <a:cubicBezTo>
                  <a:pt x="279403" y="512222"/>
                  <a:pt x="591011" y="298154"/>
                  <a:pt x="939827" y="163198"/>
                </a:cubicBezTo>
                <a:cubicBezTo>
                  <a:pt x="1167720" y="70125"/>
                  <a:pt x="1409566" y="18935"/>
                  <a:pt x="1656062" y="32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347A8F1C-3465-C341-97EF-CC9EFF0BBD4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614738" y="1986264"/>
            <a:ext cx="1444502" cy="1901602"/>
          </a:xfrm>
          <a:custGeom>
            <a:avLst/>
            <a:gdLst>
              <a:gd name="connsiteX0" fmla="*/ 504005 w 1444502"/>
              <a:gd name="connsiteY0" fmla="*/ 1122 h 1901602"/>
              <a:gd name="connsiteX1" fmla="*/ 585971 w 1444502"/>
              <a:gd name="connsiteY1" fmla="*/ 22652 h 1901602"/>
              <a:gd name="connsiteX2" fmla="*/ 1404470 w 1444502"/>
              <a:gd name="connsiteY2" fmla="*/ 679026 h 1901602"/>
              <a:gd name="connsiteX3" fmla="*/ 1441674 w 1444502"/>
              <a:gd name="connsiteY3" fmla="*/ 786094 h 1901602"/>
              <a:gd name="connsiteX4" fmla="*/ 1260302 w 1444502"/>
              <a:gd name="connsiteY4" fmla="*/ 1586777 h 1901602"/>
              <a:gd name="connsiteX5" fmla="*/ 1181243 w 1444502"/>
              <a:gd name="connsiteY5" fmla="*/ 1665914 h 1901602"/>
              <a:gd name="connsiteX6" fmla="*/ 158119 w 1444502"/>
              <a:gd name="connsiteY6" fmla="*/ 1898671 h 1901602"/>
              <a:gd name="connsiteX7" fmla="*/ 27903 w 1444502"/>
              <a:gd name="connsiteY7" fmla="*/ 1814878 h 1901602"/>
              <a:gd name="connsiteX8" fmla="*/ 0 w 1444502"/>
              <a:gd name="connsiteY8" fmla="*/ 1442468 h 1901602"/>
              <a:gd name="connsiteX9" fmla="*/ 120915 w 1444502"/>
              <a:gd name="connsiteY9" fmla="*/ 679026 h 1901602"/>
              <a:gd name="connsiteX10" fmla="*/ 432502 w 1444502"/>
              <a:gd name="connsiteY10" fmla="*/ 45928 h 1901602"/>
              <a:gd name="connsiteX11" fmla="*/ 504005 w 1444502"/>
              <a:gd name="connsiteY11" fmla="*/ 1122 h 1901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502" h="1901602">
                <a:moveTo>
                  <a:pt x="504005" y="1122"/>
                </a:moveTo>
                <a:cubicBezTo>
                  <a:pt x="532489" y="-2951"/>
                  <a:pt x="562718" y="4032"/>
                  <a:pt x="585971" y="22652"/>
                </a:cubicBezTo>
                <a:lnTo>
                  <a:pt x="1404470" y="679026"/>
                </a:lnTo>
                <a:cubicBezTo>
                  <a:pt x="1437024" y="702302"/>
                  <a:pt x="1450975" y="744198"/>
                  <a:pt x="1441674" y="786094"/>
                </a:cubicBezTo>
                <a:cubicBezTo>
                  <a:pt x="1441674" y="786094"/>
                  <a:pt x="1441674" y="786094"/>
                  <a:pt x="1260302" y="1586777"/>
                </a:cubicBezTo>
                <a:cubicBezTo>
                  <a:pt x="1251001" y="1628673"/>
                  <a:pt x="1218447" y="1656604"/>
                  <a:pt x="1181243" y="1665914"/>
                </a:cubicBezTo>
                <a:cubicBezTo>
                  <a:pt x="1181243" y="1665914"/>
                  <a:pt x="1181243" y="1665914"/>
                  <a:pt x="158119" y="1898671"/>
                </a:cubicBezTo>
                <a:cubicBezTo>
                  <a:pt x="97662" y="1912636"/>
                  <a:pt x="37205" y="1875395"/>
                  <a:pt x="27903" y="1814878"/>
                </a:cubicBezTo>
                <a:cubicBezTo>
                  <a:pt x="9301" y="1689190"/>
                  <a:pt x="0" y="1568156"/>
                  <a:pt x="0" y="1442468"/>
                </a:cubicBezTo>
                <a:cubicBezTo>
                  <a:pt x="0" y="1181780"/>
                  <a:pt x="41855" y="921093"/>
                  <a:pt x="120915" y="679026"/>
                </a:cubicBezTo>
                <a:cubicBezTo>
                  <a:pt x="195324" y="450924"/>
                  <a:pt x="297636" y="241443"/>
                  <a:pt x="432502" y="45928"/>
                </a:cubicBezTo>
                <a:cubicBezTo>
                  <a:pt x="448779" y="20325"/>
                  <a:pt x="475520" y="5195"/>
                  <a:pt x="504005" y="112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F8C6A345-3454-F64F-B22B-12D05C12DE9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159500" y="961596"/>
            <a:ext cx="1770758" cy="1616996"/>
          </a:xfrm>
          <a:custGeom>
            <a:avLst/>
            <a:gdLst>
              <a:gd name="connsiteX0" fmla="*/ 111522 w 1770758"/>
              <a:gd name="connsiteY0" fmla="*/ 321 h 1616996"/>
              <a:gd name="connsiteX1" fmla="*/ 1166333 w 1770758"/>
              <a:gd name="connsiteY1" fmla="*/ 321422 h 1616996"/>
              <a:gd name="connsiteX2" fmla="*/ 1742529 w 1770758"/>
              <a:gd name="connsiteY2" fmla="*/ 782133 h 1616996"/>
              <a:gd name="connsiteX3" fmla="*/ 1728589 w 1770758"/>
              <a:gd name="connsiteY3" fmla="*/ 940357 h 1616996"/>
              <a:gd name="connsiteX4" fmla="*/ 910762 w 1770758"/>
              <a:gd name="connsiteY4" fmla="*/ 1591867 h 1616996"/>
              <a:gd name="connsiteX5" fmla="*/ 799240 w 1770758"/>
              <a:gd name="connsiteY5" fmla="*/ 1605828 h 1616996"/>
              <a:gd name="connsiteX6" fmla="*/ 60408 w 1770758"/>
              <a:gd name="connsiteY6" fmla="*/ 1252151 h 1616996"/>
              <a:gd name="connsiteX7" fmla="*/ 0 w 1770758"/>
              <a:gd name="connsiteY7" fmla="*/ 1154424 h 1616996"/>
              <a:gd name="connsiteX8" fmla="*/ 0 w 1770758"/>
              <a:gd name="connsiteY8" fmla="*/ 107355 h 1616996"/>
              <a:gd name="connsiteX9" fmla="*/ 111522 w 1770758"/>
              <a:gd name="connsiteY9" fmla="*/ 321 h 1616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0758" h="1616996">
                <a:moveTo>
                  <a:pt x="111522" y="321"/>
                </a:moveTo>
                <a:cubicBezTo>
                  <a:pt x="483262" y="28243"/>
                  <a:pt x="845708" y="139930"/>
                  <a:pt x="1166333" y="321422"/>
                </a:cubicBezTo>
                <a:cubicBezTo>
                  <a:pt x="1380083" y="447071"/>
                  <a:pt x="1575247" y="600641"/>
                  <a:pt x="1742529" y="782133"/>
                </a:cubicBezTo>
                <a:cubicBezTo>
                  <a:pt x="1784350" y="828669"/>
                  <a:pt x="1779703" y="903127"/>
                  <a:pt x="1728589" y="940357"/>
                </a:cubicBezTo>
                <a:cubicBezTo>
                  <a:pt x="1728589" y="940357"/>
                  <a:pt x="1728589" y="940357"/>
                  <a:pt x="910762" y="1591867"/>
                </a:cubicBezTo>
                <a:cubicBezTo>
                  <a:pt x="878235" y="1619789"/>
                  <a:pt x="836414" y="1624442"/>
                  <a:pt x="799240" y="1605828"/>
                </a:cubicBezTo>
                <a:cubicBezTo>
                  <a:pt x="799240" y="1605828"/>
                  <a:pt x="799240" y="1605828"/>
                  <a:pt x="60408" y="1252151"/>
                </a:cubicBezTo>
                <a:cubicBezTo>
                  <a:pt x="23234" y="1233536"/>
                  <a:pt x="0" y="1196307"/>
                  <a:pt x="0" y="1154424"/>
                </a:cubicBezTo>
                <a:cubicBezTo>
                  <a:pt x="0" y="1154424"/>
                  <a:pt x="0" y="1154424"/>
                  <a:pt x="0" y="107355"/>
                </a:cubicBezTo>
                <a:cubicBezTo>
                  <a:pt x="0" y="42204"/>
                  <a:pt x="51114" y="-4333"/>
                  <a:pt x="111522" y="32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823918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0AFD195-73B2-D34A-9DFB-ED80148073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017975" y="3727450"/>
            <a:ext cx="2743313" cy="2179638"/>
          </a:xfrm>
          <a:custGeom>
            <a:avLst/>
            <a:gdLst>
              <a:gd name="connsiteX0" fmla="*/ 48008 w 2743313"/>
              <a:gd name="connsiteY0" fmla="*/ 0 h 2179638"/>
              <a:gd name="connsiteX1" fmla="*/ 582824 w 2743313"/>
              <a:gd name="connsiteY1" fmla="*/ 671312 h 2179638"/>
              <a:gd name="connsiteX2" fmla="*/ 1796773 w 2743313"/>
              <a:gd name="connsiteY2" fmla="*/ 1465839 h 2179638"/>
              <a:gd name="connsiteX3" fmla="*/ 2743313 w 2743313"/>
              <a:gd name="connsiteY3" fmla="*/ 1533820 h 2179638"/>
              <a:gd name="connsiteX4" fmla="*/ 1083684 w 2743313"/>
              <a:gd name="connsiteY4" fmla="*/ 2179638 h 2179638"/>
              <a:gd name="connsiteX5" fmla="*/ 625270 w 2743313"/>
              <a:gd name="connsiteY5" fmla="*/ 2137150 h 2179638"/>
              <a:gd name="connsiteX6" fmla="*/ 77720 w 2743313"/>
              <a:gd name="connsiteY6" fmla="*/ 1249149 h 2179638"/>
              <a:gd name="connsiteX7" fmla="*/ 48008 w 2743313"/>
              <a:gd name="connsiteY7" fmla="*/ 0 h 217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3313" h="2179638">
                <a:moveTo>
                  <a:pt x="48008" y="0"/>
                </a:moveTo>
                <a:cubicBezTo>
                  <a:pt x="48008" y="0"/>
                  <a:pt x="48008" y="0"/>
                  <a:pt x="582824" y="671312"/>
                </a:cubicBezTo>
                <a:cubicBezTo>
                  <a:pt x="608292" y="696805"/>
                  <a:pt x="1219511" y="1287389"/>
                  <a:pt x="1796773" y="1465839"/>
                </a:cubicBezTo>
                <a:cubicBezTo>
                  <a:pt x="2238209" y="1606049"/>
                  <a:pt x="2565041" y="1576308"/>
                  <a:pt x="2743313" y="1533820"/>
                </a:cubicBezTo>
                <a:cubicBezTo>
                  <a:pt x="2289144" y="1950203"/>
                  <a:pt x="1703392" y="2179638"/>
                  <a:pt x="1083684" y="2179638"/>
                </a:cubicBezTo>
                <a:cubicBezTo>
                  <a:pt x="930880" y="2179638"/>
                  <a:pt x="778075" y="2166892"/>
                  <a:pt x="625270" y="2137150"/>
                </a:cubicBezTo>
                <a:cubicBezTo>
                  <a:pt x="578580" y="2103160"/>
                  <a:pt x="251748" y="1860978"/>
                  <a:pt x="77720" y="1249149"/>
                </a:cubicBezTo>
                <a:cubicBezTo>
                  <a:pt x="-53862" y="794527"/>
                  <a:pt x="14051" y="212440"/>
                  <a:pt x="480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4154B52-F3DA-F64A-A014-E997798A216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81438" y="2794000"/>
            <a:ext cx="1604962" cy="3036888"/>
          </a:xfrm>
          <a:custGeom>
            <a:avLst/>
            <a:gdLst>
              <a:gd name="connsiteX0" fmla="*/ 1316239 w 1604962"/>
              <a:gd name="connsiteY0" fmla="*/ 0 h 3036888"/>
              <a:gd name="connsiteX1" fmla="*/ 1125172 w 1604962"/>
              <a:gd name="connsiteY1" fmla="*/ 836737 h 3036888"/>
              <a:gd name="connsiteX2" fmla="*/ 1142156 w 1604962"/>
              <a:gd name="connsiteY2" fmla="*/ 2204399 h 3036888"/>
              <a:gd name="connsiteX3" fmla="*/ 1604962 w 1604962"/>
              <a:gd name="connsiteY3" fmla="*/ 3036888 h 3036888"/>
              <a:gd name="connsiteX4" fmla="*/ 0 w 1604962"/>
              <a:gd name="connsiteY4" fmla="*/ 1728690 h 3036888"/>
              <a:gd name="connsiteX5" fmla="*/ 386380 w 1604962"/>
              <a:gd name="connsiteY5" fmla="*/ 756037 h 3036888"/>
              <a:gd name="connsiteX6" fmla="*/ 1316239 w 1604962"/>
              <a:gd name="connsiteY6" fmla="*/ 0 h 3036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4962" h="3036888">
                <a:moveTo>
                  <a:pt x="1316239" y="0"/>
                </a:moveTo>
                <a:cubicBezTo>
                  <a:pt x="1316239" y="0"/>
                  <a:pt x="1316239" y="0"/>
                  <a:pt x="1125172" y="836737"/>
                </a:cubicBezTo>
                <a:cubicBezTo>
                  <a:pt x="1116680" y="866469"/>
                  <a:pt x="972318" y="1622505"/>
                  <a:pt x="1142156" y="2204399"/>
                </a:cubicBezTo>
                <a:cubicBezTo>
                  <a:pt x="1265288" y="2646128"/>
                  <a:pt x="1473338" y="2905219"/>
                  <a:pt x="1604962" y="3036888"/>
                </a:cubicBezTo>
                <a:cubicBezTo>
                  <a:pt x="908629" y="2858498"/>
                  <a:pt x="318445" y="2378542"/>
                  <a:pt x="0" y="1728690"/>
                </a:cubicBezTo>
                <a:cubicBezTo>
                  <a:pt x="0" y="1669227"/>
                  <a:pt x="0" y="1261477"/>
                  <a:pt x="386380" y="756037"/>
                </a:cubicBezTo>
                <a:cubicBezTo>
                  <a:pt x="670857" y="386513"/>
                  <a:pt x="1133664" y="101938"/>
                  <a:pt x="13162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792FDF1C-8C36-CF49-A052-327416044A6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35375" y="2075839"/>
            <a:ext cx="2373313" cy="2297724"/>
          </a:xfrm>
          <a:custGeom>
            <a:avLst/>
            <a:gdLst>
              <a:gd name="connsiteX0" fmla="*/ 1235482 w 2373313"/>
              <a:gd name="connsiteY0" fmla="*/ 649 h 2297724"/>
              <a:gd name="connsiteX1" fmla="*/ 2373313 w 2373313"/>
              <a:gd name="connsiteY1" fmla="*/ 238424 h 2297724"/>
              <a:gd name="connsiteX2" fmla="*/ 1600607 w 2373313"/>
              <a:gd name="connsiteY2" fmla="*/ 612070 h 2297724"/>
              <a:gd name="connsiteX3" fmla="*/ 568916 w 2373313"/>
              <a:gd name="connsiteY3" fmla="*/ 1427298 h 2297724"/>
              <a:gd name="connsiteX4" fmla="*/ 182563 w 2373313"/>
              <a:gd name="connsiteY4" fmla="*/ 2297724 h 2297724"/>
              <a:gd name="connsiteX5" fmla="*/ 0 w 2373313"/>
              <a:gd name="connsiteY5" fmla="*/ 1363609 h 2297724"/>
              <a:gd name="connsiteX6" fmla="*/ 237756 w 2373313"/>
              <a:gd name="connsiteY6" fmla="*/ 306360 h 2297724"/>
              <a:gd name="connsiteX7" fmla="*/ 1235482 w 2373313"/>
              <a:gd name="connsiteY7" fmla="*/ 649 h 2297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73313" h="2297724">
                <a:moveTo>
                  <a:pt x="1235482" y="649"/>
                </a:moveTo>
                <a:cubicBezTo>
                  <a:pt x="1698256" y="-12089"/>
                  <a:pt x="2186505" y="166242"/>
                  <a:pt x="2373313" y="238424"/>
                </a:cubicBezTo>
                <a:cubicBezTo>
                  <a:pt x="2373313" y="238424"/>
                  <a:pt x="2373313" y="238424"/>
                  <a:pt x="1600607" y="612070"/>
                </a:cubicBezTo>
                <a:cubicBezTo>
                  <a:pt x="1570887" y="624808"/>
                  <a:pt x="938287" y="947503"/>
                  <a:pt x="568916" y="1427298"/>
                </a:cubicBezTo>
                <a:cubicBezTo>
                  <a:pt x="288704" y="1796699"/>
                  <a:pt x="203791" y="2115147"/>
                  <a:pt x="182563" y="2297724"/>
                </a:cubicBezTo>
                <a:cubicBezTo>
                  <a:pt x="59439" y="2000506"/>
                  <a:pt x="0" y="1686303"/>
                  <a:pt x="0" y="1363609"/>
                </a:cubicBezTo>
                <a:cubicBezTo>
                  <a:pt x="0" y="994208"/>
                  <a:pt x="76422" y="637546"/>
                  <a:pt x="237756" y="306360"/>
                </a:cubicBezTo>
                <a:cubicBezTo>
                  <a:pt x="280212" y="268146"/>
                  <a:pt x="598636" y="13387"/>
                  <a:pt x="1235482" y="64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1A6364F9-144A-DC4A-B850-3D4BF6309B9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727700" y="3159125"/>
            <a:ext cx="2835275" cy="2059642"/>
          </a:xfrm>
          <a:custGeom>
            <a:avLst/>
            <a:gdLst>
              <a:gd name="connsiteX0" fmla="*/ 2822542 w 2835275"/>
              <a:gd name="connsiteY0" fmla="*/ 0 h 2059642"/>
              <a:gd name="connsiteX1" fmla="*/ 2835275 w 2835275"/>
              <a:gd name="connsiteY1" fmla="*/ 280366 h 2059642"/>
              <a:gd name="connsiteX2" fmla="*/ 2151923 w 2835275"/>
              <a:gd name="connsiteY2" fmla="*/ 1988052 h 2059642"/>
              <a:gd name="connsiteX3" fmla="*/ 1107795 w 2835275"/>
              <a:gd name="connsiteY3" fmla="*/ 1962564 h 2059642"/>
              <a:gd name="connsiteX4" fmla="*/ 0 w 2835275"/>
              <a:gd name="connsiteY4" fmla="*/ 1253153 h 2059642"/>
              <a:gd name="connsiteX5" fmla="*/ 840396 w 2835275"/>
              <a:gd name="connsiteY5" fmla="*/ 1253153 h 2059642"/>
              <a:gd name="connsiteX6" fmla="*/ 848885 w 2835275"/>
              <a:gd name="connsiteY6" fmla="*/ 1253153 h 2059642"/>
              <a:gd name="connsiteX7" fmla="*/ 2211345 w 2835275"/>
              <a:gd name="connsiteY7" fmla="*/ 730652 h 2059642"/>
              <a:gd name="connsiteX8" fmla="*/ 2822542 w 2835275"/>
              <a:gd name="connsiteY8" fmla="*/ 0 h 205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5275" h="2059642">
                <a:moveTo>
                  <a:pt x="2822542" y="0"/>
                </a:moveTo>
                <a:cubicBezTo>
                  <a:pt x="2831030" y="93456"/>
                  <a:pt x="2835275" y="186911"/>
                  <a:pt x="2835275" y="280366"/>
                </a:cubicBezTo>
                <a:cubicBezTo>
                  <a:pt x="2835275" y="921811"/>
                  <a:pt x="2593343" y="1525023"/>
                  <a:pt x="2151923" y="1988052"/>
                </a:cubicBezTo>
                <a:cubicBezTo>
                  <a:pt x="2092501" y="2013540"/>
                  <a:pt x="1710503" y="2149475"/>
                  <a:pt x="1107795" y="1962564"/>
                </a:cubicBezTo>
                <a:cubicBezTo>
                  <a:pt x="662130" y="1822381"/>
                  <a:pt x="174022" y="1414576"/>
                  <a:pt x="0" y="1253153"/>
                </a:cubicBezTo>
                <a:cubicBezTo>
                  <a:pt x="0" y="1253153"/>
                  <a:pt x="0" y="1253153"/>
                  <a:pt x="840396" y="1253153"/>
                </a:cubicBezTo>
                <a:cubicBezTo>
                  <a:pt x="840396" y="1253153"/>
                  <a:pt x="840396" y="1253153"/>
                  <a:pt x="848885" y="1253153"/>
                </a:cubicBezTo>
                <a:cubicBezTo>
                  <a:pt x="882840" y="1244657"/>
                  <a:pt x="1727481" y="1091730"/>
                  <a:pt x="2211345" y="730652"/>
                </a:cubicBezTo>
                <a:cubicBezTo>
                  <a:pt x="2580610" y="454533"/>
                  <a:pt x="2746142" y="169919"/>
                  <a:pt x="28225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C5814E5F-0F44-5B46-A15A-66DE5714E09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665913" y="1409701"/>
            <a:ext cx="1858962" cy="2905125"/>
          </a:xfrm>
          <a:custGeom>
            <a:avLst/>
            <a:gdLst>
              <a:gd name="connsiteX0" fmla="*/ 836109 w 1858962"/>
              <a:gd name="connsiteY0" fmla="*/ 0 h 2905125"/>
              <a:gd name="connsiteX1" fmla="*/ 1858962 w 1858962"/>
              <a:gd name="connsiteY1" fmla="*/ 1588475 h 2905125"/>
              <a:gd name="connsiteX2" fmla="*/ 1226576 w 1858962"/>
              <a:gd name="connsiteY2" fmla="*/ 2416690 h 2905125"/>
              <a:gd name="connsiteX3" fmla="*/ 0 w 1858962"/>
              <a:gd name="connsiteY3" fmla="*/ 2905125 h 2905125"/>
              <a:gd name="connsiteX4" fmla="*/ 522038 w 1858962"/>
              <a:gd name="connsiteY4" fmla="*/ 2251047 h 2905125"/>
              <a:gd name="connsiteX5" fmla="*/ 522038 w 1858962"/>
              <a:gd name="connsiteY5" fmla="*/ 2246800 h 2905125"/>
              <a:gd name="connsiteX6" fmla="*/ 984656 w 1858962"/>
              <a:gd name="connsiteY6" fmla="*/ 938644 h 2905125"/>
              <a:gd name="connsiteX7" fmla="*/ 836109 w 1858962"/>
              <a:gd name="connsiteY7" fmla="*/ 0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58962" h="2905125">
                <a:moveTo>
                  <a:pt x="836109" y="0"/>
                </a:moveTo>
                <a:cubicBezTo>
                  <a:pt x="1375123" y="373759"/>
                  <a:pt x="1744369" y="942892"/>
                  <a:pt x="1858962" y="1588475"/>
                </a:cubicBezTo>
                <a:cubicBezTo>
                  <a:pt x="1846229" y="1643689"/>
                  <a:pt x="1735880" y="2034437"/>
                  <a:pt x="1226576" y="2416690"/>
                </a:cubicBezTo>
                <a:cubicBezTo>
                  <a:pt x="857330" y="2697009"/>
                  <a:pt x="241920" y="2854158"/>
                  <a:pt x="0" y="2905125"/>
                </a:cubicBezTo>
                <a:cubicBezTo>
                  <a:pt x="0" y="2905125"/>
                  <a:pt x="0" y="2905125"/>
                  <a:pt x="522038" y="2251047"/>
                </a:cubicBezTo>
                <a:cubicBezTo>
                  <a:pt x="522038" y="2251047"/>
                  <a:pt x="522038" y="2251047"/>
                  <a:pt x="522038" y="2246800"/>
                </a:cubicBezTo>
                <a:cubicBezTo>
                  <a:pt x="539014" y="2221316"/>
                  <a:pt x="937970" y="1541755"/>
                  <a:pt x="984656" y="938644"/>
                </a:cubicBezTo>
                <a:cubicBezTo>
                  <a:pt x="1018610" y="479940"/>
                  <a:pt x="912504" y="165643"/>
                  <a:pt x="8361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19126CE-6D70-AC44-B39E-C8B89F1F276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540375" y="971550"/>
            <a:ext cx="2040952" cy="2560638"/>
          </a:xfrm>
          <a:custGeom>
            <a:avLst/>
            <a:gdLst>
              <a:gd name="connsiteX0" fmla="*/ 560654 w 2040952"/>
              <a:gd name="connsiteY0" fmla="*/ 0 h 2560638"/>
              <a:gd name="connsiteX1" fmla="*/ 1826371 w 2040952"/>
              <a:gd name="connsiteY1" fmla="*/ 348213 h 2560638"/>
              <a:gd name="connsiteX2" fmla="*/ 2034492 w 2040952"/>
              <a:gd name="connsiteY2" fmla="*/ 1371619 h 2560638"/>
              <a:gd name="connsiteX3" fmla="*/ 1630992 w 2040952"/>
              <a:gd name="connsiteY3" fmla="*/ 2560638 h 2560638"/>
              <a:gd name="connsiteX4" fmla="*/ 1444107 w 2040952"/>
              <a:gd name="connsiteY4" fmla="*/ 1736818 h 2560638"/>
              <a:gd name="connsiteX5" fmla="*/ 794259 w 2040952"/>
              <a:gd name="connsiteY5" fmla="*/ 586017 h 2560638"/>
              <a:gd name="connsiteX6" fmla="*/ 0 w 2040952"/>
              <a:gd name="connsiteY6" fmla="*/ 63698 h 2560638"/>
              <a:gd name="connsiteX7" fmla="*/ 560654 w 2040952"/>
              <a:gd name="connsiteY7" fmla="*/ 0 h 256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40952" h="2560638">
                <a:moveTo>
                  <a:pt x="560654" y="0"/>
                </a:moveTo>
                <a:cubicBezTo>
                  <a:pt x="1006628" y="0"/>
                  <a:pt x="1444107" y="118902"/>
                  <a:pt x="1826371" y="348213"/>
                </a:cubicBezTo>
                <a:cubicBezTo>
                  <a:pt x="1860350" y="399171"/>
                  <a:pt x="2081213" y="738891"/>
                  <a:pt x="2034492" y="1371619"/>
                </a:cubicBezTo>
                <a:cubicBezTo>
                  <a:pt x="2000513" y="1834487"/>
                  <a:pt x="1741423" y="2356806"/>
                  <a:pt x="1630992" y="2560638"/>
                </a:cubicBezTo>
                <a:cubicBezTo>
                  <a:pt x="1630992" y="2560638"/>
                  <a:pt x="1630992" y="2560638"/>
                  <a:pt x="1444107" y="1736818"/>
                </a:cubicBezTo>
                <a:cubicBezTo>
                  <a:pt x="1435612" y="1707092"/>
                  <a:pt x="1210502" y="1023406"/>
                  <a:pt x="794259" y="586017"/>
                </a:cubicBezTo>
                <a:cubicBezTo>
                  <a:pt x="479953" y="250543"/>
                  <a:pt x="178390" y="118902"/>
                  <a:pt x="0" y="63698"/>
                </a:cubicBezTo>
                <a:cubicBezTo>
                  <a:pt x="182637" y="21233"/>
                  <a:pt x="369522" y="0"/>
                  <a:pt x="5606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5256B12C-806E-E641-A626-9BC05806EA6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944938" y="1077913"/>
            <a:ext cx="2933700" cy="1566862"/>
          </a:xfrm>
          <a:custGeom>
            <a:avLst/>
            <a:gdLst>
              <a:gd name="connsiteX0" fmla="*/ 1439254 w 2933700"/>
              <a:gd name="connsiteY0" fmla="*/ 0 h 1566862"/>
              <a:gd name="connsiteX1" fmla="*/ 2335072 w 2933700"/>
              <a:gd name="connsiteY1" fmla="*/ 530780 h 1566862"/>
              <a:gd name="connsiteX2" fmla="*/ 2933700 w 2933700"/>
              <a:gd name="connsiteY2" fmla="*/ 1566862 h 1566862"/>
              <a:gd name="connsiteX3" fmla="*/ 2169495 w 2933700"/>
              <a:gd name="connsiteY3" fmla="*/ 1197439 h 1566862"/>
              <a:gd name="connsiteX4" fmla="*/ 963748 w 2933700"/>
              <a:gd name="connsiteY4" fmla="*/ 921434 h 1566862"/>
              <a:gd name="connsiteX5" fmla="*/ 921292 w 2933700"/>
              <a:gd name="connsiteY5" fmla="*/ 921434 h 1566862"/>
              <a:gd name="connsiteX6" fmla="*/ 0 w 2933700"/>
              <a:gd name="connsiteY6" fmla="*/ 1154977 h 1566862"/>
              <a:gd name="connsiteX7" fmla="*/ 1439254 w 2933700"/>
              <a:gd name="connsiteY7" fmla="*/ 0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33700" h="1566862">
                <a:moveTo>
                  <a:pt x="1439254" y="0"/>
                </a:moveTo>
                <a:cubicBezTo>
                  <a:pt x="1498692" y="8493"/>
                  <a:pt x="1897777" y="67940"/>
                  <a:pt x="2335072" y="530780"/>
                </a:cubicBezTo>
                <a:cubicBezTo>
                  <a:pt x="2653491" y="870479"/>
                  <a:pt x="2861525" y="1367289"/>
                  <a:pt x="2933700" y="1566862"/>
                </a:cubicBezTo>
                <a:cubicBezTo>
                  <a:pt x="2933700" y="1566862"/>
                  <a:pt x="2933700" y="1566862"/>
                  <a:pt x="2169495" y="1197439"/>
                </a:cubicBezTo>
                <a:cubicBezTo>
                  <a:pt x="2144021" y="1184701"/>
                  <a:pt x="1553885" y="921434"/>
                  <a:pt x="963748" y="921434"/>
                </a:cubicBezTo>
                <a:cubicBezTo>
                  <a:pt x="951012" y="921434"/>
                  <a:pt x="934029" y="921434"/>
                  <a:pt x="921292" y="921434"/>
                </a:cubicBezTo>
                <a:cubicBezTo>
                  <a:pt x="458524" y="929926"/>
                  <a:pt x="161332" y="1061560"/>
                  <a:pt x="0" y="1154977"/>
                </a:cubicBezTo>
                <a:cubicBezTo>
                  <a:pt x="314174" y="602966"/>
                  <a:pt x="827890" y="182588"/>
                  <a:pt x="14392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18751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335AE569-33F8-DF4E-8CFC-566788FBDA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404100" y="1272152"/>
            <a:ext cx="1150918" cy="2489517"/>
          </a:xfrm>
          <a:custGeom>
            <a:avLst/>
            <a:gdLst>
              <a:gd name="connsiteX0" fmla="*/ 76060 w 1150918"/>
              <a:gd name="connsiteY0" fmla="*/ 73 h 2489517"/>
              <a:gd name="connsiteX1" fmla="*/ 115570 w 1150918"/>
              <a:gd name="connsiteY1" fmla="*/ 12810 h 2489517"/>
              <a:gd name="connsiteX2" fmla="*/ 342087 w 1150918"/>
              <a:gd name="connsiteY2" fmla="*/ 184191 h 2489517"/>
              <a:gd name="connsiteX3" fmla="*/ 513131 w 1150918"/>
              <a:gd name="connsiteY3" fmla="*/ 341675 h 2489517"/>
              <a:gd name="connsiteX4" fmla="*/ 1146454 w 1150918"/>
              <a:gd name="connsiteY4" fmla="*/ 1383853 h 2489517"/>
              <a:gd name="connsiteX5" fmla="*/ 1127963 w 1150918"/>
              <a:gd name="connsiteY5" fmla="*/ 1457964 h 2489517"/>
              <a:gd name="connsiteX6" fmla="*/ 124816 w 1150918"/>
              <a:gd name="connsiteY6" fmla="*/ 2467718 h 2489517"/>
              <a:gd name="connsiteX7" fmla="*/ 0 w 1150918"/>
              <a:gd name="connsiteY7" fmla="*/ 2416767 h 2489517"/>
              <a:gd name="connsiteX8" fmla="*/ 0 w 1150918"/>
              <a:gd name="connsiteY8" fmla="*/ 73025 h 2489517"/>
              <a:gd name="connsiteX9" fmla="*/ 76060 w 1150918"/>
              <a:gd name="connsiteY9" fmla="*/ 73 h 248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0918" h="2489517">
                <a:moveTo>
                  <a:pt x="76060" y="73"/>
                </a:moveTo>
                <a:cubicBezTo>
                  <a:pt x="89278" y="652"/>
                  <a:pt x="102858" y="4705"/>
                  <a:pt x="115570" y="12810"/>
                </a:cubicBezTo>
                <a:cubicBezTo>
                  <a:pt x="194158" y="63761"/>
                  <a:pt x="268123" y="123976"/>
                  <a:pt x="342087" y="184191"/>
                </a:cubicBezTo>
                <a:cubicBezTo>
                  <a:pt x="402184" y="235142"/>
                  <a:pt x="462280" y="286093"/>
                  <a:pt x="513131" y="341675"/>
                </a:cubicBezTo>
                <a:cubicBezTo>
                  <a:pt x="804367" y="633485"/>
                  <a:pt x="1026262" y="994774"/>
                  <a:pt x="1146454" y="1383853"/>
                </a:cubicBezTo>
                <a:cubicBezTo>
                  <a:pt x="1155700" y="1411645"/>
                  <a:pt x="1151077" y="1439436"/>
                  <a:pt x="1127963" y="1457964"/>
                </a:cubicBezTo>
                <a:cubicBezTo>
                  <a:pt x="1127963" y="1457964"/>
                  <a:pt x="1127963" y="1457964"/>
                  <a:pt x="124816" y="2467718"/>
                </a:cubicBezTo>
                <a:cubicBezTo>
                  <a:pt x="78588" y="2514037"/>
                  <a:pt x="0" y="2481614"/>
                  <a:pt x="0" y="2416767"/>
                </a:cubicBezTo>
                <a:cubicBezTo>
                  <a:pt x="0" y="2416767"/>
                  <a:pt x="0" y="2416767"/>
                  <a:pt x="0" y="73025"/>
                </a:cubicBezTo>
                <a:cubicBezTo>
                  <a:pt x="0" y="27864"/>
                  <a:pt x="36405" y="-1664"/>
                  <a:pt x="76060" y="7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BA834590-125E-F84C-8703-6438371FE90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27364" y="858839"/>
            <a:ext cx="1797361" cy="1851899"/>
          </a:xfrm>
          <a:custGeom>
            <a:avLst/>
            <a:gdLst>
              <a:gd name="connsiteX0" fmla="*/ 571694 w 1797361"/>
              <a:gd name="connsiteY0" fmla="*/ 0 h 1851899"/>
              <a:gd name="connsiteX1" fmla="*/ 1760360 w 1797361"/>
              <a:gd name="connsiteY1" fmla="*/ 287255 h 1851899"/>
              <a:gd name="connsiteX2" fmla="*/ 1797361 w 1797361"/>
              <a:gd name="connsiteY2" fmla="*/ 352119 h 1851899"/>
              <a:gd name="connsiteX3" fmla="*/ 1797361 w 1797361"/>
              <a:gd name="connsiteY3" fmla="*/ 1779129 h 1851899"/>
              <a:gd name="connsiteX4" fmla="*/ 1677107 w 1797361"/>
              <a:gd name="connsiteY4" fmla="*/ 1830094 h 1851899"/>
              <a:gd name="connsiteX5" fmla="*/ 21301 w 1797361"/>
              <a:gd name="connsiteY5" fmla="*/ 171427 h 1851899"/>
              <a:gd name="connsiteX6" fmla="*/ 58302 w 1797361"/>
              <a:gd name="connsiteY6" fmla="*/ 50965 h 1851899"/>
              <a:gd name="connsiteX7" fmla="*/ 340437 w 1797361"/>
              <a:gd name="connsiteY7" fmla="*/ 9266 h 1851899"/>
              <a:gd name="connsiteX8" fmla="*/ 571694 w 1797361"/>
              <a:gd name="connsiteY8" fmla="*/ 0 h 1851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7361" h="1851899">
                <a:moveTo>
                  <a:pt x="571694" y="0"/>
                </a:moveTo>
                <a:cubicBezTo>
                  <a:pt x="983333" y="0"/>
                  <a:pt x="1394972" y="97296"/>
                  <a:pt x="1760360" y="287255"/>
                </a:cubicBezTo>
                <a:cubicBezTo>
                  <a:pt x="1783486" y="301155"/>
                  <a:pt x="1797361" y="328954"/>
                  <a:pt x="1797361" y="352119"/>
                </a:cubicBezTo>
                <a:cubicBezTo>
                  <a:pt x="1797361" y="352119"/>
                  <a:pt x="1797361" y="352119"/>
                  <a:pt x="1797361" y="1779129"/>
                </a:cubicBezTo>
                <a:cubicBezTo>
                  <a:pt x="1797361" y="1843993"/>
                  <a:pt x="1718734" y="1876425"/>
                  <a:pt x="1677107" y="1830094"/>
                </a:cubicBezTo>
                <a:cubicBezTo>
                  <a:pt x="1677107" y="1830094"/>
                  <a:pt x="1677107" y="1830094"/>
                  <a:pt x="21301" y="171427"/>
                </a:cubicBezTo>
                <a:cubicBezTo>
                  <a:pt x="-20326" y="129728"/>
                  <a:pt x="2800" y="60231"/>
                  <a:pt x="58302" y="50965"/>
                </a:cubicBezTo>
                <a:cubicBezTo>
                  <a:pt x="150805" y="32432"/>
                  <a:pt x="247933" y="18533"/>
                  <a:pt x="340437" y="9266"/>
                </a:cubicBezTo>
                <a:cubicBezTo>
                  <a:pt x="419064" y="0"/>
                  <a:pt x="497692" y="0"/>
                  <a:pt x="57169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CD481D43-FE71-AA4D-9C61-BB7F67FC9DC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43331" y="3104378"/>
            <a:ext cx="1150919" cy="2486234"/>
          </a:xfrm>
          <a:custGeom>
            <a:avLst/>
            <a:gdLst>
              <a:gd name="connsiteX0" fmla="*/ 1065109 w 1150919"/>
              <a:gd name="connsiteY0" fmla="*/ 625 h 2486234"/>
              <a:gd name="connsiteX1" fmla="*/ 1150919 w 1150919"/>
              <a:gd name="connsiteY1" fmla="*/ 74225 h 2486234"/>
              <a:gd name="connsiteX2" fmla="*/ 1150919 w 1150919"/>
              <a:gd name="connsiteY2" fmla="*/ 2413214 h 2486234"/>
              <a:gd name="connsiteX3" fmla="*/ 1035349 w 1150919"/>
              <a:gd name="connsiteY3" fmla="*/ 2473425 h 2486234"/>
              <a:gd name="connsiteX4" fmla="*/ 808832 w 1150919"/>
              <a:gd name="connsiteY4" fmla="*/ 2302054 h 2486234"/>
              <a:gd name="connsiteX5" fmla="*/ 637788 w 1150919"/>
              <a:gd name="connsiteY5" fmla="*/ 2149209 h 2486234"/>
              <a:gd name="connsiteX6" fmla="*/ 4465 w 1150919"/>
              <a:gd name="connsiteY6" fmla="*/ 1102454 h 2486234"/>
              <a:gd name="connsiteX7" fmla="*/ 22956 w 1150919"/>
              <a:gd name="connsiteY7" fmla="*/ 1028347 h 2486234"/>
              <a:gd name="connsiteX8" fmla="*/ 1026104 w 1150919"/>
              <a:gd name="connsiteY8" fmla="*/ 18645 h 2486234"/>
              <a:gd name="connsiteX9" fmla="*/ 1065109 w 1150919"/>
              <a:gd name="connsiteY9" fmla="*/ 625 h 2486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0919" h="2486234">
                <a:moveTo>
                  <a:pt x="1065109" y="625"/>
                </a:moveTo>
                <a:cubicBezTo>
                  <a:pt x="1106714" y="-4803"/>
                  <a:pt x="1150919" y="25593"/>
                  <a:pt x="1150919" y="74225"/>
                </a:cubicBezTo>
                <a:cubicBezTo>
                  <a:pt x="1150919" y="74225"/>
                  <a:pt x="1150919" y="74225"/>
                  <a:pt x="1150919" y="2413214"/>
                </a:cubicBezTo>
                <a:cubicBezTo>
                  <a:pt x="1150919" y="2473425"/>
                  <a:pt x="1086200" y="2505847"/>
                  <a:pt x="1035349" y="2473425"/>
                </a:cubicBezTo>
                <a:cubicBezTo>
                  <a:pt x="956762" y="2422477"/>
                  <a:pt x="882797" y="2366897"/>
                  <a:pt x="808832" y="2302054"/>
                </a:cubicBezTo>
                <a:cubicBezTo>
                  <a:pt x="748736" y="2255737"/>
                  <a:pt x="688639" y="2200157"/>
                  <a:pt x="637788" y="2149209"/>
                </a:cubicBezTo>
                <a:cubicBezTo>
                  <a:pt x="346552" y="1852783"/>
                  <a:pt x="124658" y="1496145"/>
                  <a:pt x="4465" y="1102454"/>
                </a:cubicBezTo>
                <a:cubicBezTo>
                  <a:pt x="-4781" y="1074664"/>
                  <a:pt x="-158" y="1046874"/>
                  <a:pt x="22956" y="1028347"/>
                </a:cubicBezTo>
                <a:cubicBezTo>
                  <a:pt x="22956" y="1028347"/>
                  <a:pt x="22956" y="1028347"/>
                  <a:pt x="1026104" y="18645"/>
                </a:cubicBezTo>
                <a:cubicBezTo>
                  <a:pt x="1037661" y="8224"/>
                  <a:pt x="1051240" y="2434"/>
                  <a:pt x="1065109" y="62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CF6993F2-595B-FD48-8A37-5A3833BFFE3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27425" y="2201864"/>
            <a:ext cx="1848765" cy="1803691"/>
          </a:xfrm>
          <a:custGeom>
            <a:avLst/>
            <a:gdLst>
              <a:gd name="connsiteX0" fmla="*/ 356149 w 1848765"/>
              <a:gd name="connsiteY0" fmla="*/ 0 h 1803691"/>
              <a:gd name="connsiteX1" fmla="*/ 1776119 w 1848765"/>
              <a:gd name="connsiteY1" fmla="*/ 0 h 1803691"/>
              <a:gd name="connsiteX2" fmla="*/ 1826997 w 1848765"/>
              <a:gd name="connsiteY2" fmla="*/ 124998 h 1803691"/>
              <a:gd name="connsiteX3" fmla="*/ 175762 w 1848765"/>
              <a:gd name="connsiteY3" fmla="*/ 1782371 h 1803691"/>
              <a:gd name="connsiteX4" fmla="*/ 50879 w 1848765"/>
              <a:gd name="connsiteY4" fmla="*/ 1745335 h 1803691"/>
              <a:gd name="connsiteX5" fmla="*/ 9251 w 1848765"/>
              <a:gd name="connsiteY5" fmla="*/ 1458304 h 1803691"/>
              <a:gd name="connsiteX6" fmla="*/ 0 w 1848765"/>
              <a:gd name="connsiteY6" fmla="*/ 1231457 h 1803691"/>
              <a:gd name="connsiteX7" fmla="*/ 291395 w 1848765"/>
              <a:gd name="connsiteY7" fmla="*/ 41666 h 1803691"/>
              <a:gd name="connsiteX8" fmla="*/ 356149 w 1848765"/>
              <a:gd name="connsiteY8" fmla="*/ 0 h 1803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8765" h="1803691">
                <a:moveTo>
                  <a:pt x="356149" y="0"/>
                </a:moveTo>
                <a:cubicBezTo>
                  <a:pt x="356149" y="0"/>
                  <a:pt x="356149" y="0"/>
                  <a:pt x="1776119" y="0"/>
                </a:cubicBezTo>
                <a:cubicBezTo>
                  <a:pt x="1840873" y="0"/>
                  <a:pt x="1873250" y="78702"/>
                  <a:pt x="1826997" y="124998"/>
                </a:cubicBezTo>
                <a:cubicBezTo>
                  <a:pt x="1826997" y="124998"/>
                  <a:pt x="1826997" y="124998"/>
                  <a:pt x="175762" y="1782371"/>
                </a:cubicBezTo>
                <a:cubicBezTo>
                  <a:pt x="134134" y="1824037"/>
                  <a:pt x="64754" y="1800890"/>
                  <a:pt x="50879" y="1745335"/>
                </a:cubicBezTo>
                <a:cubicBezTo>
                  <a:pt x="32377" y="1648115"/>
                  <a:pt x="18501" y="1555524"/>
                  <a:pt x="9251" y="1458304"/>
                </a:cubicBezTo>
                <a:cubicBezTo>
                  <a:pt x="4626" y="1384231"/>
                  <a:pt x="0" y="1305529"/>
                  <a:pt x="0" y="1231457"/>
                </a:cubicBezTo>
                <a:cubicBezTo>
                  <a:pt x="0" y="814798"/>
                  <a:pt x="101757" y="407399"/>
                  <a:pt x="291395" y="41666"/>
                </a:cubicBezTo>
                <a:cubicBezTo>
                  <a:pt x="305271" y="18518"/>
                  <a:pt x="328397" y="0"/>
                  <a:pt x="35614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444D05D9-C344-A943-91C2-DF063978FB2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822159" y="2859392"/>
            <a:ext cx="1848766" cy="1801509"/>
          </a:xfrm>
          <a:custGeom>
            <a:avLst/>
            <a:gdLst>
              <a:gd name="connsiteX0" fmla="*/ 1708128 w 1848766"/>
              <a:gd name="connsiteY0" fmla="*/ 1619 h 1801509"/>
              <a:gd name="connsiteX1" fmla="*/ 1797888 w 1848766"/>
              <a:gd name="connsiteY1" fmla="*/ 56301 h 1801509"/>
              <a:gd name="connsiteX2" fmla="*/ 1839515 w 1848766"/>
              <a:gd name="connsiteY2" fmla="*/ 343312 h 1801509"/>
              <a:gd name="connsiteX3" fmla="*/ 1848766 w 1848766"/>
              <a:gd name="connsiteY3" fmla="*/ 574772 h 1801509"/>
              <a:gd name="connsiteX4" fmla="*/ 1557372 w 1848766"/>
              <a:gd name="connsiteY4" fmla="*/ 1759846 h 1801509"/>
              <a:gd name="connsiteX5" fmla="*/ 1492617 w 1848766"/>
              <a:gd name="connsiteY5" fmla="*/ 1801509 h 1801509"/>
              <a:gd name="connsiteX6" fmla="*/ 72648 w 1848766"/>
              <a:gd name="connsiteY6" fmla="*/ 1801509 h 1801509"/>
              <a:gd name="connsiteX7" fmla="*/ 21769 w 1848766"/>
              <a:gd name="connsiteY7" fmla="*/ 1676521 h 1801509"/>
              <a:gd name="connsiteX8" fmla="*/ 1673004 w 1848766"/>
              <a:gd name="connsiteY8" fmla="*/ 19268 h 1801509"/>
              <a:gd name="connsiteX9" fmla="*/ 1708128 w 1848766"/>
              <a:gd name="connsiteY9" fmla="*/ 1619 h 180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8766" h="1801509">
                <a:moveTo>
                  <a:pt x="1708128" y="1619"/>
                </a:moveTo>
                <a:cubicBezTo>
                  <a:pt x="1745853" y="-6193"/>
                  <a:pt x="1787481" y="14639"/>
                  <a:pt x="1797888" y="56301"/>
                </a:cubicBezTo>
                <a:cubicBezTo>
                  <a:pt x="1816389" y="153514"/>
                  <a:pt x="1830265" y="246098"/>
                  <a:pt x="1839515" y="343312"/>
                </a:cubicBezTo>
                <a:cubicBezTo>
                  <a:pt x="1844141" y="422008"/>
                  <a:pt x="1848766" y="496075"/>
                  <a:pt x="1848766" y="574772"/>
                </a:cubicBezTo>
                <a:cubicBezTo>
                  <a:pt x="1848766" y="986770"/>
                  <a:pt x="1747009" y="1398769"/>
                  <a:pt x="1557372" y="1759846"/>
                </a:cubicBezTo>
                <a:cubicBezTo>
                  <a:pt x="1543496" y="1787622"/>
                  <a:pt x="1520369" y="1801509"/>
                  <a:pt x="1492617" y="1801509"/>
                </a:cubicBezTo>
                <a:cubicBezTo>
                  <a:pt x="1492617" y="1801509"/>
                  <a:pt x="1492617" y="1801509"/>
                  <a:pt x="72648" y="1801509"/>
                </a:cubicBezTo>
                <a:cubicBezTo>
                  <a:pt x="7893" y="1801509"/>
                  <a:pt x="-24484" y="1722813"/>
                  <a:pt x="21769" y="1676521"/>
                </a:cubicBezTo>
                <a:cubicBezTo>
                  <a:pt x="21769" y="1676521"/>
                  <a:pt x="21769" y="1676521"/>
                  <a:pt x="1673004" y="19268"/>
                </a:cubicBezTo>
                <a:cubicBezTo>
                  <a:pt x="1683411" y="10009"/>
                  <a:pt x="1695553" y="4223"/>
                  <a:pt x="1708128" y="161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C9F54488-290F-CB42-9485-1071F0E6928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772826" y="4738688"/>
            <a:ext cx="2485685" cy="1151660"/>
          </a:xfrm>
          <a:custGeom>
            <a:avLst/>
            <a:gdLst>
              <a:gd name="connsiteX0" fmla="*/ 72660 w 2485685"/>
              <a:gd name="connsiteY0" fmla="*/ 0 h 1151660"/>
              <a:gd name="connsiteX1" fmla="*/ 2413465 w 2485685"/>
              <a:gd name="connsiteY1" fmla="*/ 0 h 1151660"/>
              <a:gd name="connsiteX2" fmla="*/ 2473604 w 2485685"/>
              <a:gd name="connsiteY2" fmla="*/ 111100 h 1151660"/>
              <a:gd name="connsiteX3" fmla="*/ 2302439 w 2485685"/>
              <a:gd name="connsiteY3" fmla="*/ 342557 h 1151660"/>
              <a:gd name="connsiteX4" fmla="*/ 2145152 w 2485685"/>
              <a:gd name="connsiteY4" fmla="*/ 513836 h 1151660"/>
              <a:gd name="connsiteX5" fmla="*/ 1099654 w 2485685"/>
              <a:gd name="connsiteY5" fmla="*/ 1148029 h 1151660"/>
              <a:gd name="connsiteX6" fmla="*/ 1025636 w 2485685"/>
              <a:gd name="connsiteY6" fmla="*/ 1129512 h 1151660"/>
              <a:gd name="connsiteX7" fmla="*/ 21773 w 2485685"/>
              <a:gd name="connsiteY7" fmla="*/ 124987 h 1151660"/>
              <a:gd name="connsiteX8" fmla="*/ 72660 w 2485685"/>
              <a:gd name="connsiteY8" fmla="*/ 0 h 115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5685" h="1151660">
                <a:moveTo>
                  <a:pt x="72660" y="0"/>
                </a:moveTo>
                <a:cubicBezTo>
                  <a:pt x="72660" y="0"/>
                  <a:pt x="72660" y="0"/>
                  <a:pt x="2413465" y="0"/>
                </a:cubicBezTo>
                <a:cubicBezTo>
                  <a:pt x="2468978" y="0"/>
                  <a:pt x="2505987" y="64808"/>
                  <a:pt x="2473604" y="111100"/>
                </a:cubicBezTo>
                <a:cubicBezTo>
                  <a:pt x="2418091" y="189795"/>
                  <a:pt x="2362578" y="268491"/>
                  <a:pt x="2302439" y="342557"/>
                </a:cubicBezTo>
                <a:cubicBezTo>
                  <a:pt x="2251552" y="402736"/>
                  <a:pt x="2200665" y="458286"/>
                  <a:pt x="2145152" y="513836"/>
                </a:cubicBezTo>
                <a:cubicBezTo>
                  <a:pt x="1853708" y="805472"/>
                  <a:pt x="1492872" y="1023042"/>
                  <a:pt x="1099654" y="1148029"/>
                </a:cubicBezTo>
                <a:cubicBezTo>
                  <a:pt x="1076523" y="1157287"/>
                  <a:pt x="1044141" y="1148029"/>
                  <a:pt x="1025636" y="1129512"/>
                </a:cubicBezTo>
                <a:cubicBezTo>
                  <a:pt x="1025636" y="1129512"/>
                  <a:pt x="1025636" y="1129512"/>
                  <a:pt x="21773" y="124987"/>
                </a:cubicBezTo>
                <a:cubicBezTo>
                  <a:pt x="-24488" y="78696"/>
                  <a:pt x="7895" y="0"/>
                  <a:pt x="7266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D0F35518-B4EC-FA4D-94D9-CCBFB2C34E28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939852" y="972927"/>
            <a:ext cx="2487243" cy="1151149"/>
          </a:xfrm>
          <a:custGeom>
            <a:avLst/>
            <a:gdLst>
              <a:gd name="connsiteX0" fmla="*/ 1386902 w 2487243"/>
              <a:gd name="connsiteY0" fmla="*/ 1672 h 1151149"/>
              <a:gd name="connsiteX1" fmla="*/ 1460966 w 2487243"/>
              <a:gd name="connsiteY1" fmla="*/ 20212 h 1151149"/>
              <a:gd name="connsiteX2" fmla="*/ 2465458 w 2487243"/>
              <a:gd name="connsiteY2" fmla="*/ 1030639 h 1151149"/>
              <a:gd name="connsiteX3" fmla="*/ 2414539 w 2487243"/>
              <a:gd name="connsiteY3" fmla="*/ 1151149 h 1151149"/>
              <a:gd name="connsiteX4" fmla="*/ 72266 w 2487243"/>
              <a:gd name="connsiteY4" fmla="*/ 1151149 h 1151149"/>
              <a:gd name="connsiteX5" fmla="*/ 12089 w 2487243"/>
              <a:gd name="connsiteY5" fmla="*/ 1039909 h 1151149"/>
              <a:gd name="connsiteX6" fmla="*/ 183362 w 2487243"/>
              <a:gd name="connsiteY6" fmla="*/ 808160 h 1151149"/>
              <a:gd name="connsiteX7" fmla="*/ 340748 w 2487243"/>
              <a:gd name="connsiteY7" fmla="*/ 641300 h 1151149"/>
              <a:gd name="connsiteX8" fmla="*/ 1386902 w 2487243"/>
              <a:gd name="connsiteY8" fmla="*/ 1672 h 1151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7243" h="1151149">
                <a:moveTo>
                  <a:pt x="1386902" y="1672"/>
                </a:moveTo>
                <a:cubicBezTo>
                  <a:pt x="1410047" y="-2963"/>
                  <a:pt x="1442450" y="1672"/>
                  <a:pt x="1460966" y="20212"/>
                </a:cubicBezTo>
                <a:cubicBezTo>
                  <a:pt x="1460966" y="20212"/>
                  <a:pt x="1460966" y="20212"/>
                  <a:pt x="2465458" y="1030639"/>
                </a:cubicBezTo>
                <a:cubicBezTo>
                  <a:pt x="2511748" y="1076989"/>
                  <a:pt x="2479345" y="1151149"/>
                  <a:pt x="2414539" y="1151149"/>
                </a:cubicBezTo>
                <a:cubicBezTo>
                  <a:pt x="2414539" y="1151149"/>
                  <a:pt x="2414539" y="1151149"/>
                  <a:pt x="72266" y="1151149"/>
                </a:cubicBezTo>
                <a:cubicBezTo>
                  <a:pt x="16718" y="1151149"/>
                  <a:pt x="-20314" y="1086259"/>
                  <a:pt x="12089" y="1039909"/>
                </a:cubicBezTo>
                <a:cubicBezTo>
                  <a:pt x="67637" y="961115"/>
                  <a:pt x="123185" y="882320"/>
                  <a:pt x="183362" y="808160"/>
                </a:cubicBezTo>
                <a:cubicBezTo>
                  <a:pt x="234281" y="747905"/>
                  <a:pt x="285200" y="692285"/>
                  <a:pt x="340748" y="641300"/>
                </a:cubicBezTo>
                <a:cubicBezTo>
                  <a:pt x="632375" y="344661"/>
                  <a:pt x="993437" y="126817"/>
                  <a:pt x="1386902" y="167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D4075AA5-147D-CE4B-8EAA-3A42F1F05163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873625" y="4152006"/>
            <a:ext cx="1797362" cy="1855094"/>
          </a:xfrm>
          <a:custGeom>
            <a:avLst/>
            <a:gdLst>
              <a:gd name="connsiteX0" fmla="*/ 83903 w 1797362"/>
              <a:gd name="connsiteY0" fmla="*/ 1101 h 1855094"/>
              <a:gd name="connsiteX1" fmla="*/ 120254 w 1797362"/>
              <a:gd name="connsiteY1" fmla="*/ 21790 h 1855094"/>
              <a:gd name="connsiteX2" fmla="*/ 1776062 w 1797362"/>
              <a:gd name="connsiteY2" fmla="*/ 1679171 h 1855094"/>
              <a:gd name="connsiteX3" fmla="*/ 1739060 w 1797362"/>
              <a:gd name="connsiteY3" fmla="*/ 1799540 h 1855094"/>
              <a:gd name="connsiteX4" fmla="*/ 1456926 w 1797362"/>
              <a:gd name="connsiteY4" fmla="*/ 1841206 h 1855094"/>
              <a:gd name="connsiteX5" fmla="*/ 1225668 w 1797362"/>
              <a:gd name="connsiteY5" fmla="*/ 1855094 h 1855094"/>
              <a:gd name="connsiteX6" fmla="*/ 37002 w 1797362"/>
              <a:gd name="connsiteY6" fmla="*/ 1563432 h 1855094"/>
              <a:gd name="connsiteX7" fmla="*/ 0 w 1797362"/>
              <a:gd name="connsiteY7" fmla="*/ 1498618 h 1855094"/>
              <a:gd name="connsiteX8" fmla="*/ 0 w 1797362"/>
              <a:gd name="connsiteY8" fmla="*/ 72715 h 1855094"/>
              <a:gd name="connsiteX9" fmla="*/ 83903 w 1797362"/>
              <a:gd name="connsiteY9" fmla="*/ 1101 h 185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7362" h="1855094">
                <a:moveTo>
                  <a:pt x="83903" y="1101"/>
                </a:moveTo>
                <a:cubicBezTo>
                  <a:pt x="97129" y="3561"/>
                  <a:pt x="109848" y="10216"/>
                  <a:pt x="120254" y="21790"/>
                </a:cubicBezTo>
                <a:cubicBezTo>
                  <a:pt x="120254" y="21790"/>
                  <a:pt x="120254" y="21790"/>
                  <a:pt x="1776062" y="1679171"/>
                </a:cubicBezTo>
                <a:cubicBezTo>
                  <a:pt x="1817688" y="1720837"/>
                  <a:pt x="1794562" y="1790280"/>
                  <a:pt x="1739060" y="1799540"/>
                </a:cubicBezTo>
                <a:cubicBezTo>
                  <a:pt x="1646557" y="1818058"/>
                  <a:pt x="1549429" y="1831946"/>
                  <a:pt x="1456926" y="1841206"/>
                </a:cubicBezTo>
                <a:cubicBezTo>
                  <a:pt x="1378298" y="1850465"/>
                  <a:pt x="1299670" y="1855094"/>
                  <a:pt x="1225668" y="1855094"/>
                </a:cubicBezTo>
                <a:cubicBezTo>
                  <a:pt x="814028" y="1855094"/>
                  <a:pt x="402389" y="1753244"/>
                  <a:pt x="37002" y="1563432"/>
                </a:cubicBezTo>
                <a:cubicBezTo>
                  <a:pt x="13876" y="1549543"/>
                  <a:pt x="0" y="1526396"/>
                  <a:pt x="0" y="1498618"/>
                </a:cubicBezTo>
                <a:cubicBezTo>
                  <a:pt x="0" y="1498618"/>
                  <a:pt x="0" y="1498618"/>
                  <a:pt x="0" y="72715"/>
                </a:cubicBezTo>
                <a:cubicBezTo>
                  <a:pt x="0" y="24105"/>
                  <a:pt x="44228" y="-6277"/>
                  <a:pt x="83903" y="110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691345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5F6792A-BE0E-724B-9122-5223E9994A3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383213" y="4222751"/>
            <a:ext cx="2527300" cy="1681163"/>
          </a:xfrm>
          <a:custGeom>
            <a:avLst/>
            <a:gdLst>
              <a:gd name="connsiteX0" fmla="*/ 1385335 w 2527300"/>
              <a:gd name="connsiteY0" fmla="*/ 0 h 1681163"/>
              <a:gd name="connsiteX1" fmla="*/ 1806552 w 2527300"/>
              <a:gd name="connsiteY1" fmla="*/ 828874 h 1681163"/>
              <a:gd name="connsiteX2" fmla="*/ 2232448 w 2527300"/>
              <a:gd name="connsiteY2" fmla="*/ 941264 h 1681163"/>
              <a:gd name="connsiteX3" fmla="*/ 2527300 w 2527300"/>
              <a:gd name="connsiteY3" fmla="*/ 889752 h 1681163"/>
              <a:gd name="connsiteX4" fmla="*/ 716069 w 2527300"/>
              <a:gd name="connsiteY4" fmla="*/ 1681163 h 1681163"/>
              <a:gd name="connsiteX5" fmla="*/ 0 w 2527300"/>
              <a:gd name="connsiteY5" fmla="*/ 964679 h 1681163"/>
              <a:gd name="connsiteX6" fmla="*/ 716069 w 2527300"/>
              <a:gd name="connsiteY6" fmla="*/ 243511 h 1681163"/>
              <a:gd name="connsiteX7" fmla="*/ 1385335 w 2527300"/>
              <a:gd name="connsiteY7" fmla="*/ 0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27300" h="1681163">
                <a:moveTo>
                  <a:pt x="1385335" y="0"/>
                </a:moveTo>
                <a:cubicBezTo>
                  <a:pt x="1352574" y="327804"/>
                  <a:pt x="1507020" y="655607"/>
                  <a:pt x="1806552" y="828874"/>
                </a:cubicBezTo>
                <a:cubicBezTo>
                  <a:pt x="1937597" y="903801"/>
                  <a:pt x="2082683" y="941264"/>
                  <a:pt x="2232448" y="941264"/>
                </a:cubicBezTo>
                <a:cubicBezTo>
                  <a:pt x="2335413" y="941264"/>
                  <a:pt x="2433696" y="922533"/>
                  <a:pt x="2527300" y="889752"/>
                </a:cubicBezTo>
                <a:cubicBezTo>
                  <a:pt x="2063962" y="1386140"/>
                  <a:pt x="1408736" y="1681163"/>
                  <a:pt x="716069" y="1681163"/>
                </a:cubicBezTo>
                <a:cubicBezTo>
                  <a:pt x="322933" y="1681163"/>
                  <a:pt x="0" y="1358043"/>
                  <a:pt x="0" y="964679"/>
                </a:cubicBezTo>
                <a:cubicBezTo>
                  <a:pt x="0" y="566632"/>
                  <a:pt x="322933" y="243511"/>
                  <a:pt x="716069" y="243511"/>
                </a:cubicBezTo>
                <a:cubicBezTo>
                  <a:pt x="964118" y="243511"/>
                  <a:pt x="1198128" y="154536"/>
                  <a:pt x="138533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3A8621D-CD8D-5E4A-A2A5-DEB4F407557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64579" y="3590926"/>
            <a:ext cx="1883759" cy="2252663"/>
          </a:xfrm>
          <a:custGeom>
            <a:avLst/>
            <a:gdLst>
              <a:gd name="connsiteX0" fmla="*/ 718242 w 1883759"/>
              <a:gd name="connsiteY0" fmla="*/ 0 h 2252663"/>
              <a:gd name="connsiteX1" fmla="*/ 1336107 w 1883759"/>
              <a:gd name="connsiteY1" fmla="*/ 355930 h 2252663"/>
              <a:gd name="connsiteX2" fmla="*/ 1883759 w 1883759"/>
              <a:gd name="connsiteY2" fmla="*/ 814893 h 2252663"/>
              <a:gd name="connsiteX3" fmla="*/ 1378234 w 1883759"/>
              <a:gd name="connsiteY3" fmla="*/ 1597002 h 2252663"/>
              <a:gd name="connsiteX4" fmla="*/ 1687166 w 1883759"/>
              <a:gd name="connsiteY4" fmla="*/ 2252663 h 2252663"/>
              <a:gd name="connsiteX5" fmla="*/ 114420 w 1883759"/>
              <a:gd name="connsiteY5" fmla="*/ 1109940 h 2252663"/>
              <a:gd name="connsiteX6" fmla="*/ 95697 w 1883759"/>
              <a:gd name="connsiteY6" fmla="*/ 1077157 h 2252663"/>
              <a:gd name="connsiteX7" fmla="*/ 25485 w 1883759"/>
              <a:gd name="connsiteY7" fmla="*/ 533895 h 2252663"/>
              <a:gd name="connsiteX8" fmla="*/ 357821 w 1883759"/>
              <a:gd name="connsiteY8" fmla="*/ 98349 h 2252663"/>
              <a:gd name="connsiteX9" fmla="*/ 718242 w 1883759"/>
              <a:gd name="connsiteY9" fmla="*/ 0 h 2252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3759" h="2252663">
                <a:moveTo>
                  <a:pt x="718242" y="0"/>
                </a:moveTo>
                <a:cubicBezTo>
                  <a:pt x="971005" y="0"/>
                  <a:pt x="1209725" y="135816"/>
                  <a:pt x="1336107" y="355930"/>
                </a:cubicBezTo>
                <a:cubicBezTo>
                  <a:pt x="1462488" y="571362"/>
                  <a:pt x="1654400" y="735277"/>
                  <a:pt x="1883759" y="814893"/>
                </a:cubicBezTo>
                <a:cubicBezTo>
                  <a:pt x="1588869" y="950708"/>
                  <a:pt x="1378234" y="1250439"/>
                  <a:pt x="1378234" y="1597002"/>
                </a:cubicBezTo>
                <a:cubicBezTo>
                  <a:pt x="1378234" y="1859267"/>
                  <a:pt x="1499934" y="2093431"/>
                  <a:pt x="1687166" y="2252663"/>
                </a:cubicBezTo>
                <a:cubicBezTo>
                  <a:pt x="1036536" y="2102798"/>
                  <a:pt x="465479" y="1695352"/>
                  <a:pt x="114420" y="1109940"/>
                </a:cubicBezTo>
                <a:cubicBezTo>
                  <a:pt x="114420" y="1109940"/>
                  <a:pt x="114420" y="1109940"/>
                  <a:pt x="95697" y="1077157"/>
                </a:cubicBezTo>
                <a:cubicBezTo>
                  <a:pt x="2081" y="913242"/>
                  <a:pt x="-26004" y="716544"/>
                  <a:pt x="25485" y="533895"/>
                </a:cubicBezTo>
                <a:cubicBezTo>
                  <a:pt x="72293" y="346564"/>
                  <a:pt x="193993" y="192015"/>
                  <a:pt x="357821" y="98349"/>
                </a:cubicBezTo>
                <a:cubicBezTo>
                  <a:pt x="470160" y="32783"/>
                  <a:pt x="591861" y="0"/>
                  <a:pt x="7182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82347B5-7505-DB46-A3C6-AA9EF46CDBC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50013" y="1023938"/>
            <a:ext cx="1886187" cy="2247900"/>
          </a:xfrm>
          <a:custGeom>
            <a:avLst/>
            <a:gdLst>
              <a:gd name="connsiteX0" fmla="*/ 201274 w 1886187"/>
              <a:gd name="connsiteY0" fmla="*/ 0 h 2247900"/>
              <a:gd name="connsiteX1" fmla="*/ 1769339 w 1886187"/>
              <a:gd name="connsiteY1" fmla="*/ 1138000 h 2247900"/>
              <a:gd name="connsiteX2" fmla="*/ 1788062 w 1886187"/>
              <a:gd name="connsiteY2" fmla="*/ 1170781 h 2247900"/>
              <a:gd name="connsiteX3" fmla="*/ 1862954 w 1886187"/>
              <a:gd name="connsiteY3" fmla="*/ 1718707 h 2247900"/>
              <a:gd name="connsiteX4" fmla="*/ 1525937 w 1886187"/>
              <a:gd name="connsiteY4" fmla="*/ 2154238 h 2247900"/>
              <a:gd name="connsiteX5" fmla="*/ 1170197 w 1886187"/>
              <a:gd name="connsiteY5" fmla="*/ 2247900 h 2247900"/>
              <a:gd name="connsiteX6" fmla="*/ 547653 w 1886187"/>
              <a:gd name="connsiteY6" fmla="*/ 1896666 h 2247900"/>
              <a:gd name="connsiteX7" fmla="*/ 0 w 1886187"/>
              <a:gd name="connsiteY7" fmla="*/ 1433036 h 2247900"/>
              <a:gd name="connsiteX8" fmla="*/ 505525 w 1886187"/>
              <a:gd name="connsiteY8" fmla="*/ 655638 h 2247900"/>
              <a:gd name="connsiteX9" fmla="*/ 201274 w 1886187"/>
              <a:gd name="connsiteY9" fmla="*/ 0 h 224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6187" h="2247900">
                <a:moveTo>
                  <a:pt x="201274" y="0"/>
                </a:moveTo>
                <a:cubicBezTo>
                  <a:pt x="847223" y="149860"/>
                  <a:pt x="1422960" y="557292"/>
                  <a:pt x="1769339" y="1138000"/>
                </a:cubicBezTo>
                <a:cubicBezTo>
                  <a:pt x="1769339" y="1138000"/>
                  <a:pt x="1769339" y="1138000"/>
                  <a:pt x="1788062" y="1170781"/>
                </a:cubicBezTo>
                <a:cubicBezTo>
                  <a:pt x="1886358" y="1339374"/>
                  <a:pt x="1909762" y="1531382"/>
                  <a:pt x="1862954" y="1718707"/>
                </a:cubicBezTo>
                <a:cubicBezTo>
                  <a:pt x="1811466" y="1901349"/>
                  <a:pt x="1694446" y="2055892"/>
                  <a:pt x="1525937" y="2154238"/>
                </a:cubicBezTo>
                <a:cubicBezTo>
                  <a:pt x="1418279" y="2215118"/>
                  <a:pt x="1291898" y="2247900"/>
                  <a:pt x="1170197" y="2247900"/>
                </a:cubicBezTo>
                <a:cubicBezTo>
                  <a:pt x="912754" y="2247900"/>
                  <a:pt x="678715" y="2112090"/>
                  <a:pt x="547653" y="1896666"/>
                </a:cubicBezTo>
                <a:cubicBezTo>
                  <a:pt x="425952" y="1681242"/>
                  <a:pt x="229359" y="1517333"/>
                  <a:pt x="0" y="1433036"/>
                </a:cubicBezTo>
                <a:cubicBezTo>
                  <a:pt x="299571" y="1301909"/>
                  <a:pt x="505525" y="1002189"/>
                  <a:pt x="505525" y="655638"/>
                </a:cubicBezTo>
                <a:cubicBezTo>
                  <a:pt x="505525" y="393383"/>
                  <a:pt x="388506" y="154543"/>
                  <a:pt x="2012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D2FC6249-8F76-3446-BE4F-0BC2D8B02E4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00599" y="2700338"/>
            <a:ext cx="1668726" cy="2328862"/>
          </a:xfrm>
          <a:custGeom>
            <a:avLst/>
            <a:gdLst>
              <a:gd name="connsiteX0" fmla="*/ 1561120 w 1668726"/>
              <a:gd name="connsiteY0" fmla="*/ 0 h 2328862"/>
              <a:gd name="connsiteX1" fmla="*/ 1668726 w 1668726"/>
              <a:gd name="connsiteY1" fmla="*/ 730991 h 2328862"/>
              <a:gd name="connsiteX2" fmla="*/ 1359945 w 1668726"/>
              <a:gd name="connsiteY2" fmla="*/ 1930566 h 2328862"/>
              <a:gd name="connsiteX3" fmla="*/ 1336552 w 1668726"/>
              <a:gd name="connsiteY3" fmla="*/ 1968053 h 2328862"/>
              <a:gd name="connsiteX4" fmla="*/ 714311 w 1668726"/>
              <a:gd name="connsiteY4" fmla="*/ 2328862 h 2328862"/>
              <a:gd name="connsiteX5" fmla="*/ 358745 w 1668726"/>
              <a:gd name="connsiteY5" fmla="*/ 2230460 h 2328862"/>
              <a:gd name="connsiteX6" fmla="*/ 92070 w 1668726"/>
              <a:gd name="connsiteY6" fmla="*/ 1255805 h 2328862"/>
              <a:gd name="connsiteX7" fmla="*/ 232425 w 1668726"/>
              <a:gd name="connsiteY7" fmla="*/ 730991 h 2328862"/>
              <a:gd name="connsiteX8" fmla="*/ 218390 w 1668726"/>
              <a:gd name="connsiteY8" fmla="*/ 548243 h 2328862"/>
              <a:gd name="connsiteX9" fmla="*/ 718990 w 1668726"/>
              <a:gd name="connsiteY9" fmla="*/ 712248 h 2328862"/>
              <a:gd name="connsiteX10" fmla="*/ 1144734 w 1668726"/>
              <a:gd name="connsiteY10" fmla="*/ 595102 h 2328862"/>
              <a:gd name="connsiteX11" fmla="*/ 1561120 w 1668726"/>
              <a:gd name="connsiteY11" fmla="*/ 0 h 232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68726" h="2328862">
                <a:moveTo>
                  <a:pt x="1561120" y="0"/>
                </a:moveTo>
                <a:cubicBezTo>
                  <a:pt x="1631298" y="238978"/>
                  <a:pt x="1668726" y="482642"/>
                  <a:pt x="1668726" y="730991"/>
                </a:cubicBezTo>
                <a:cubicBezTo>
                  <a:pt x="1668726" y="1152717"/>
                  <a:pt x="1561120" y="1565070"/>
                  <a:pt x="1359945" y="1930566"/>
                </a:cubicBezTo>
                <a:cubicBezTo>
                  <a:pt x="1359945" y="1930566"/>
                  <a:pt x="1359945" y="1930566"/>
                  <a:pt x="1336552" y="1968053"/>
                </a:cubicBezTo>
                <a:cubicBezTo>
                  <a:pt x="1210233" y="2192973"/>
                  <a:pt x="971629" y="2328862"/>
                  <a:pt x="714311" y="2328862"/>
                </a:cubicBezTo>
                <a:cubicBezTo>
                  <a:pt x="592670" y="2328862"/>
                  <a:pt x="466350" y="2296061"/>
                  <a:pt x="358745" y="2230460"/>
                </a:cubicBezTo>
                <a:cubicBezTo>
                  <a:pt x="17214" y="2033654"/>
                  <a:pt x="-99749" y="1597871"/>
                  <a:pt x="92070" y="1255805"/>
                </a:cubicBezTo>
                <a:cubicBezTo>
                  <a:pt x="185640" y="1096487"/>
                  <a:pt x="232425" y="913739"/>
                  <a:pt x="232425" y="730991"/>
                </a:cubicBezTo>
                <a:cubicBezTo>
                  <a:pt x="232425" y="670075"/>
                  <a:pt x="227747" y="609159"/>
                  <a:pt x="218390" y="548243"/>
                </a:cubicBezTo>
                <a:cubicBezTo>
                  <a:pt x="363423" y="651332"/>
                  <a:pt x="536528" y="712248"/>
                  <a:pt x="718990" y="712248"/>
                </a:cubicBezTo>
                <a:cubicBezTo>
                  <a:pt x="868702" y="712248"/>
                  <a:pt x="1013735" y="670075"/>
                  <a:pt x="1144734" y="595102"/>
                </a:cubicBezTo>
                <a:cubicBezTo>
                  <a:pt x="1373980" y="463898"/>
                  <a:pt x="1519014" y="243664"/>
                  <a:pt x="156112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16A1EF4-C7C8-4546-8654-63D49402B0F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287838" y="963613"/>
            <a:ext cx="2532062" cy="1676400"/>
          </a:xfrm>
          <a:custGeom>
            <a:avLst/>
            <a:gdLst>
              <a:gd name="connsiteX0" fmla="*/ 1811290 w 2532062"/>
              <a:gd name="connsiteY0" fmla="*/ 0 h 1676400"/>
              <a:gd name="connsiteX1" fmla="*/ 2532062 w 2532062"/>
              <a:gd name="connsiteY1" fmla="*/ 716450 h 1676400"/>
              <a:gd name="connsiteX2" fmla="*/ 1811290 w 2532062"/>
              <a:gd name="connsiteY2" fmla="*/ 1432901 h 1676400"/>
              <a:gd name="connsiteX3" fmla="*/ 1146683 w 2532062"/>
              <a:gd name="connsiteY3" fmla="*/ 1676400 h 1676400"/>
              <a:gd name="connsiteX4" fmla="*/ 720772 w 2532062"/>
              <a:gd name="connsiteY4" fmla="*/ 852248 h 1676400"/>
              <a:gd name="connsiteX5" fmla="*/ 294861 w 2532062"/>
              <a:gd name="connsiteY5" fmla="*/ 735181 h 1676400"/>
              <a:gd name="connsiteX6" fmla="*/ 0 w 2532062"/>
              <a:gd name="connsiteY6" fmla="*/ 786691 h 1676400"/>
              <a:gd name="connsiteX7" fmla="*/ 1811290 w 2532062"/>
              <a:gd name="connsiteY7" fmla="*/ 0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2062" h="1676400">
                <a:moveTo>
                  <a:pt x="1811290" y="0"/>
                </a:moveTo>
                <a:cubicBezTo>
                  <a:pt x="2209119" y="0"/>
                  <a:pt x="2532062" y="318423"/>
                  <a:pt x="2532062" y="716450"/>
                </a:cubicBezTo>
                <a:cubicBezTo>
                  <a:pt x="2532062" y="1109796"/>
                  <a:pt x="2209119" y="1432901"/>
                  <a:pt x="1811290" y="1432901"/>
                </a:cubicBezTo>
                <a:cubicBezTo>
                  <a:pt x="1567913" y="1432901"/>
                  <a:pt x="1329216" y="1521872"/>
                  <a:pt x="1146683" y="1676400"/>
                </a:cubicBezTo>
                <a:cubicBezTo>
                  <a:pt x="1179445" y="1353295"/>
                  <a:pt x="1020314" y="1025507"/>
                  <a:pt x="720772" y="852248"/>
                </a:cubicBezTo>
                <a:cubicBezTo>
                  <a:pt x="594403" y="777325"/>
                  <a:pt x="444632" y="735181"/>
                  <a:pt x="294861" y="735181"/>
                </a:cubicBezTo>
                <a:cubicBezTo>
                  <a:pt x="191894" y="735181"/>
                  <a:pt x="93607" y="753912"/>
                  <a:pt x="0" y="786691"/>
                </a:cubicBezTo>
                <a:cubicBezTo>
                  <a:pt x="463354" y="290326"/>
                  <a:pt x="1118601" y="0"/>
                  <a:pt x="18112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7052AB2-124B-E64A-902C-7D0D5591704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629025" y="1838325"/>
            <a:ext cx="1672056" cy="2324100"/>
          </a:xfrm>
          <a:custGeom>
            <a:avLst/>
            <a:gdLst>
              <a:gd name="connsiteX0" fmla="*/ 954461 w 1672056"/>
              <a:gd name="connsiteY0" fmla="*/ 0 h 2324100"/>
              <a:gd name="connsiteX1" fmla="*/ 1314723 w 1672056"/>
              <a:gd name="connsiteY1" fmla="*/ 93714 h 2324100"/>
              <a:gd name="connsiteX2" fmla="*/ 1576732 w 1672056"/>
              <a:gd name="connsiteY2" fmla="*/ 1073022 h 2324100"/>
              <a:gd name="connsiteX3" fmla="*/ 1436370 w 1672056"/>
              <a:gd name="connsiteY3" fmla="*/ 1593133 h 2324100"/>
              <a:gd name="connsiteX4" fmla="*/ 1455085 w 1672056"/>
              <a:gd name="connsiteY4" fmla="*/ 1775875 h 2324100"/>
              <a:gd name="connsiteX5" fmla="*/ 954461 w 1672056"/>
              <a:gd name="connsiteY5" fmla="*/ 1616562 h 2324100"/>
              <a:gd name="connsiteX6" fmla="*/ 528696 w 1672056"/>
              <a:gd name="connsiteY6" fmla="*/ 1729018 h 2324100"/>
              <a:gd name="connsiteX7" fmla="*/ 112290 w 1672056"/>
              <a:gd name="connsiteY7" fmla="*/ 2324100 h 2324100"/>
              <a:gd name="connsiteX8" fmla="*/ 0 w 1672056"/>
              <a:gd name="connsiteY8" fmla="*/ 1593133 h 2324100"/>
              <a:gd name="connsiteX9" fmla="*/ 308796 w 1672056"/>
              <a:gd name="connsiteY9" fmla="*/ 393598 h 2324100"/>
              <a:gd name="connsiteX10" fmla="*/ 332190 w 1672056"/>
              <a:gd name="connsiteY10" fmla="*/ 356112 h 2324100"/>
              <a:gd name="connsiteX11" fmla="*/ 954461 w 1672056"/>
              <a:gd name="connsiteY11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2056" h="2324100">
                <a:moveTo>
                  <a:pt x="954461" y="0"/>
                </a:moveTo>
                <a:cubicBezTo>
                  <a:pt x="1080786" y="0"/>
                  <a:pt x="1202433" y="32800"/>
                  <a:pt x="1314723" y="93714"/>
                </a:cubicBezTo>
                <a:cubicBezTo>
                  <a:pt x="1656270" y="290513"/>
                  <a:pt x="1773238" y="730967"/>
                  <a:pt x="1576732" y="1073022"/>
                </a:cubicBezTo>
                <a:cubicBezTo>
                  <a:pt x="1487836" y="1232335"/>
                  <a:pt x="1436370" y="1410392"/>
                  <a:pt x="1436370" y="1593133"/>
                </a:cubicBezTo>
                <a:cubicBezTo>
                  <a:pt x="1436370" y="1654047"/>
                  <a:pt x="1441048" y="1714961"/>
                  <a:pt x="1455085" y="1775875"/>
                </a:cubicBezTo>
                <a:cubicBezTo>
                  <a:pt x="1310044" y="1672790"/>
                  <a:pt x="1136931" y="1616562"/>
                  <a:pt x="954461" y="1616562"/>
                </a:cubicBezTo>
                <a:cubicBezTo>
                  <a:pt x="804741" y="1616562"/>
                  <a:pt x="655022" y="1654047"/>
                  <a:pt x="528696" y="1729018"/>
                </a:cubicBezTo>
                <a:cubicBezTo>
                  <a:pt x="299439" y="1860217"/>
                  <a:pt x="154398" y="2085130"/>
                  <a:pt x="112290" y="2324100"/>
                </a:cubicBezTo>
                <a:cubicBezTo>
                  <a:pt x="37430" y="2089816"/>
                  <a:pt x="0" y="1841475"/>
                  <a:pt x="0" y="1593133"/>
                </a:cubicBezTo>
                <a:cubicBezTo>
                  <a:pt x="0" y="1176107"/>
                  <a:pt x="107611" y="759081"/>
                  <a:pt x="308796" y="393598"/>
                </a:cubicBezTo>
                <a:cubicBezTo>
                  <a:pt x="308796" y="393598"/>
                  <a:pt x="308796" y="393598"/>
                  <a:pt x="332190" y="356112"/>
                </a:cubicBezTo>
                <a:cubicBezTo>
                  <a:pt x="458516" y="135885"/>
                  <a:pt x="697131" y="0"/>
                  <a:pt x="95446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8" name="Google Shape;8;p1">
            <a:extLst>
              <a:ext uri="{FF2B5EF4-FFF2-40B4-BE49-F238E27FC236}">
                <a16:creationId xmlns:a16="http://schemas.microsoft.com/office/drawing/2014/main" id="{3807741D-938D-8B4C-B0F7-2BA3DD11CD22}"/>
              </a:ext>
            </a:extLst>
          </p:cNvPr>
          <p:cNvSpPr txBox="1">
            <a:spLocks noGrp="1"/>
          </p:cNvSpPr>
          <p:nvPr>
            <p:ph type="dt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9;p1">
            <a:extLst>
              <a:ext uri="{FF2B5EF4-FFF2-40B4-BE49-F238E27FC236}">
                <a16:creationId xmlns:a16="http://schemas.microsoft.com/office/drawing/2014/main" id="{7AC22CF3-0DCC-8143-9672-24BE872608A4}"/>
              </a:ext>
            </a:extLst>
          </p:cNvPr>
          <p:cNvSpPr txBox="1">
            <a:spLocks noGrp="1"/>
          </p:cNvSpPr>
          <p:nvPr>
            <p:ph type="ftr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B1FC6CC0-70CD-6444-8177-F27225373D60}"/>
              </a:ext>
            </a:extLst>
          </p:cNvPr>
          <p:cNvSpPr txBox="1">
            <a:spLocks noGrp="1"/>
          </p:cNvSpPr>
          <p:nvPr>
            <p:ph type="sldNum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E4E93C-2C65-6D49-A34C-77417239499B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82721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C61404F8-FF26-0F45-BB6C-D2B4D055F14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11888" y="967005"/>
            <a:ext cx="1911731" cy="1687263"/>
          </a:xfrm>
          <a:custGeom>
            <a:avLst/>
            <a:gdLst>
              <a:gd name="connsiteX0" fmla="*/ 139608 w 1911731"/>
              <a:gd name="connsiteY0" fmla="*/ 861 h 1687263"/>
              <a:gd name="connsiteX1" fmla="*/ 1886953 w 1911731"/>
              <a:gd name="connsiteY1" fmla="*/ 1010579 h 1687263"/>
              <a:gd name="connsiteX2" fmla="*/ 1846421 w 1911731"/>
              <a:gd name="connsiteY2" fmla="*/ 1195393 h 1687263"/>
              <a:gd name="connsiteX3" fmla="*/ 1031294 w 1911731"/>
              <a:gd name="connsiteY3" fmla="*/ 1668698 h 1687263"/>
              <a:gd name="connsiteX4" fmla="*/ 824135 w 1911731"/>
              <a:gd name="connsiteY4" fmla="*/ 1628129 h 1687263"/>
              <a:gd name="connsiteX5" fmla="*/ 139608 w 1911731"/>
              <a:gd name="connsiteY5" fmla="*/ 1231454 h 1687263"/>
              <a:gd name="connsiteX6" fmla="*/ 0 w 1911731"/>
              <a:gd name="connsiteY6" fmla="*/ 1069178 h 1687263"/>
              <a:gd name="connsiteX7" fmla="*/ 0 w 1911731"/>
              <a:gd name="connsiteY7" fmla="*/ 131584 h 1687263"/>
              <a:gd name="connsiteX8" fmla="*/ 139608 w 1911731"/>
              <a:gd name="connsiteY8" fmla="*/ 861 h 168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11731" h="1687263">
                <a:moveTo>
                  <a:pt x="139608" y="861"/>
                </a:moveTo>
                <a:cubicBezTo>
                  <a:pt x="860162" y="72984"/>
                  <a:pt x="1486144" y="456136"/>
                  <a:pt x="1886953" y="1010579"/>
                </a:cubicBezTo>
                <a:cubicBezTo>
                  <a:pt x="1931987" y="1073686"/>
                  <a:pt x="1913973" y="1159332"/>
                  <a:pt x="1846421" y="1195393"/>
                </a:cubicBezTo>
                <a:cubicBezTo>
                  <a:pt x="1846421" y="1195393"/>
                  <a:pt x="1846421" y="1195393"/>
                  <a:pt x="1031294" y="1668698"/>
                </a:cubicBezTo>
                <a:cubicBezTo>
                  <a:pt x="963742" y="1704759"/>
                  <a:pt x="873673" y="1686729"/>
                  <a:pt x="824135" y="1628129"/>
                </a:cubicBezTo>
                <a:cubicBezTo>
                  <a:pt x="648499" y="1429792"/>
                  <a:pt x="409816" y="1285546"/>
                  <a:pt x="139608" y="1231454"/>
                </a:cubicBezTo>
                <a:cubicBezTo>
                  <a:pt x="63049" y="1217931"/>
                  <a:pt x="0" y="1150316"/>
                  <a:pt x="0" y="1069178"/>
                </a:cubicBezTo>
                <a:cubicBezTo>
                  <a:pt x="0" y="1069178"/>
                  <a:pt x="0" y="1069178"/>
                  <a:pt x="0" y="131584"/>
                </a:cubicBezTo>
                <a:cubicBezTo>
                  <a:pt x="0" y="54953"/>
                  <a:pt x="63049" y="-8154"/>
                  <a:pt x="139608" y="86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3EEBCCE-C77F-6940-B538-972C64A60C8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11888" y="4206223"/>
            <a:ext cx="1911731" cy="1683249"/>
          </a:xfrm>
          <a:custGeom>
            <a:avLst/>
            <a:gdLst>
              <a:gd name="connsiteX0" fmla="*/ 977393 w 1911731"/>
              <a:gd name="connsiteY0" fmla="*/ 1549 h 1683249"/>
              <a:gd name="connsiteX1" fmla="*/ 1031294 w 1911731"/>
              <a:gd name="connsiteY1" fmla="*/ 20548 h 1683249"/>
              <a:gd name="connsiteX2" fmla="*/ 1846421 w 1911731"/>
              <a:gd name="connsiteY2" fmla="*/ 488910 h 1683249"/>
              <a:gd name="connsiteX3" fmla="*/ 1886953 w 1911731"/>
              <a:gd name="connsiteY3" fmla="*/ 673553 h 1683249"/>
              <a:gd name="connsiteX4" fmla="*/ 139608 w 1911731"/>
              <a:gd name="connsiteY4" fmla="*/ 1682334 h 1683249"/>
              <a:gd name="connsiteX5" fmla="*/ 0 w 1911731"/>
              <a:gd name="connsiteY5" fmla="*/ 1556237 h 1683249"/>
              <a:gd name="connsiteX6" fmla="*/ 0 w 1911731"/>
              <a:gd name="connsiteY6" fmla="*/ 615008 h 1683249"/>
              <a:gd name="connsiteX7" fmla="*/ 139608 w 1911731"/>
              <a:gd name="connsiteY7" fmla="*/ 457386 h 1683249"/>
              <a:gd name="connsiteX8" fmla="*/ 824135 w 1911731"/>
              <a:gd name="connsiteY8" fmla="*/ 61079 h 1683249"/>
              <a:gd name="connsiteX9" fmla="*/ 977393 w 1911731"/>
              <a:gd name="connsiteY9" fmla="*/ 1549 h 1683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1731" h="1683249">
                <a:moveTo>
                  <a:pt x="977393" y="1549"/>
                </a:moveTo>
                <a:cubicBezTo>
                  <a:pt x="996111" y="4223"/>
                  <a:pt x="1014406" y="10415"/>
                  <a:pt x="1031294" y="20548"/>
                </a:cubicBezTo>
                <a:cubicBezTo>
                  <a:pt x="1031294" y="20548"/>
                  <a:pt x="1031294" y="20548"/>
                  <a:pt x="1846421" y="488910"/>
                </a:cubicBezTo>
                <a:cubicBezTo>
                  <a:pt x="1913973" y="529442"/>
                  <a:pt x="1931987" y="610504"/>
                  <a:pt x="1886953" y="673553"/>
                </a:cubicBezTo>
                <a:cubicBezTo>
                  <a:pt x="1486144" y="1227482"/>
                  <a:pt x="860162" y="1610278"/>
                  <a:pt x="139608" y="1682334"/>
                </a:cubicBezTo>
                <a:cubicBezTo>
                  <a:pt x="63049" y="1691341"/>
                  <a:pt x="0" y="1632796"/>
                  <a:pt x="0" y="1556237"/>
                </a:cubicBezTo>
                <a:cubicBezTo>
                  <a:pt x="0" y="1556237"/>
                  <a:pt x="0" y="1556237"/>
                  <a:pt x="0" y="615008"/>
                </a:cubicBezTo>
                <a:cubicBezTo>
                  <a:pt x="0" y="538449"/>
                  <a:pt x="63049" y="470896"/>
                  <a:pt x="139608" y="457386"/>
                </a:cubicBezTo>
                <a:cubicBezTo>
                  <a:pt x="409816" y="398841"/>
                  <a:pt x="648499" y="259232"/>
                  <a:pt x="824135" y="61079"/>
                </a:cubicBezTo>
                <a:cubicBezTo>
                  <a:pt x="861288" y="17170"/>
                  <a:pt x="921241" y="-6473"/>
                  <a:pt x="977393" y="154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209D33B-3682-4A41-B346-D5A3605ADB0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071113" y="4206223"/>
            <a:ext cx="1910587" cy="1683249"/>
          </a:xfrm>
          <a:custGeom>
            <a:avLst/>
            <a:gdLst>
              <a:gd name="connsiteX0" fmla="*/ 933194 w 1910587"/>
              <a:gd name="connsiteY0" fmla="*/ 1549 h 1683249"/>
              <a:gd name="connsiteX1" fmla="*/ 1086453 w 1910587"/>
              <a:gd name="connsiteY1" fmla="*/ 61079 h 1683249"/>
              <a:gd name="connsiteX2" fmla="*/ 1770980 w 1910587"/>
              <a:gd name="connsiteY2" fmla="*/ 457386 h 1683249"/>
              <a:gd name="connsiteX3" fmla="*/ 1910587 w 1910587"/>
              <a:gd name="connsiteY3" fmla="*/ 615008 h 1683249"/>
              <a:gd name="connsiteX4" fmla="*/ 1910587 w 1910587"/>
              <a:gd name="connsiteY4" fmla="*/ 1556237 h 1683249"/>
              <a:gd name="connsiteX5" fmla="*/ 1770980 w 1910587"/>
              <a:gd name="connsiteY5" fmla="*/ 1682334 h 1683249"/>
              <a:gd name="connsiteX6" fmla="*/ 23635 w 1910587"/>
              <a:gd name="connsiteY6" fmla="*/ 673553 h 1683249"/>
              <a:gd name="connsiteX7" fmla="*/ 64166 w 1910587"/>
              <a:gd name="connsiteY7" fmla="*/ 488910 h 1683249"/>
              <a:gd name="connsiteX8" fmla="*/ 879293 w 1910587"/>
              <a:gd name="connsiteY8" fmla="*/ 20548 h 1683249"/>
              <a:gd name="connsiteX9" fmla="*/ 933194 w 1910587"/>
              <a:gd name="connsiteY9" fmla="*/ 1549 h 1683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0587" h="1683249">
                <a:moveTo>
                  <a:pt x="933194" y="1549"/>
                </a:moveTo>
                <a:cubicBezTo>
                  <a:pt x="989347" y="-6473"/>
                  <a:pt x="1049299" y="17170"/>
                  <a:pt x="1086453" y="61079"/>
                </a:cubicBezTo>
                <a:cubicBezTo>
                  <a:pt x="1262088" y="259232"/>
                  <a:pt x="1500772" y="398841"/>
                  <a:pt x="1770980" y="457386"/>
                </a:cubicBezTo>
                <a:cubicBezTo>
                  <a:pt x="1847539" y="470896"/>
                  <a:pt x="1910587" y="538449"/>
                  <a:pt x="1910587" y="615008"/>
                </a:cubicBezTo>
                <a:cubicBezTo>
                  <a:pt x="1910587" y="615008"/>
                  <a:pt x="1910587" y="615008"/>
                  <a:pt x="1910587" y="1556237"/>
                </a:cubicBezTo>
                <a:cubicBezTo>
                  <a:pt x="1910587" y="1632796"/>
                  <a:pt x="1847539" y="1691341"/>
                  <a:pt x="1770980" y="1682334"/>
                </a:cubicBezTo>
                <a:cubicBezTo>
                  <a:pt x="1050425" y="1610278"/>
                  <a:pt x="424443" y="1227482"/>
                  <a:pt x="23635" y="673553"/>
                </a:cubicBezTo>
                <a:cubicBezTo>
                  <a:pt x="-21400" y="610504"/>
                  <a:pt x="1117" y="529442"/>
                  <a:pt x="64166" y="488910"/>
                </a:cubicBezTo>
                <a:cubicBezTo>
                  <a:pt x="64166" y="488910"/>
                  <a:pt x="64166" y="488910"/>
                  <a:pt x="879293" y="20548"/>
                </a:cubicBezTo>
                <a:cubicBezTo>
                  <a:pt x="896181" y="10415"/>
                  <a:pt x="914477" y="4223"/>
                  <a:pt x="933194" y="154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DB0BDF3-88A2-CB4C-B19F-7B68E547643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280707" y="2345602"/>
            <a:ext cx="1290206" cy="2167570"/>
          </a:xfrm>
          <a:custGeom>
            <a:avLst/>
            <a:gdLst>
              <a:gd name="connsiteX0" fmla="*/ 944500 w 1290206"/>
              <a:gd name="connsiteY0" fmla="*/ 890 h 2167570"/>
              <a:gd name="connsiteX1" fmla="*/ 1074219 w 1290206"/>
              <a:gd name="connsiteY1" fmla="*/ 73136 h 2167570"/>
              <a:gd name="connsiteX2" fmla="*/ 1290206 w 1290206"/>
              <a:gd name="connsiteY2" fmla="*/ 1082605 h 2167570"/>
              <a:gd name="connsiteX3" fmla="*/ 1074219 w 1290206"/>
              <a:gd name="connsiteY3" fmla="*/ 2092073 h 2167570"/>
              <a:gd name="connsiteX4" fmla="*/ 894229 w 1290206"/>
              <a:gd name="connsiteY4" fmla="*/ 2150659 h 2167570"/>
              <a:gd name="connsiteX5" fmla="*/ 79776 w 1290206"/>
              <a:gd name="connsiteY5" fmla="*/ 1677470 h 2167570"/>
              <a:gd name="connsiteX6" fmla="*/ 7780 w 1290206"/>
              <a:gd name="connsiteY6" fmla="*/ 1479182 h 2167570"/>
              <a:gd name="connsiteX7" fmla="*/ 75276 w 1290206"/>
              <a:gd name="connsiteY7" fmla="*/ 1082605 h 2167570"/>
              <a:gd name="connsiteX8" fmla="*/ 7780 w 1290206"/>
              <a:gd name="connsiteY8" fmla="*/ 686028 h 2167570"/>
              <a:gd name="connsiteX9" fmla="*/ 79776 w 1290206"/>
              <a:gd name="connsiteY9" fmla="*/ 487739 h 2167570"/>
              <a:gd name="connsiteX10" fmla="*/ 894229 w 1290206"/>
              <a:gd name="connsiteY10" fmla="*/ 19057 h 2167570"/>
              <a:gd name="connsiteX11" fmla="*/ 944500 w 1290206"/>
              <a:gd name="connsiteY11" fmla="*/ 890 h 216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0206" h="2167570">
                <a:moveTo>
                  <a:pt x="944500" y="890"/>
                </a:moveTo>
                <a:cubicBezTo>
                  <a:pt x="996598" y="-5447"/>
                  <a:pt x="1050595" y="22437"/>
                  <a:pt x="1074219" y="73136"/>
                </a:cubicBezTo>
                <a:cubicBezTo>
                  <a:pt x="1209211" y="384088"/>
                  <a:pt x="1290206" y="722080"/>
                  <a:pt x="1290206" y="1082605"/>
                </a:cubicBezTo>
                <a:cubicBezTo>
                  <a:pt x="1290206" y="1443129"/>
                  <a:pt x="1209211" y="1785628"/>
                  <a:pt x="1074219" y="2092073"/>
                </a:cubicBezTo>
                <a:cubicBezTo>
                  <a:pt x="1042720" y="2164178"/>
                  <a:pt x="957225" y="2186711"/>
                  <a:pt x="894229" y="2150659"/>
                </a:cubicBezTo>
                <a:cubicBezTo>
                  <a:pt x="894229" y="2150659"/>
                  <a:pt x="894229" y="2150659"/>
                  <a:pt x="79776" y="1677470"/>
                </a:cubicBezTo>
                <a:cubicBezTo>
                  <a:pt x="12280" y="1641418"/>
                  <a:pt x="-14719" y="1551287"/>
                  <a:pt x="7780" y="1479182"/>
                </a:cubicBezTo>
                <a:cubicBezTo>
                  <a:pt x="52777" y="1352998"/>
                  <a:pt x="75276" y="1222308"/>
                  <a:pt x="75276" y="1082605"/>
                </a:cubicBezTo>
                <a:cubicBezTo>
                  <a:pt x="75276" y="947408"/>
                  <a:pt x="52777" y="812211"/>
                  <a:pt x="7780" y="686028"/>
                </a:cubicBezTo>
                <a:cubicBezTo>
                  <a:pt x="-14719" y="613923"/>
                  <a:pt x="12280" y="528298"/>
                  <a:pt x="79776" y="487739"/>
                </a:cubicBezTo>
                <a:cubicBezTo>
                  <a:pt x="79776" y="487739"/>
                  <a:pt x="79776" y="487739"/>
                  <a:pt x="894229" y="19057"/>
                </a:cubicBezTo>
                <a:cubicBezTo>
                  <a:pt x="909978" y="8917"/>
                  <a:pt x="927133" y="3003"/>
                  <a:pt x="944500" y="89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27E24C2-886C-154F-95D7-7E0192B8496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22675" y="2345602"/>
            <a:ext cx="1291775" cy="2167570"/>
          </a:xfrm>
          <a:custGeom>
            <a:avLst/>
            <a:gdLst>
              <a:gd name="connsiteX0" fmla="*/ 348028 w 1291775"/>
              <a:gd name="connsiteY0" fmla="*/ 890 h 2167570"/>
              <a:gd name="connsiteX1" fmla="*/ 400964 w 1291775"/>
              <a:gd name="connsiteY1" fmla="*/ 19057 h 2167570"/>
              <a:gd name="connsiteX2" fmla="*/ 1211904 w 1291775"/>
              <a:gd name="connsiteY2" fmla="*/ 487739 h 2167570"/>
              <a:gd name="connsiteX3" fmla="*/ 1283987 w 1291775"/>
              <a:gd name="connsiteY3" fmla="*/ 686028 h 2167570"/>
              <a:gd name="connsiteX4" fmla="*/ 1220914 w 1291775"/>
              <a:gd name="connsiteY4" fmla="*/ 1082605 h 2167570"/>
              <a:gd name="connsiteX5" fmla="*/ 1283987 w 1291775"/>
              <a:gd name="connsiteY5" fmla="*/ 1479182 h 2167570"/>
              <a:gd name="connsiteX6" fmla="*/ 1211904 w 1291775"/>
              <a:gd name="connsiteY6" fmla="*/ 1677470 h 2167570"/>
              <a:gd name="connsiteX7" fmla="*/ 400964 w 1291775"/>
              <a:gd name="connsiteY7" fmla="*/ 2150659 h 2167570"/>
              <a:gd name="connsiteX8" fmla="*/ 216251 w 1291775"/>
              <a:gd name="connsiteY8" fmla="*/ 2092073 h 2167570"/>
              <a:gd name="connsiteX9" fmla="*/ 0 w 1291775"/>
              <a:gd name="connsiteY9" fmla="*/ 1082605 h 2167570"/>
              <a:gd name="connsiteX10" fmla="*/ 216251 w 1291775"/>
              <a:gd name="connsiteY10" fmla="*/ 73136 h 2167570"/>
              <a:gd name="connsiteX11" fmla="*/ 348028 w 1291775"/>
              <a:gd name="connsiteY11" fmla="*/ 890 h 216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1775" h="2167570">
                <a:moveTo>
                  <a:pt x="348028" y="890"/>
                </a:moveTo>
                <a:cubicBezTo>
                  <a:pt x="366049" y="3003"/>
                  <a:pt x="384070" y="8917"/>
                  <a:pt x="400964" y="19057"/>
                </a:cubicBezTo>
                <a:cubicBezTo>
                  <a:pt x="400964" y="19057"/>
                  <a:pt x="400964" y="19057"/>
                  <a:pt x="1211904" y="487739"/>
                </a:cubicBezTo>
                <a:cubicBezTo>
                  <a:pt x="1279482" y="528298"/>
                  <a:pt x="1306513" y="613923"/>
                  <a:pt x="1283987" y="686028"/>
                </a:cubicBezTo>
                <a:cubicBezTo>
                  <a:pt x="1238935" y="812211"/>
                  <a:pt x="1220914" y="947408"/>
                  <a:pt x="1220914" y="1082605"/>
                </a:cubicBezTo>
                <a:cubicBezTo>
                  <a:pt x="1220914" y="1222308"/>
                  <a:pt x="1238935" y="1352998"/>
                  <a:pt x="1283987" y="1479182"/>
                </a:cubicBezTo>
                <a:cubicBezTo>
                  <a:pt x="1306513" y="1551287"/>
                  <a:pt x="1279482" y="1641418"/>
                  <a:pt x="1211904" y="1677470"/>
                </a:cubicBezTo>
                <a:cubicBezTo>
                  <a:pt x="1211904" y="1677470"/>
                  <a:pt x="1211904" y="1677470"/>
                  <a:pt x="400964" y="2150659"/>
                </a:cubicBezTo>
                <a:cubicBezTo>
                  <a:pt x="333386" y="2186711"/>
                  <a:pt x="247787" y="2164178"/>
                  <a:pt x="216251" y="2092073"/>
                </a:cubicBezTo>
                <a:cubicBezTo>
                  <a:pt x="81094" y="1785628"/>
                  <a:pt x="0" y="1443129"/>
                  <a:pt x="0" y="1082605"/>
                </a:cubicBezTo>
                <a:cubicBezTo>
                  <a:pt x="0" y="722080"/>
                  <a:pt x="81094" y="384088"/>
                  <a:pt x="216251" y="73136"/>
                </a:cubicBezTo>
                <a:cubicBezTo>
                  <a:pt x="239903" y="22437"/>
                  <a:pt x="293966" y="-5447"/>
                  <a:pt x="348028" y="89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0658C7C8-4B0E-CC48-87CF-C88CE688E30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071113" y="967005"/>
            <a:ext cx="1910587" cy="1687263"/>
          </a:xfrm>
          <a:custGeom>
            <a:avLst/>
            <a:gdLst>
              <a:gd name="connsiteX0" fmla="*/ 1770980 w 1910587"/>
              <a:gd name="connsiteY0" fmla="*/ 861 h 1687263"/>
              <a:gd name="connsiteX1" fmla="*/ 1910587 w 1910587"/>
              <a:gd name="connsiteY1" fmla="*/ 131584 h 1687263"/>
              <a:gd name="connsiteX2" fmla="*/ 1910587 w 1910587"/>
              <a:gd name="connsiteY2" fmla="*/ 1069178 h 1687263"/>
              <a:gd name="connsiteX3" fmla="*/ 1770980 w 1910587"/>
              <a:gd name="connsiteY3" fmla="*/ 1231454 h 1687263"/>
              <a:gd name="connsiteX4" fmla="*/ 1086453 w 1910587"/>
              <a:gd name="connsiteY4" fmla="*/ 1628129 h 1687263"/>
              <a:gd name="connsiteX5" fmla="*/ 879293 w 1910587"/>
              <a:gd name="connsiteY5" fmla="*/ 1668698 h 1687263"/>
              <a:gd name="connsiteX6" fmla="*/ 64166 w 1910587"/>
              <a:gd name="connsiteY6" fmla="*/ 1195393 h 1687263"/>
              <a:gd name="connsiteX7" fmla="*/ 23635 w 1910587"/>
              <a:gd name="connsiteY7" fmla="*/ 1010579 h 1687263"/>
              <a:gd name="connsiteX8" fmla="*/ 1770980 w 1910587"/>
              <a:gd name="connsiteY8" fmla="*/ 861 h 168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10587" h="1687263">
                <a:moveTo>
                  <a:pt x="1770980" y="861"/>
                </a:moveTo>
                <a:cubicBezTo>
                  <a:pt x="1847539" y="-8154"/>
                  <a:pt x="1910587" y="54953"/>
                  <a:pt x="1910587" y="131584"/>
                </a:cubicBezTo>
                <a:cubicBezTo>
                  <a:pt x="1910587" y="131584"/>
                  <a:pt x="1910587" y="131584"/>
                  <a:pt x="1910587" y="1069178"/>
                </a:cubicBezTo>
                <a:cubicBezTo>
                  <a:pt x="1910587" y="1150316"/>
                  <a:pt x="1847539" y="1217931"/>
                  <a:pt x="1770980" y="1231454"/>
                </a:cubicBezTo>
                <a:cubicBezTo>
                  <a:pt x="1500772" y="1285546"/>
                  <a:pt x="1262088" y="1429792"/>
                  <a:pt x="1086453" y="1628129"/>
                </a:cubicBezTo>
                <a:cubicBezTo>
                  <a:pt x="1036915" y="1686729"/>
                  <a:pt x="946845" y="1704759"/>
                  <a:pt x="879293" y="1668698"/>
                </a:cubicBezTo>
                <a:cubicBezTo>
                  <a:pt x="879293" y="1668698"/>
                  <a:pt x="879293" y="1668698"/>
                  <a:pt x="64166" y="1195393"/>
                </a:cubicBezTo>
                <a:cubicBezTo>
                  <a:pt x="1117" y="1159332"/>
                  <a:pt x="-21400" y="1073686"/>
                  <a:pt x="23635" y="1010579"/>
                </a:cubicBezTo>
                <a:cubicBezTo>
                  <a:pt x="424443" y="456136"/>
                  <a:pt x="1050425" y="72984"/>
                  <a:pt x="1770980" y="86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8" name="Google Shape;8;p1">
            <a:extLst>
              <a:ext uri="{FF2B5EF4-FFF2-40B4-BE49-F238E27FC236}">
                <a16:creationId xmlns:a16="http://schemas.microsoft.com/office/drawing/2014/main" id="{9467EC89-2EA7-D64C-A536-CCC74646786F}"/>
              </a:ext>
            </a:extLst>
          </p:cNvPr>
          <p:cNvSpPr txBox="1">
            <a:spLocks noGrp="1"/>
          </p:cNvSpPr>
          <p:nvPr>
            <p:ph type="dt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9;p1">
            <a:extLst>
              <a:ext uri="{FF2B5EF4-FFF2-40B4-BE49-F238E27FC236}">
                <a16:creationId xmlns:a16="http://schemas.microsoft.com/office/drawing/2014/main" id="{F8F43831-B81A-F64D-9A68-A98020F2C62A}"/>
              </a:ext>
            </a:extLst>
          </p:cNvPr>
          <p:cNvSpPr txBox="1">
            <a:spLocks noGrp="1"/>
          </p:cNvSpPr>
          <p:nvPr>
            <p:ph type="ftr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8780D9A4-0880-6F49-9F67-8EC2F53D9503}"/>
              </a:ext>
            </a:extLst>
          </p:cNvPr>
          <p:cNvSpPr txBox="1">
            <a:spLocks noGrp="1"/>
          </p:cNvSpPr>
          <p:nvPr>
            <p:ph type="sldNum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F5619D-2BEC-5E4B-878B-A4B7241797E2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0013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360EFB0-4F84-2A46-9B8A-49CEA42938B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189413" y="3519488"/>
            <a:ext cx="2514167" cy="2305050"/>
          </a:xfrm>
          <a:custGeom>
            <a:avLst/>
            <a:gdLst>
              <a:gd name="connsiteX0" fmla="*/ 1956298 w 2514167"/>
              <a:gd name="connsiteY0" fmla="*/ 0 h 2305050"/>
              <a:gd name="connsiteX1" fmla="*/ 2345224 w 2514167"/>
              <a:gd name="connsiteY1" fmla="*/ 1674276 h 2305050"/>
              <a:gd name="connsiteX2" fmla="*/ 1256231 w 2514167"/>
              <a:gd name="connsiteY2" fmla="*/ 2305050 h 2305050"/>
              <a:gd name="connsiteX3" fmla="*/ 626171 w 2514167"/>
              <a:gd name="connsiteY3" fmla="*/ 2137623 h 2305050"/>
              <a:gd name="connsiteX4" fmla="*/ 0 w 2514167"/>
              <a:gd name="connsiteY4" fmla="*/ 1129163 h 2305050"/>
              <a:gd name="connsiteX5" fmla="*/ 602835 w 2514167"/>
              <a:gd name="connsiteY5" fmla="*/ 1269335 h 2305050"/>
              <a:gd name="connsiteX6" fmla="*/ 1956298 w 2514167"/>
              <a:gd name="connsiteY6" fmla="*/ 0 h 230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167" h="2305050">
                <a:moveTo>
                  <a:pt x="1956298" y="0"/>
                </a:moveTo>
                <a:cubicBezTo>
                  <a:pt x="2500794" y="366005"/>
                  <a:pt x="2679700" y="1098014"/>
                  <a:pt x="2345224" y="1674276"/>
                </a:cubicBezTo>
                <a:cubicBezTo>
                  <a:pt x="2119647" y="2063643"/>
                  <a:pt x="1703496" y="2305050"/>
                  <a:pt x="1256231" y="2305050"/>
                </a:cubicBezTo>
                <a:cubicBezTo>
                  <a:pt x="1034543" y="2305050"/>
                  <a:pt x="816745" y="2246645"/>
                  <a:pt x="626171" y="2137623"/>
                </a:cubicBezTo>
                <a:cubicBezTo>
                  <a:pt x="264470" y="1927365"/>
                  <a:pt x="27225" y="1545785"/>
                  <a:pt x="0" y="1129163"/>
                </a:cubicBezTo>
                <a:cubicBezTo>
                  <a:pt x="186685" y="1222611"/>
                  <a:pt x="392815" y="1269335"/>
                  <a:pt x="602835" y="1269335"/>
                </a:cubicBezTo>
                <a:cubicBezTo>
                  <a:pt x="1322349" y="1269335"/>
                  <a:pt x="1909627" y="708647"/>
                  <a:pt x="195629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BC2A8BBB-9813-D147-B982-87B5DC3CDFC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6013" y="3305176"/>
            <a:ext cx="1816878" cy="2519363"/>
          </a:xfrm>
          <a:custGeom>
            <a:avLst/>
            <a:gdLst>
              <a:gd name="connsiteX0" fmla="*/ 556608 w 1816878"/>
              <a:gd name="connsiteY0" fmla="*/ 0 h 2519363"/>
              <a:gd name="connsiteX1" fmla="*/ 1646470 w 1816878"/>
              <a:gd name="connsiteY1" fmla="*/ 630814 h 2519363"/>
              <a:gd name="connsiteX2" fmla="*/ 1774918 w 1816878"/>
              <a:gd name="connsiteY2" fmla="*/ 1584824 h 2519363"/>
              <a:gd name="connsiteX3" fmla="*/ 1187171 w 1816878"/>
              <a:gd name="connsiteY3" fmla="*/ 2351925 h 2519363"/>
              <a:gd name="connsiteX4" fmla="*/ 556608 w 1816878"/>
              <a:gd name="connsiteY4" fmla="*/ 2519363 h 2519363"/>
              <a:gd name="connsiteX5" fmla="*/ 0 w 1816878"/>
              <a:gd name="connsiteY5" fmla="*/ 2390864 h 2519363"/>
              <a:gd name="connsiteX6" fmla="*/ 424268 w 1816878"/>
              <a:gd name="connsiteY6" fmla="*/ 1939170 h 2519363"/>
              <a:gd name="connsiteX7" fmla="*/ 0 w 1816878"/>
              <a:gd name="connsiteY7" fmla="*/ 128499 h 2519363"/>
              <a:gd name="connsiteX8" fmla="*/ 556608 w 1816878"/>
              <a:gd name="connsiteY8" fmla="*/ 0 h 251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6878" h="2519363">
                <a:moveTo>
                  <a:pt x="556608" y="0"/>
                </a:moveTo>
                <a:cubicBezTo>
                  <a:pt x="1004230" y="0"/>
                  <a:pt x="1424605" y="241423"/>
                  <a:pt x="1646470" y="630814"/>
                </a:cubicBezTo>
                <a:cubicBezTo>
                  <a:pt x="1813842" y="922858"/>
                  <a:pt x="1860550" y="1261629"/>
                  <a:pt x="1774918" y="1584824"/>
                </a:cubicBezTo>
                <a:cubicBezTo>
                  <a:pt x="1685394" y="1911912"/>
                  <a:pt x="1479099" y="2184486"/>
                  <a:pt x="1187171" y="2351925"/>
                </a:cubicBezTo>
                <a:cubicBezTo>
                  <a:pt x="996445" y="2460954"/>
                  <a:pt x="778473" y="2519363"/>
                  <a:pt x="556608" y="2519363"/>
                </a:cubicBezTo>
                <a:cubicBezTo>
                  <a:pt x="365882" y="2519363"/>
                  <a:pt x="175157" y="2476530"/>
                  <a:pt x="0" y="2390864"/>
                </a:cubicBezTo>
                <a:cubicBezTo>
                  <a:pt x="175157" y="2274046"/>
                  <a:pt x="319174" y="2122184"/>
                  <a:pt x="424268" y="1939170"/>
                </a:cubicBezTo>
                <a:cubicBezTo>
                  <a:pt x="782365" y="1316143"/>
                  <a:pt x="591640" y="521785"/>
                  <a:pt x="0" y="128499"/>
                </a:cubicBezTo>
                <a:cubicBezTo>
                  <a:pt x="171264" y="46727"/>
                  <a:pt x="361990" y="0"/>
                  <a:pt x="5566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E758E89-9A58-EA43-AF9E-0B12F19DC9B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30600" y="2386013"/>
            <a:ext cx="2517775" cy="2305050"/>
          </a:xfrm>
          <a:custGeom>
            <a:avLst/>
            <a:gdLst>
              <a:gd name="connsiteX0" fmla="*/ 560370 w 2517775"/>
              <a:gd name="connsiteY0" fmla="*/ 0 h 2305050"/>
              <a:gd name="connsiteX1" fmla="*/ 739378 w 2517775"/>
              <a:gd name="connsiteY1" fmla="*/ 591837 h 2305050"/>
              <a:gd name="connsiteX2" fmla="*/ 1914599 w 2517775"/>
              <a:gd name="connsiteY2" fmla="*/ 1269335 h 2305050"/>
              <a:gd name="connsiteX3" fmla="*/ 2517775 w 2517775"/>
              <a:gd name="connsiteY3" fmla="*/ 1129163 h 2305050"/>
              <a:gd name="connsiteX4" fmla="*/ 1260833 w 2517775"/>
              <a:gd name="connsiteY4" fmla="*/ 2305050 h 2305050"/>
              <a:gd name="connsiteX5" fmla="*/ 0 w 2517775"/>
              <a:gd name="connsiteY5" fmla="*/ 1047396 h 2305050"/>
              <a:gd name="connsiteX6" fmla="*/ 560370 w 2517775"/>
              <a:gd name="connsiteY6" fmla="*/ 0 h 230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7775" h="2305050">
                <a:moveTo>
                  <a:pt x="560370" y="0"/>
                </a:moveTo>
                <a:cubicBezTo>
                  <a:pt x="572045" y="206365"/>
                  <a:pt x="634308" y="408835"/>
                  <a:pt x="739378" y="591837"/>
                </a:cubicBezTo>
                <a:cubicBezTo>
                  <a:pt x="980648" y="1008460"/>
                  <a:pt x="1432058" y="1269335"/>
                  <a:pt x="1914599" y="1269335"/>
                </a:cubicBezTo>
                <a:cubicBezTo>
                  <a:pt x="2124738" y="1269335"/>
                  <a:pt x="2330985" y="1222611"/>
                  <a:pt x="2517775" y="1129163"/>
                </a:cubicBezTo>
                <a:cubicBezTo>
                  <a:pt x="2474969" y="1783299"/>
                  <a:pt x="1926273" y="2305050"/>
                  <a:pt x="1260833" y="2305050"/>
                </a:cubicBezTo>
                <a:cubicBezTo>
                  <a:pt x="568153" y="2305050"/>
                  <a:pt x="0" y="1740469"/>
                  <a:pt x="0" y="1047396"/>
                </a:cubicBezTo>
                <a:cubicBezTo>
                  <a:pt x="0" y="626880"/>
                  <a:pt x="214030" y="229726"/>
                  <a:pt x="56037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9B23BDF-6FCA-E246-982C-7C81E45F91C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49975" y="2171701"/>
            <a:ext cx="2517775" cy="2309813"/>
          </a:xfrm>
          <a:custGeom>
            <a:avLst/>
            <a:gdLst>
              <a:gd name="connsiteX0" fmla="*/ 1256942 w 2517775"/>
              <a:gd name="connsiteY0" fmla="*/ 0 h 2309813"/>
              <a:gd name="connsiteX1" fmla="*/ 2517775 w 2517775"/>
              <a:gd name="connsiteY1" fmla="*/ 1262023 h 2309813"/>
              <a:gd name="connsiteX2" fmla="*/ 1957405 w 2517775"/>
              <a:gd name="connsiteY2" fmla="*/ 2309813 h 2309813"/>
              <a:gd name="connsiteX3" fmla="*/ 1778398 w 2517775"/>
              <a:gd name="connsiteY3" fmla="*/ 1713858 h 2309813"/>
              <a:gd name="connsiteX4" fmla="*/ 603177 w 2517775"/>
              <a:gd name="connsiteY4" fmla="*/ 1036105 h 2309813"/>
              <a:gd name="connsiteX5" fmla="*/ 0 w 2517775"/>
              <a:gd name="connsiteY5" fmla="*/ 1176330 h 2309813"/>
              <a:gd name="connsiteX6" fmla="*/ 1256942 w 2517775"/>
              <a:gd name="connsiteY6" fmla="*/ 0 h 2309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7775" h="2309813">
                <a:moveTo>
                  <a:pt x="1256942" y="0"/>
                </a:moveTo>
                <a:cubicBezTo>
                  <a:pt x="1949622" y="0"/>
                  <a:pt x="2517775" y="564794"/>
                  <a:pt x="2517775" y="1262023"/>
                </a:cubicBezTo>
                <a:cubicBezTo>
                  <a:pt x="2517775" y="1682697"/>
                  <a:pt x="2303745" y="2076105"/>
                  <a:pt x="1957405" y="2309813"/>
                </a:cubicBezTo>
                <a:cubicBezTo>
                  <a:pt x="1945730" y="2099476"/>
                  <a:pt x="1883467" y="1896929"/>
                  <a:pt x="1778398" y="1713858"/>
                </a:cubicBezTo>
                <a:cubicBezTo>
                  <a:pt x="1537127" y="1297079"/>
                  <a:pt x="1085718" y="1036105"/>
                  <a:pt x="603177" y="1036105"/>
                </a:cubicBezTo>
                <a:cubicBezTo>
                  <a:pt x="393038" y="1036105"/>
                  <a:pt x="186790" y="1086742"/>
                  <a:pt x="0" y="1176330"/>
                </a:cubicBezTo>
                <a:cubicBezTo>
                  <a:pt x="42806" y="521948"/>
                  <a:pt x="591502" y="0"/>
                  <a:pt x="12569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7969FD5-1B69-EF48-ABB7-EC11BA59D8B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494771" y="1038226"/>
            <a:ext cx="2514167" cy="2309813"/>
          </a:xfrm>
          <a:custGeom>
            <a:avLst/>
            <a:gdLst>
              <a:gd name="connsiteX0" fmla="*/ 1257936 w 2514167"/>
              <a:gd name="connsiteY0" fmla="*/ 0 h 2309813"/>
              <a:gd name="connsiteX1" fmla="*/ 1887996 w 2514167"/>
              <a:gd name="connsiteY1" fmla="*/ 167491 h 2309813"/>
              <a:gd name="connsiteX2" fmla="*/ 2514167 w 2514167"/>
              <a:gd name="connsiteY2" fmla="*/ 1176330 h 2309813"/>
              <a:gd name="connsiteX3" fmla="*/ 1911332 w 2514167"/>
              <a:gd name="connsiteY3" fmla="*/ 1036105 h 2309813"/>
              <a:gd name="connsiteX4" fmla="*/ 557870 w 2514167"/>
              <a:gd name="connsiteY4" fmla="*/ 2309813 h 2309813"/>
              <a:gd name="connsiteX5" fmla="*/ 168944 w 2514167"/>
              <a:gd name="connsiteY5" fmla="*/ 631011 h 2309813"/>
              <a:gd name="connsiteX6" fmla="*/ 1257936 w 2514167"/>
              <a:gd name="connsiteY6" fmla="*/ 0 h 2309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14167" h="2309813">
                <a:moveTo>
                  <a:pt x="1257936" y="0"/>
                </a:moveTo>
                <a:cubicBezTo>
                  <a:pt x="1479624" y="0"/>
                  <a:pt x="1697423" y="58427"/>
                  <a:pt x="1887996" y="167491"/>
                </a:cubicBezTo>
                <a:cubicBezTo>
                  <a:pt x="2249697" y="377828"/>
                  <a:pt x="2486942" y="759551"/>
                  <a:pt x="2514167" y="1176330"/>
                </a:cubicBezTo>
                <a:cubicBezTo>
                  <a:pt x="2327483" y="1086742"/>
                  <a:pt x="2121352" y="1036105"/>
                  <a:pt x="1911332" y="1036105"/>
                </a:cubicBezTo>
                <a:cubicBezTo>
                  <a:pt x="1191819" y="1036105"/>
                  <a:pt x="604541" y="1600899"/>
                  <a:pt x="557870" y="2309813"/>
                </a:cubicBezTo>
                <a:cubicBezTo>
                  <a:pt x="13373" y="1943671"/>
                  <a:pt x="-165533" y="1207491"/>
                  <a:pt x="168944" y="631011"/>
                </a:cubicBezTo>
                <a:cubicBezTo>
                  <a:pt x="390631" y="241498"/>
                  <a:pt x="810671" y="0"/>
                  <a:pt x="12579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794F0EE-1E09-864D-83D6-EE578AD70D8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185459" y="1038226"/>
            <a:ext cx="1816879" cy="2519363"/>
          </a:xfrm>
          <a:custGeom>
            <a:avLst/>
            <a:gdLst>
              <a:gd name="connsiteX0" fmla="*/ 1260271 w 1816879"/>
              <a:gd name="connsiteY0" fmla="*/ 0 h 2519363"/>
              <a:gd name="connsiteX1" fmla="*/ 1816879 w 1816879"/>
              <a:gd name="connsiteY1" fmla="*/ 128499 h 2519363"/>
              <a:gd name="connsiteX2" fmla="*/ 1392612 w 1816879"/>
              <a:gd name="connsiteY2" fmla="*/ 580193 h 2519363"/>
              <a:gd name="connsiteX3" fmla="*/ 1816879 w 1816879"/>
              <a:gd name="connsiteY3" fmla="*/ 2390864 h 2519363"/>
              <a:gd name="connsiteX4" fmla="*/ 1260271 w 1816879"/>
              <a:gd name="connsiteY4" fmla="*/ 2519363 h 2519363"/>
              <a:gd name="connsiteX5" fmla="*/ 170409 w 1816879"/>
              <a:gd name="connsiteY5" fmla="*/ 1888549 h 2519363"/>
              <a:gd name="connsiteX6" fmla="*/ 41961 w 1816879"/>
              <a:gd name="connsiteY6" fmla="*/ 934540 h 2519363"/>
              <a:gd name="connsiteX7" fmla="*/ 629708 w 1816879"/>
              <a:gd name="connsiteY7" fmla="*/ 167439 h 2519363"/>
              <a:gd name="connsiteX8" fmla="*/ 1260271 w 1816879"/>
              <a:gd name="connsiteY8" fmla="*/ 0 h 251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6879" h="2519363">
                <a:moveTo>
                  <a:pt x="1260271" y="0"/>
                </a:moveTo>
                <a:cubicBezTo>
                  <a:pt x="1450997" y="0"/>
                  <a:pt x="1641723" y="46727"/>
                  <a:pt x="1816879" y="128499"/>
                </a:cubicBezTo>
                <a:cubicBezTo>
                  <a:pt x="1641723" y="245317"/>
                  <a:pt x="1497705" y="401073"/>
                  <a:pt x="1392612" y="580193"/>
                </a:cubicBezTo>
                <a:cubicBezTo>
                  <a:pt x="1034514" y="1203220"/>
                  <a:pt x="1225240" y="1997579"/>
                  <a:pt x="1816879" y="2390864"/>
                </a:cubicBezTo>
                <a:cubicBezTo>
                  <a:pt x="1645615" y="2476530"/>
                  <a:pt x="1454889" y="2519363"/>
                  <a:pt x="1260271" y="2519363"/>
                </a:cubicBezTo>
                <a:cubicBezTo>
                  <a:pt x="812649" y="2519363"/>
                  <a:pt x="392274" y="2277940"/>
                  <a:pt x="170409" y="1888549"/>
                </a:cubicBezTo>
                <a:cubicBezTo>
                  <a:pt x="3037" y="1600399"/>
                  <a:pt x="-43671" y="1257735"/>
                  <a:pt x="41961" y="934540"/>
                </a:cubicBezTo>
                <a:cubicBezTo>
                  <a:pt x="131486" y="607451"/>
                  <a:pt x="337781" y="338771"/>
                  <a:pt x="629708" y="167439"/>
                </a:cubicBezTo>
                <a:cubicBezTo>
                  <a:pt x="820434" y="58409"/>
                  <a:pt x="1038406" y="0"/>
                  <a:pt x="126027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8" name="Google Shape;8;p1">
            <a:extLst>
              <a:ext uri="{FF2B5EF4-FFF2-40B4-BE49-F238E27FC236}">
                <a16:creationId xmlns:a16="http://schemas.microsoft.com/office/drawing/2014/main" id="{3EA0D939-837E-0C40-BB0E-4C24D9B951F5}"/>
              </a:ext>
            </a:extLst>
          </p:cNvPr>
          <p:cNvSpPr txBox="1">
            <a:spLocks noGrp="1"/>
          </p:cNvSpPr>
          <p:nvPr>
            <p:ph type="dt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9;p1">
            <a:extLst>
              <a:ext uri="{FF2B5EF4-FFF2-40B4-BE49-F238E27FC236}">
                <a16:creationId xmlns:a16="http://schemas.microsoft.com/office/drawing/2014/main" id="{3804058B-9255-D348-AF23-0579CFD293D7}"/>
              </a:ext>
            </a:extLst>
          </p:cNvPr>
          <p:cNvSpPr txBox="1">
            <a:spLocks noGrp="1"/>
          </p:cNvSpPr>
          <p:nvPr>
            <p:ph type="ftr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9EB2A1BC-1E42-054C-9DD1-278F6A0C20B9}"/>
              </a:ext>
            </a:extLst>
          </p:cNvPr>
          <p:cNvSpPr txBox="1">
            <a:spLocks noGrp="1"/>
          </p:cNvSpPr>
          <p:nvPr>
            <p:ph type="sldNum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E9F042-8E9B-BE46-93B7-B02FE09B375F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17600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BD689EB-B894-694D-9CD8-B3716870776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51650" y="1760539"/>
            <a:ext cx="1834094" cy="2359025"/>
          </a:xfrm>
          <a:custGeom>
            <a:avLst/>
            <a:gdLst>
              <a:gd name="connsiteX0" fmla="*/ 1026529 w 1834094"/>
              <a:gd name="connsiteY0" fmla="*/ 0 h 2359025"/>
              <a:gd name="connsiteX1" fmla="*/ 1723249 w 1834094"/>
              <a:gd name="connsiteY1" fmla="*/ 1212506 h 2359025"/>
              <a:gd name="connsiteX2" fmla="*/ 1731494 w 1834094"/>
              <a:gd name="connsiteY2" fmla="*/ 2115699 h 2359025"/>
              <a:gd name="connsiteX3" fmla="*/ 1463525 w 1834094"/>
              <a:gd name="connsiteY3" fmla="*/ 2334280 h 2359025"/>
              <a:gd name="connsiteX4" fmla="*/ 1298621 w 1834094"/>
              <a:gd name="connsiteY4" fmla="*/ 2359025 h 2359025"/>
              <a:gd name="connsiteX5" fmla="*/ 1084245 w 1834094"/>
              <a:gd name="connsiteY5" fmla="*/ 2321908 h 2359025"/>
              <a:gd name="connsiteX6" fmla="*/ 140169 w 1834094"/>
              <a:gd name="connsiteY6" fmla="*/ 1963105 h 2359025"/>
              <a:gd name="connsiteX7" fmla="*/ 0 w 1834094"/>
              <a:gd name="connsiteY7" fmla="*/ 1109402 h 2359025"/>
              <a:gd name="connsiteX8" fmla="*/ 783295 w 1834094"/>
              <a:gd name="connsiteY8" fmla="*/ 470156 h 2359025"/>
              <a:gd name="connsiteX9" fmla="*/ 1014161 w 1834094"/>
              <a:gd name="connsiteY9" fmla="*/ 94856 h 2359025"/>
              <a:gd name="connsiteX10" fmla="*/ 1026529 w 1834094"/>
              <a:gd name="connsiteY10" fmla="*/ 0 h 235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34094" h="2359025">
                <a:moveTo>
                  <a:pt x="1026529" y="0"/>
                </a:moveTo>
                <a:cubicBezTo>
                  <a:pt x="1026529" y="0"/>
                  <a:pt x="1026529" y="0"/>
                  <a:pt x="1723249" y="1212506"/>
                </a:cubicBezTo>
                <a:cubicBezTo>
                  <a:pt x="1867540" y="1455832"/>
                  <a:pt x="1871663" y="1864125"/>
                  <a:pt x="1731494" y="2115699"/>
                </a:cubicBezTo>
                <a:cubicBezTo>
                  <a:pt x="1710881" y="2152817"/>
                  <a:pt x="1632552" y="2276542"/>
                  <a:pt x="1463525" y="2334280"/>
                </a:cubicBezTo>
                <a:cubicBezTo>
                  <a:pt x="1409931" y="2350777"/>
                  <a:pt x="1356337" y="2359025"/>
                  <a:pt x="1298621" y="2359025"/>
                </a:cubicBezTo>
                <a:cubicBezTo>
                  <a:pt x="1179065" y="2359025"/>
                  <a:pt x="1084245" y="2321908"/>
                  <a:pt x="1084245" y="2321908"/>
                </a:cubicBezTo>
                <a:lnTo>
                  <a:pt x="140169" y="1963105"/>
                </a:lnTo>
                <a:cubicBezTo>
                  <a:pt x="140169" y="1963105"/>
                  <a:pt x="140169" y="1963105"/>
                  <a:pt x="0" y="1109402"/>
                </a:cubicBezTo>
                <a:cubicBezTo>
                  <a:pt x="0" y="1109402"/>
                  <a:pt x="0" y="1109402"/>
                  <a:pt x="783295" y="470156"/>
                </a:cubicBezTo>
                <a:cubicBezTo>
                  <a:pt x="795663" y="457783"/>
                  <a:pt x="968813" y="321685"/>
                  <a:pt x="1014161" y="94856"/>
                </a:cubicBezTo>
                <a:cubicBezTo>
                  <a:pt x="1018284" y="61863"/>
                  <a:pt x="1022406" y="28869"/>
                  <a:pt x="102652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3EBFD0C-F505-9D4D-9341-BABB12887D0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91263" y="3806826"/>
            <a:ext cx="2139950" cy="2003425"/>
          </a:xfrm>
          <a:custGeom>
            <a:avLst/>
            <a:gdLst>
              <a:gd name="connsiteX0" fmla="*/ 667961 w 2139950"/>
              <a:gd name="connsiteY0" fmla="*/ 0 h 2003425"/>
              <a:gd name="connsiteX1" fmla="*/ 1612178 w 2139950"/>
              <a:gd name="connsiteY1" fmla="*/ 358638 h 2003425"/>
              <a:gd name="connsiteX2" fmla="*/ 1859571 w 2139950"/>
              <a:gd name="connsiteY2" fmla="*/ 403983 h 2003425"/>
              <a:gd name="connsiteX3" fmla="*/ 2053363 w 2139950"/>
              <a:gd name="connsiteY3" fmla="*/ 371005 h 2003425"/>
              <a:gd name="connsiteX4" fmla="*/ 2139950 w 2139950"/>
              <a:gd name="connsiteY4" fmla="*/ 333904 h 2003425"/>
              <a:gd name="connsiteX5" fmla="*/ 1439003 w 2139950"/>
              <a:gd name="connsiteY5" fmla="*/ 1545853 h 2003425"/>
              <a:gd name="connsiteX6" fmla="*/ 663838 w 2139950"/>
              <a:gd name="connsiteY6" fmla="*/ 2003425 h 2003425"/>
              <a:gd name="connsiteX7" fmla="*/ 659715 w 2139950"/>
              <a:gd name="connsiteY7" fmla="*/ 2003425 h 2003425"/>
              <a:gd name="connsiteX8" fmla="*/ 338104 w 2139950"/>
              <a:gd name="connsiteY8" fmla="*/ 1879757 h 2003425"/>
              <a:gd name="connsiteX9" fmla="*/ 160806 w 2139950"/>
              <a:gd name="connsiteY9" fmla="*/ 1545853 h 2003425"/>
              <a:gd name="connsiteX10" fmla="*/ 0 w 2139950"/>
              <a:gd name="connsiteY10" fmla="*/ 548263 h 2003425"/>
              <a:gd name="connsiteX11" fmla="*/ 667961 w 2139950"/>
              <a:gd name="connsiteY11" fmla="*/ 0 h 200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39950" h="2003425">
                <a:moveTo>
                  <a:pt x="667961" y="0"/>
                </a:moveTo>
                <a:cubicBezTo>
                  <a:pt x="667961" y="0"/>
                  <a:pt x="667961" y="0"/>
                  <a:pt x="1612178" y="358638"/>
                </a:cubicBezTo>
                <a:cubicBezTo>
                  <a:pt x="1624548" y="362760"/>
                  <a:pt x="1723505" y="403983"/>
                  <a:pt x="1859571" y="403983"/>
                </a:cubicBezTo>
                <a:cubicBezTo>
                  <a:pt x="1925543" y="403983"/>
                  <a:pt x="1991514" y="391616"/>
                  <a:pt x="2053363" y="371005"/>
                </a:cubicBezTo>
                <a:cubicBezTo>
                  <a:pt x="2086348" y="362760"/>
                  <a:pt x="2115211" y="350393"/>
                  <a:pt x="2139950" y="333904"/>
                </a:cubicBezTo>
                <a:cubicBezTo>
                  <a:pt x="2139950" y="333904"/>
                  <a:pt x="2139950" y="333904"/>
                  <a:pt x="1439003" y="1545853"/>
                </a:cubicBezTo>
                <a:cubicBezTo>
                  <a:pt x="1298814" y="1793189"/>
                  <a:pt x="952464" y="1999303"/>
                  <a:pt x="663838" y="2003425"/>
                </a:cubicBezTo>
                <a:lnTo>
                  <a:pt x="659715" y="2003425"/>
                </a:lnTo>
                <a:cubicBezTo>
                  <a:pt x="618483" y="2003425"/>
                  <a:pt x="470047" y="1995181"/>
                  <a:pt x="338104" y="1879757"/>
                </a:cubicBezTo>
                <a:cubicBezTo>
                  <a:pt x="189668" y="1747844"/>
                  <a:pt x="160806" y="1549975"/>
                  <a:pt x="160806" y="1545853"/>
                </a:cubicBezTo>
                <a:cubicBezTo>
                  <a:pt x="160806" y="1545853"/>
                  <a:pt x="160806" y="1545853"/>
                  <a:pt x="0" y="548263"/>
                </a:cubicBezTo>
                <a:cubicBezTo>
                  <a:pt x="0" y="548263"/>
                  <a:pt x="0" y="548263"/>
                  <a:pt x="66796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F63F58A-1F8B-2A4A-9224-13855766BC5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01493" y="2741614"/>
            <a:ext cx="1834095" cy="2359025"/>
          </a:xfrm>
          <a:custGeom>
            <a:avLst/>
            <a:gdLst>
              <a:gd name="connsiteX0" fmla="*/ 535474 w 1834095"/>
              <a:gd name="connsiteY0" fmla="*/ 0 h 2359025"/>
              <a:gd name="connsiteX1" fmla="*/ 749850 w 1834095"/>
              <a:gd name="connsiteY1" fmla="*/ 37118 h 2359025"/>
              <a:gd name="connsiteX2" fmla="*/ 1693927 w 1834095"/>
              <a:gd name="connsiteY2" fmla="*/ 395920 h 2359025"/>
              <a:gd name="connsiteX3" fmla="*/ 1834095 w 1834095"/>
              <a:gd name="connsiteY3" fmla="*/ 1249624 h 2359025"/>
              <a:gd name="connsiteX4" fmla="*/ 1050800 w 1834095"/>
              <a:gd name="connsiteY4" fmla="*/ 1888870 h 2359025"/>
              <a:gd name="connsiteX5" fmla="*/ 819934 w 1834095"/>
              <a:gd name="connsiteY5" fmla="*/ 2264169 h 2359025"/>
              <a:gd name="connsiteX6" fmla="*/ 807566 w 1834095"/>
              <a:gd name="connsiteY6" fmla="*/ 2359025 h 2359025"/>
              <a:gd name="connsiteX7" fmla="*/ 110846 w 1834095"/>
              <a:gd name="connsiteY7" fmla="*/ 1146519 h 2359025"/>
              <a:gd name="connsiteX8" fmla="*/ 102601 w 1834095"/>
              <a:gd name="connsiteY8" fmla="*/ 247450 h 2359025"/>
              <a:gd name="connsiteX9" fmla="*/ 370570 w 1834095"/>
              <a:gd name="connsiteY9" fmla="*/ 28869 h 2359025"/>
              <a:gd name="connsiteX10" fmla="*/ 535474 w 1834095"/>
              <a:gd name="connsiteY10" fmla="*/ 0 h 235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34095" h="2359025">
                <a:moveTo>
                  <a:pt x="535474" y="0"/>
                </a:moveTo>
                <a:cubicBezTo>
                  <a:pt x="655030" y="0"/>
                  <a:pt x="745727" y="37118"/>
                  <a:pt x="749850" y="37118"/>
                </a:cubicBezTo>
                <a:cubicBezTo>
                  <a:pt x="749850" y="37118"/>
                  <a:pt x="749850" y="37118"/>
                  <a:pt x="1693927" y="395920"/>
                </a:cubicBezTo>
                <a:cubicBezTo>
                  <a:pt x="1693927" y="395920"/>
                  <a:pt x="1693927" y="395920"/>
                  <a:pt x="1834095" y="1249624"/>
                </a:cubicBezTo>
                <a:lnTo>
                  <a:pt x="1050800" y="1888870"/>
                </a:lnTo>
                <a:cubicBezTo>
                  <a:pt x="1038432" y="1901242"/>
                  <a:pt x="865283" y="2037340"/>
                  <a:pt x="819934" y="2264169"/>
                </a:cubicBezTo>
                <a:cubicBezTo>
                  <a:pt x="811689" y="2297163"/>
                  <a:pt x="811689" y="2330156"/>
                  <a:pt x="807566" y="2359025"/>
                </a:cubicBezTo>
                <a:cubicBezTo>
                  <a:pt x="807566" y="2359025"/>
                  <a:pt x="807566" y="2359025"/>
                  <a:pt x="110846" y="1146519"/>
                </a:cubicBezTo>
                <a:cubicBezTo>
                  <a:pt x="-33445" y="903193"/>
                  <a:pt x="-37568" y="499025"/>
                  <a:pt x="102601" y="247450"/>
                </a:cubicBezTo>
                <a:cubicBezTo>
                  <a:pt x="123214" y="210333"/>
                  <a:pt x="201543" y="82484"/>
                  <a:pt x="370570" y="28869"/>
                </a:cubicBezTo>
                <a:cubicBezTo>
                  <a:pt x="424164" y="8248"/>
                  <a:pt x="477758" y="0"/>
                  <a:pt x="5354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A7C2564-45B8-EC4C-B042-2AF467FBD40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401168" y="4062414"/>
            <a:ext cx="2248870" cy="1747837"/>
          </a:xfrm>
          <a:custGeom>
            <a:avLst/>
            <a:gdLst>
              <a:gd name="connsiteX0" fmla="*/ 991912 w 2248870"/>
              <a:gd name="connsiteY0" fmla="*/ 0 h 1747837"/>
              <a:gd name="connsiteX1" fmla="*/ 1799662 w 2248870"/>
              <a:gd name="connsiteY1" fmla="*/ 309170 h 1747837"/>
              <a:gd name="connsiteX2" fmla="*/ 1960388 w 2248870"/>
              <a:gd name="connsiteY2" fmla="*/ 1302633 h 1747837"/>
              <a:gd name="connsiteX3" fmla="*/ 2170568 w 2248870"/>
              <a:gd name="connsiteY3" fmla="*/ 1690126 h 1747837"/>
              <a:gd name="connsiteX4" fmla="*/ 2248870 w 2248870"/>
              <a:gd name="connsiteY4" fmla="*/ 1747837 h 1747837"/>
              <a:gd name="connsiteX5" fmla="*/ 847671 w 2248870"/>
              <a:gd name="connsiteY5" fmla="*/ 1747837 h 1747837"/>
              <a:gd name="connsiteX6" fmla="*/ 64648 w 2248870"/>
              <a:gd name="connsiteY6" fmla="*/ 1306756 h 1747837"/>
              <a:gd name="connsiteX7" fmla="*/ 11073 w 2248870"/>
              <a:gd name="connsiteY7" fmla="*/ 964608 h 1747837"/>
              <a:gd name="connsiteX8" fmla="*/ 208889 w 2248870"/>
              <a:gd name="connsiteY8" fmla="*/ 643072 h 1747837"/>
              <a:gd name="connsiteX9" fmla="*/ 991912 w 2248870"/>
              <a:gd name="connsiteY9" fmla="*/ 0 h 1747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8870" h="1747837">
                <a:moveTo>
                  <a:pt x="991912" y="0"/>
                </a:moveTo>
                <a:cubicBezTo>
                  <a:pt x="991912" y="0"/>
                  <a:pt x="991912" y="0"/>
                  <a:pt x="1799662" y="309170"/>
                </a:cubicBezTo>
                <a:cubicBezTo>
                  <a:pt x="1799662" y="309170"/>
                  <a:pt x="1799662" y="309170"/>
                  <a:pt x="1960388" y="1302633"/>
                </a:cubicBezTo>
                <a:cubicBezTo>
                  <a:pt x="1964509" y="1323245"/>
                  <a:pt x="1997479" y="1537602"/>
                  <a:pt x="2170568" y="1690126"/>
                </a:cubicBezTo>
                <a:cubicBezTo>
                  <a:pt x="2195295" y="1714859"/>
                  <a:pt x="2220022" y="1735470"/>
                  <a:pt x="2248870" y="1747837"/>
                </a:cubicBezTo>
                <a:cubicBezTo>
                  <a:pt x="2248870" y="1747837"/>
                  <a:pt x="2248870" y="1747837"/>
                  <a:pt x="847671" y="1747837"/>
                </a:cubicBezTo>
                <a:cubicBezTo>
                  <a:pt x="563310" y="1747837"/>
                  <a:pt x="213010" y="1549969"/>
                  <a:pt x="64648" y="1306756"/>
                </a:cubicBezTo>
                <a:cubicBezTo>
                  <a:pt x="39921" y="1269655"/>
                  <a:pt x="-26018" y="1137743"/>
                  <a:pt x="11073" y="964608"/>
                </a:cubicBezTo>
                <a:cubicBezTo>
                  <a:pt x="48163" y="766740"/>
                  <a:pt x="204768" y="643072"/>
                  <a:pt x="208889" y="643072"/>
                </a:cubicBezTo>
                <a:cubicBezTo>
                  <a:pt x="208889" y="643072"/>
                  <a:pt x="208889" y="643072"/>
                  <a:pt x="99191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750D6E90-2BE8-5448-9FB9-7C0943B8E3E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57613" y="1050926"/>
            <a:ext cx="2138362" cy="2005013"/>
          </a:xfrm>
          <a:custGeom>
            <a:avLst/>
            <a:gdLst>
              <a:gd name="connsiteX0" fmla="*/ 1475017 w 2138362"/>
              <a:gd name="connsiteY0" fmla="*/ 0 h 2005013"/>
              <a:gd name="connsiteX1" fmla="*/ 1479137 w 2138362"/>
              <a:gd name="connsiteY1" fmla="*/ 0 h 2005013"/>
              <a:gd name="connsiteX2" fmla="*/ 1796389 w 2138362"/>
              <a:gd name="connsiteY2" fmla="*/ 123766 h 2005013"/>
              <a:gd name="connsiteX3" fmla="*/ 1977676 w 2138362"/>
              <a:gd name="connsiteY3" fmla="*/ 457935 h 2005013"/>
              <a:gd name="connsiteX4" fmla="*/ 2138362 w 2138362"/>
              <a:gd name="connsiteY4" fmla="*/ 1456316 h 2005013"/>
              <a:gd name="connsiteX5" fmla="*/ 1470897 w 2138362"/>
              <a:gd name="connsiteY5" fmla="*/ 2005013 h 2005013"/>
              <a:gd name="connsiteX6" fmla="*/ 527380 w 2138362"/>
              <a:gd name="connsiteY6" fmla="*/ 1646091 h 2005013"/>
              <a:gd name="connsiteX7" fmla="*/ 280171 w 2138362"/>
              <a:gd name="connsiteY7" fmla="*/ 1600710 h 2005013"/>
              <a:gd name="connsiteX8" fmla="*/ 86523 w 2138362"/>
              <a:gd name="connsiteY8" fmla="*/ 1633714 h 2005013"/>
              <a:gd name="connsiteX9" fmla="*/ 0 w 2138362"/>
              <a:gd name="connsiteY9" fmla="*/ 1670844 h 2005013"/>
              <a:gd name="connsiteX10" fmla="*/ 696307 w 2138362"/>
              <a:gd name="connsiteY10" fmla="*/ 457935 h 2005013"/>
              <a:gd name="connsiteX11" fmla="*/ 1475017 w 2138362"/>
              <a:gd name="connsiteY11" fmla="*/ 0 h 2005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38362" h="2005013">
                <a:moveTo>
                  <a:pt x="1475017" y="0"/>
                </a:moveTo>
                <a:cubicBezTo>
                  <a:pt x="1475017" y="0"/>
                  <a:pt x="1475017" y="0"/>
                  <a:pt x="1479137" y="0"/>
                </a:cubicBezTo>
                <a:cubicBezTo>
                  <a:pt x="1520338" y="0"/>
                  <a:pt x="1668664" y="8251"/>
                  <a:pt x="1796389" y="123766"/>
                </a:cubicBezTo>
                <a:cubicBezTo>
                  <a:pt x="1948835" y="259909"/>
                  <a:pt x="1977676" y="453810"/>
                  <a:pt x="1977676" y="457935"/>
                </a:cubicBezTo>
                <a:lnTo>
                  <a:pt x="2138362" y="1456316"/>
                </a:lnTo>
                <a:cubicBezTo>
                  <a:pt x="2138362" y="1456316"/>
                  <a:pt x="2138362" y="1456316"/>
                  <a:pt x="1470897" y="2005013"/>
                </a:cubicBezTo>
                <a:cubicBezTo>
                  <a:pt x="1470897" y="2005013"/>
                  <a:pt x="1470897" y="2005013"/>
                  <a:pt x="527380" y="1646091"/>
                </a:cubicBezTo>
                <a:cubicBezTo>
                  <a:pt x="515020" y="1641966"/>
                  <a:pt x="416136" y="1600710"/>
                  <a:pt x="280171" y="1600710"/>
                </a:cubicBezTo>
                <a:cubicBezTo>
                  <a:pt x="214248" y="1600710"/>
                  <a:pt x="148326" y="1613087"/>
                  <a:pt x="86523" y="1633714"/>
                </a:cubicBezTo>
                <a:cubicBezTo>
                  <a:pt x="53562" y="1646091"/>
                  <a:pt x="24721" y="1658468"/>
                  <a:pt x="0" y="1670844"/>
                </a:cubicBezTo>
                <a:cubicBezTo>
                  <a:pt x="0" y="1670844"/>
                  <a:pt x="0" y="1670844"/>
                  <a:pt x="696307" y="457935"/>
                </a:cubicBezTo>
                <a:cubicBezTo>
                  <a:pt x="840512" y="214528"/>
                  <a:pt x="1186606" y="8251"/>
                  <a:pt x="147501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B02F5E8-F708-3343-88CA-74EB5477168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537200" y="1050926"/>
            <a:ext cx="2248870" cy="1749425"/>
          </a:xfrm>
          <a:custGeom>
            <a:avLst/>
            <a:gdLst>
              <a:gd name="connsiteX0" fmla="*/ 0 w 2248870"/>
              <a:gd name="connsiteY0" fmla="*/ 0 h 1749425"/>
              <a:gd name="connsiteX1" fmla="*/ 1401199 w 2248870"/>
              <a:gd name="connsiteY1" fmla="*/ 0 h 1749425"/>
              <a:gd name="connsiteX2" fmla="*/ 2184222 w 2248870"/>
              <a:gd name="connsiteY2" fmla="*/ 441482 h 1749425"/>
              <a:gd name="connsiteX3" fmla="*/ 2237798 w 2248870"/>
              <a:gd name="connsiteY3" fmla="*/ 788067 h 1749425"/>
              <a:gd name="connsiteX4" fmla="*/ 2039981 w 2248870"/>
              <a:gd name="connsiteY4" fmla="*/ 1109895 h 1749425"/>
              <a:gd name="connsiteX5" fmla="*/ 1256958 w 2248870"/>
              <a:gd name="connsiteY5" fmla="*/ 1749425 h 1749425"/>
              <a:gd name="connsiteX6" fmla="*/ 449208 w 2248870"/>
              <a:gd name="connsiteY6" fmla="*/ 1444101 h 1749425"/>
              <a:gd name="connsiteX7" fmla="*/ 288482 w 2248870"/>
              <a:gd name="connsiteY7" fmla="*/ 445608 h 1749425"/>
              <a:gd name="connsiteX8" fmla="*/ 78303 w 2248870"/>
              <a:gd name="connsiteY8" fmla="*/ 57764 h 1749425"/>
              <a:gd name="connsiteX9" fmla="*/ 0 w 2248870"/>
              <a:gd name="connsiteY9" fmla="*/ 0 h 174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8870" h="1749425">
                <a:moveTo>
                  <a:pt x="0" y="0"/>
                </a:moveTo>
                <a:cubicBezTo>
                  <a:pt x="0" y="0"/>
                  <a:pt x="0" y="0"/>
                  <a:pt x="1401199" y="0"/>
                </a:cubicBezTo>
                <a:cubicBezTo>
                  <a:pt x="1681439" y="0"/>
                  <a:pt x="2035860" y="198048"/>
                  <a:pt x="2184222" y="441482"/>
                </a:cubicBezTo>
                <a:cubicBezTo>
                  <a:pt x="2208949" y="478616"/>
                  <a:pt x="2274888" y="614775"/>
                  <a:pt x="2237798" y="788067"/>
                </a:cubicBezTo>
                <a:cubicBezTo>
                  <a:pt x="2200707" y="986115"/>
                  <a:pt x="2044102" y="1105769"/>
                  <a:pt x="2039981" y="1109895"/>
                </a:cubicBezTo>
                <a:cubicBezTo>
                  <a:pt x="2039981" y="1109895"/>
                  <a:pt x="2039981" y="1109895"/>
                  <a:pt x="1256958" y="1749425"/>
                </a:cubicBezTo>
                <a:cubicBezTo>
                  <a:pt x="1256958" y="1749425"/>
                  <a:pt x="1256958" y="1749425"/>
                  <a:pt x="449208" y="1444101"/>
                </a:cubicBezTo>
                <a:cubicBezTo>
                  <a:pt x="449208" y="1444101"/>
                  <a:pt x="449208" y="1444101"/>
                  <a:pt x="288482" y="445608"/>
                </a:cubicBezTo>
                <a:cubicBezTo>
                  <a:pt x="284361" y="429104"/>
                  <a:pt x="251392" y="210426"/>
                  <a:pt x="78303" y="57764"/>
                </a:cubicBezTo>
                <a:cubicBezTo>
                  <a:pt x="53576" y="33008"/>
                  <a:pt x="28848" y="16504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8" name="Google Shape;8;p1">
            <a:extLst>
              <a:ext uri="{FF2B5EF4-FFF2-40B4-BE49-F238E27FC236}">
                <a16:creationId xmlns:a16="http://schemas.microsoft.com/office/drawing/2014/main" id="{09E60D5A-FE86-EE40-ACD7-71B569120881}"/>
              </a:ext>
            </a:extLst>
          </p:cNvPr>
          <p:cNvSpPr txBox="1">
            <a:spLocks noGrp="1"/>
          </p:cNvSpPr>
          <p:nvPr>
            <p:ph type="dt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9;p1">
            <a:extLst>
              <a:ext uri="{FF2B5EF4-FFF2-40B4-BE49-F238E27FC236}">
                <a16:creationId xmlns:a16="http://schemas.microsoft.com/office/drawing/2014/main" id="{866226BB-D3F4-5A47-AE72-BDF20C4729EF}"/>
              </a:ext>
            </a:extLst>
          </p:cNvPr>
          <p:cNvSpPr txBox="1">
            <a:spLocks noGrp="1"/>
          </p:cNvSpPr>
          <p:nvPr>
            <p:ph type="ftr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44CC596B-4621-A94C-BE56-2427DE42A609}"/>
              </a:ext>
            </a:extLst>
          </p:cNvPr>
          <p:cNvSpPr txBox="1">
            <a:spLocks noGrp="1"/>
          </p:cNvSpPr>
          <p:nvPr>
            <p:ph type="sldNum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3C3140-1569-FB42-B912-0089AA605B0F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46211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4D4C413A-A04D-644B-BA88-2FE8E2BEEAA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921365" y="3690785"/>
            <a:ext cx="2347683" cy="2078190"/>
          </a:xfrm>
          <a:custGeom>
            <a:avLst/>
            <a:gdLst>
              <a:gd name="connsiteX0" fmla="*/ 1173842 w 2347683"/>
              <a:gd name="connsiteY0" fmla="*/ 0 h 2078190"/>
              <a:gd name="connsiteX1" fmla="*/ 1314746 w 2347683"/>
              <a:gd name="connsiteY1" fmla="*/ 99554 h 2078190"/>
              <a:gd name="connsiteX2" fmla="*/ 2313508 w 2347683"/>
              <a:gd name="connsiteY2" fmla="*/ 1837601 h 2078190"/>
              <a:gd name="connsiteX3" fmla="*/ 2176748 w 2347683"/>
              <a:gd name="connsiteY3" fmla="*/ 2078190 h 2078190"/>
              <a:gd name="connsiteX4" fmla="*/ 170936 w 2347683"/>
              <a:gd name="connsiteY4" fmla="*/ 2078190 h 2078190"/>
              <a:gd name="connsiteX5" fmla="*/ 34176 w 2347683"/>
              <a:gd name="connsiteY5" fmla="*/ 1837601 h 2078190"/>
              <a:gd name="connsiteX6" fmla="*/ 1032938 w 2347683"/>
              <a:gd name="connsiteY6" fmla="*/ 99554 h 2078190"/>
              <a:gd name="connsiteX7" fmla="*/ 1173842 w 2347683"/>
              <a:gd name="connsiteY7" fmla="*/ 0 h 207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47683" h="2078190">
                <a:moveTo>
                  <a:pt x="1173842" y="0"/>
                </a:moveTo>
                <a:cubicBezTo>
                  <a:pt x="1224609" y="0"/>
                  <a:pt x="1275376" y="33184"/>
                  <a:pt x="1314746" y="99554"/>
                </a:cubicBezTo>
                <a:lnTo>
                  <a:pt x="2313508" y="1837601"/>
                </a:lnTo>
                <a:cubicBezTo>
                  <a:pt x="2392248" y="1970340"/>
                  <a:pt x="2330085" y="2078190"/>
                  <a:pt x="2176748" y="2078190"/>
                </a:cubicBezTo>
                <a:cubicBezTo>
                  <a:pt x="2176748" y="2078190"/>
                  <a:pt x="2176748" y="2078190"/>
                  <a:pt x="170936" y="2078190"/>
                </a:cubicBezTo>
                <a:cubicBezTo>
                  <a:pt x="17599" y="2078190"/>
                  <a:pt x="-44565" y="1970340"/>
                  <a:pt x="34176" y="1837601"/>
                </a:cubicBezTo>
                <a:cubicBezTo>
                  <a:pt x="34176" y="1837601"/>
                  <a:pt x="34176" y="1837601"/>
                  <a:pt x="1032938" y="99554"/>
                </a:cubicBezTo>
                <a:cubicBezTo>
                  <a:pt x="1072308" y="33184"/>
                  <a:pt x="1123075" y="0"/>
                  <a:pt x="11738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4F023F26-CC49-404A-AE5C-41A6BA573EA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04185" y="3487738"/>
            <a:ext cx="2349162" cy="2080344"/>
          </a:xfrm>
          <a:custGeom>
            <a:avLst/>
            <a:gdLst>
              <a:gd name="connsiteX0" fmla="*/ 172416 w 2349162"/>
              <a:gd name="connsiteY0" fmla="*/ 0 h 2080344"/>
              <a:gd name="connsiteX1" fmla="*/ 2178227 w 2349162"/>
              <a:gd name="connsiteY1" fmla="*/ 0 h 2080344"/>
              <a:gd name="connsiteX2" fmla="*/ 2314987 w 2349162"/>
              <a:gd name="connsiteY2" fmla="*/ 244625 h 2080344"/>
              <a:gd name="connsiteX3" fmla="*/ 1316226 w 2349162"/>
              <a:gd name="connsiteY3" fmla="*/ 1977726 h 2080344"/>
              <a:gd name="connsiteX4" fmla="*/ 1034418 w 2349162"/>
              <a:gd name="connsiteY4" fmla="*/ 1977726 h 2080344"/>
              <a:gd name="connsiteX5" fmla="*/ 31512 w 2349162"/>
              <a:gd name="connsiteY5" fmla="*/ 244625 h 2080344"/>
              <a:gd name="connsiteX6" fmla="*/ 172416 w 2349162"/>
              <a:gd name="connsiteY6" fmla="*/ 0 h 2080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9162" h="2080344">
                <a:moveTo>
                  <a:pt x="172416" y="0"/>
                </a:moveTo>
                <a:cubicBezTo>
                  <a:pt x="172416" y="0"/>
                  <a:pt x="172416" y="0"/>
                  <a:pt x="2178227" y="0"/>
                </a:cubicBezTo>
                <a:cubicBezTo>
                  <a:pt x="2331565" y="0"/>
                  <a:pt x="2393728" y="111947"/>
                  <a:pt x="2314987" y="244625"/>
                </a:cubicBezTo>
                <a:lnTo>
                  <a:pt x="1316226" y="1977726"/>
                </a:lnTo>
                <a:cubicBezTo>
                  <a:pt x="1237485" y="2114550"/>
                  <a:pt x="1113158" y="2114550"/>
                  <a:pt x="1034418" y="1977726"/>
                </a:cubicBezTo>
                <a:cubicBezTo>
                  <a:pt x="1034418" y="1977726"/>
                  <a:pt x="1034418" y="1977726"/>
                  <a:pt x="31512" y="244625"/>
                </a:cubicBezTo>
                <a:cubicBezTo>
                  <a:pt x="-43085" y="111947"/>
                  <a:pt x="19079" y="0"/>
                  <a:pt x="17241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51588CD-5D79-1541-B9BA-D990A099E91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37065" y="3487738"/>
            <a:ext cx="2349162" cy="2080344"/>
          </a:xfrm>
          <a:custGeom>
            <a:avLst/>
            <a:gdLst>
              <a:gd name="connsiteX0" fmla="*/ 170936 w 2349162"/>
              <a:gd name="connsiteY0" fmla="*/ 0 h 2080344"/>
              <a:gd name="connsiteX1" fmla="*/ 2176748 w 2349162"/>
              <a:gd name="connsiteY1" fmla="*/ 0 h 2080344"/>
              <a:gd name="connsiteX2" fmla="*/ 2317652 w 2349162"/>
              <a:gd name="connsiteY2" fmla="*/ 244625 h 2080344"/>
              <a:gd name="connsiteX3" fmla="*/ 1314746 w 2349162"/>
              <a:gd name="connsiteY3" fmla="*/ 1977726 h 2080344"/>
              <a:gd name="connsiteX4" fmla="*/ 1032938 w 2349162"/>
              <a:gd name="connsiteY4" fmla="*/ 1977726 h 2080344"/>
              <a:gd name="connsiteX5" fmla="*/ 34176 w 2349162"/>
              <a:gd name="connsiteY5" fmla="*/ 244625 h 2080344"/>
              <a:gd name="connsiteX6" fmla="*/ 170936 w 2349162"/>
              <a:gd name="connsiteY6" fmla="*/ 0 h 2080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9162" h="2080344">
                <a:moveTo>
                  <a:pt x="170936" y="0"/>
                </a:moveTo>
                <a:cubicBezTo>
                  <a:pt x="170936" y="0"/>
                  <a:pt x="170936" y="0"/>
                  <a:pt x="2176748" y="0"/>
                </a:cubicBezTo>
                <a:cubicBezTo>
                  <a:pt x="2330085" y="0"/>
                  <a:pt x="2392248" y="111947"/>
                  <a:pt x="2317652" y="244625"/>
                </a:cubicBezTo>
                <a:lnTo>
                  <a:pt x="1314746" y="1977726"/>
                </a:lnTo>
                <a:cubicBezTo>
                  <a:pt x="1236005" y="2114550"/>
                  <a:pt x="1111678" y="2114550"/>
                  <a:pt x="1032938" y="1977726"/>
                </a:cubicBezTo>
                <a:cubicBezTo>
                  <a:pt x="1032938" y="1977726"/>
                  <a:pt x="1032938" y="1977726"/>
                  <a:pt x="34176" y="244625"/>
                </a:cubicBezTo>
                <a:cubicBezTo>
                  <a:pt x="-44565" y="111947"/>
                  <a:pt x="17599" y="0"/>
                  <a:pt x="1709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061C616-EF4C-F94E-AEDA-66DFB23AC78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304185" y="1293660"/>
            <a:ext cx="2349162" cy="2078190"/>
          </a:xfrm>
          <a:custGeom>
            <a:avLst/>
            <a:gdLst>
              <a:gd name="connsiteX0" fmla="*/ 1175322 w 2349162"/>
              <a:gd name="connsiteY0" fmla="*/ 0 h 2078190"/>
              <a:gd name="connsiteX1" fmla="*/ 1316226 w 2349162"/>
              <a:gd name="connsiteY1" fmla="*/ 99554 h 2078190"/>
              <a:gd name="connsiteX2" fmla="*/ 2314987 w 2349162"/>
              <a:gd name="connsiteY2" fmla="*/ 1833453 h 2078190"/>
              <a:gd name="connsiteX3" fmla="*/ 2178227 w 2349162"/>
              <a:gd name="connsiteY3" fmla="*/ 2078190 h 2078190"/>
              <a:gd name="connsiteX4" fmla="*/ 172416 w 2349162"/>
              <a:gd name="connsiteY4" fmla="*/ 2078190 h 2078190"/>
              <a:gd name="connsiteX5" fmla="*/ 31512 w 2349162"/>
              <a:gd name="connsiteY5" fmla="*/ 1833453 h 2078190"/>
              <a:gd name="connsiteX6" fmla="*/ 1034418 w 2349162"/>
              <a:gd name="connsiteY6" fmla="*/ 99554 h 2078190"/>
              <a:gd name="connsiteX7" fmla="*/ 1175322 w 2349162"/>
              <a:gd name="connsiteY7" fmla="*/ 0 h 207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49162" h="2078190">
                <a:moveTo>
                  <a:pt x="1175322" y="0"/>
                </a:moveTo>
                <a:cubicBezTo>
                  <a:pt x="1226089" y="0"/>
                  <a:pt x="1276855" y="33185"/>
                  <a:pt x="1316226" y="99554"/>
                </a:cubicBezTo>
                <a:cubicBezTo>
                  <a:pt x="1316226" y="99554"/>
                  <a:pt x="1316226" y="99554"/>
                  <a:pt x="2314987" y="1833453"/>
                </a:cubicBezTo>
                <a:cubicBezTo>
                  <a:pt x="2393728" y="1970340"/>
                  <a:pt x="2331565" y="2078190"/>
                  <a:pt x="2178227" y="2078190"/>
                </a:cubicBezTo>
                <a:cubicBezTo>
                  <a:pt x="2178227" y="2078190"/>
                  <a:pt x="2178227" y="2078190"/>
                  <a:pt x="172416" y="2078190"/>
                </a:cubicBezTo>
                <a:cubicBezTo>
                  <a:pt x="19079" y="2078190"/>
                  <a:pt x="-43085" y="1970340"/>
                  <a:pt x="31512" y="1833453"/>
                </a:cubicBezTo>
                <a:lnTo>
                  <a:pt x="1034418" y="99554"/>
                </a:lnTo>
                <a:cubicBezTo>
                  <a:pt x="1073788" y="33185"/>
                  <a:pt x="1124555" y="0"/>
                  <a:pt x="117532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F1638EB-CB62-FA4E-A9A7-3E52C9FF1D9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921365" y="1090613"/>
            <a:ext cx="2347683" cy="2078190"/>
          </a:xfrm>
          <a:custGeom>
            <a:avLst/>
            <a:gdLst>
              <a:gd name="connsiteX0" fmla="*/ 170936 w 2347683"/>
              <a:gd name="connsiteY0" fmla="*/ 0 h 2078190"/>
              <a:gd name="connsiteX1" fmla="*/ 2176748 w 2347683"/>
              <a:gd name="connsiteY1" fmla="*/ 0 h 2078190"/>
              <a:gd name="connsiteX2" fmla="*/ 2313508 w 2347683"/>
              <a:gd name="connsiteY2" fmla="*/ 244737 h 2078190"/>
              <a:gd name="connsiteX3" fmla="*/ 1314746 w 2347683"/>
              <a:gd name="connsiteY3" fmla="*/ 1978636 h 2078190"/>
              <a:gd name="connsiteX4" fmla="*/ 1032938 w 2347683"/>
              <a:gd name="connsiteY4" fmla="*/ 1978636 h 2078190"/>
              <a:gd name="connsiteX5" fmla="*/ 34176 w 2347683"/>
              <a:gd name="connsiteY5" fmla="*/ 244737 h 2078190"/>
              <a:gd name="connsiteX6" fmla="*/ 170936 w 2347683"/>
              <a:gd name="connsiteY6" fmla="*/ 0 h 207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7683" h="2078190">
                <a:moveTo>
                  <a:pt x="170936" y="0"/>
                </a:moveTo>
                <a:cubicBezTo>
                  <a:pt x="170936" y="0"/>
                  <a:pt x="170936" y="0"/>
                  <a:pt x="2176748" y="0"/>
                </a:cubicBezTo>
                <a:cubicBezTo>
                  <a:pt x="2330085" y="0"/>
                  <a:pt x="2392248" y="107850"/>
                  <a:pt x="2313508" y="244737"/>
                </a:cubicBezTo>
                <a:lnTo>
                  <a:pt x="1314746" y="1978636"/>
                </a:lnTo>
                <a:cubicBezTo>
                  <a:pt x="1236005" y="2111375"/>
                  <a:pt x="1111678" y="2111375"/>
                  <a:pt x="1032938" y="1978636"/>
                </a:cubicBezTo>
                <a:cubicBezTo>
                  <a:pt x="1032938" y="1978636"/>
                  <a:pt x="1032938" y="1978636"/>
                  <a:pt x="34176" y="244737"/>
                </a:cubicBezTo>
                <a:cubicBezTo>
                  <a:pt x="-44565" y="107850"/>
                  <a:pt x="17599" y="0"/>
                  <a:pt x="1709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C57EE97-6773-1341-ADCC-10177C935E0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37065" y="1293660"/>
            <a:ext cx="2349162" cy="2078190"/>
          </a:xfrm>
          <a:custGeom>
            <a:avLst/>
            <a:gdLst>
              <a:gd name="connsiteX0" fmla="*/ 1173842 w 2349162"/>
              <a:gd name="connsiteY0" fmla="*/ 0 h 2078190"/>
              <a:gd name="connsiteX1" fmla="*/ 1314746 w 2349162"/>
              <a:gd name="connsiteY1" fmla="*/ 99554 h 2078190"/>
              <a:gd name="connsiteX2" fmla="*/ 2317652 w 2349162"/>
              <a:gd name="connsiteY2" fmla="*/ 1833453 h 2078190"/>
              <a:gd name="connsiteX3" fmla="*/ 2176748 w 2349162"/>
              <a:gd name="connsiteY3" fmla="*/ 2078190 h 2078190"/>
              <a:gd name="connsiteX4" fmla="*/ 170936 w 2349162"/>
              <a:gd name="connsiteY4" fmla="*/ 2078190 h 2078190"/>
              <a:gd name="connsiteX5" fmla="*/ 34176 w 2349162"/>
              <a:gd name="connsiteY5" fmla="*/ 1833453 h 2078190"/>
              <a:gd name="connsiteX6" fmla="*/ 1032938 w 2349162"/>
              <a:gd name="connsiteY6" fmla="*/ 99554 h 2078190"/>
              <a:gd name="connsiteX7" fmla="*/ 1173842 w 2349162"/>
              <a:gd name="connsiteY7" fmla="*/ 0 h 207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49162" h="2078190">
                <a:moveTo>
                  <a:pt x="1173842" y="0"/>
                </a:moveTo>
                <a:cubicBezTo>
                  <a:pt x="1224609" y="0"/>
                  <a:pt x="1275376" y="33185"/>
                  <a:pt x="1314746" y="99554"/>
                </a:cubicBezTo>
                <a:cubicBezTo>
                  <a:pt x="1314746" y="99554"/>
                  <a:pt x="1314746" y="99554"/>
                  <a:pt x="2317652" y="1833453"/>
                </a:cubicBezTo>
                <a:cubicBezTo>
                  <a:pt x="2392248" y="1970340"/>
                  <a:pt x="2330085" y="2078190"/>
                  <a:pt x="2176748" y="2078190"/>
                </a:cubicBezTo>
                <a:cubicBezTo>
                  <a:pt x="2176748" y="2078190"/>
                  <a:pt x="2176748" y="2078190"/>
                  <a:pt x="170936" y="2078190"/>
                </a:cubicBezTo>
                <a:cubicBezTo>
                  <a:pt x="17599" y="2078190"/>
                  <a:pt x="-44565" y="1970340"/>
                  <a:pt x="34176" y="1833453"/>
                </a:cubicBezTo>
                <a:lnTo>
                  <a:pt x="1032938" y="99554"/>
                </a:lnTo>
                <a:cubicBezTo>
                  <a:pt x="1072308" y="33185"/>
                  <a:pt x="1123075" y="0"/>
                  <a:pt x="11738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8" name="Google Shape;8;p1">
            <a:extLst>
              <a:ext uri="{FF2B5EF4-FFF2-40B4-BE49-F238E27FC236}">
                <a16:creationId xmlns:a16="http://schemas.microsoft.com/office/drawing/2014/main" id="{43438985-43B3-2A4B-890E-FC01D04BA652}"/>
              </a:ext>
            </a:extLst>
          </p:cNvPr>
          <p:cNvSpPr txBox="1">
            <a:spLocks noGrp="1"/>
          </p:cNvSpPr>
          <p:nvPr>
            <p:ph type="dt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9;p1">
            <a:extLst>
              <a:ext uri="{FF2B5EF4-FFF2-40B4-BE49-F238E27FC236}">
                <a16:creationId xmlns:a16="http://schemas.microsoft.com/office/drawing/2014/main" id="{233474DC-7866-BE4F-8B7A-1591F79266FC}"/>
              </a:ext>
            </a:extLst>
          </p:cNvPr>
          <p:cNvSpPr txBox="1">
            <a:spLocks noGrp="1"/>
          </p:cNvSpPr>
          <p:nvPr>
            <p:ph type="ftr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6C8F6CF5-E3FF-C641-9698-E967597FE368}"/>
              </a:ext>
            </a:extLst>
          </p:cNvPr>
          <p:cNvSpPr txBox="1">
            <a:spLocks noGrp="1"/>
          </p:cNvSpPr>
          <p:nvPr>
            <p:ph type="sldNum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CD9D98-8000-8E4D-A3D2-2F052E21A50D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309643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200E0067-D149-2E4D-B394-FC2C570F944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35968" y="4146550"/>
            <a:ext cx="2033685" cy="1760538"/>
          </a:xfrm>
          <a:custGeom>
            <a:avLst/>
            <a:gdLst>
              <a:gd name="connsiteX0" fmla="*/ 977862 w 2033685"/>
              <a:gd name="connsiteY0" fmla="*/ 0 h 1760538"/>
              <a:gd name="connsiteX1" fmla="*/ 1016210 w 2033685"/>
              <a:gd name="connsiteY1" fmla="*/ 21314 h 1760538"/>
              <a:gd name="connsiteX2" fmla="*/ 1957855 w 2033685"/>
              <a:gd name="connsiteY2" fmla="*/ 562690 h 1760538"/>
              <a:gd name="connsiteX3" fmla="*/ 1996202 w 2033685"/>
              <a:gd name="connsiteY3" fmla="*/ 635158 h 1760538"/>
              <a:gd name="connsiteX4" fmla="*/ 1714987 w 2033685"/>
              <a:gd name="connsiteY4" fmla="*/ 1159483 h 1760538"/>
              <a:gd name="connsiteX5" fmla="*/ 1719248 w 2033685"/>
              <a:gd name="connsiteY5" fmla="*/ 1210636 h 1760538"/>
              <a:gd name="connsiteX6" fmla="*/ 2026028 w 2033685"/>
              <a:gd name="connsiteY6" fmla="*/ 1683808 h 1760538"/>
              <a:gd name="connsiteX7" fmla="*/ 1979159 w 2033685"/>
              <a:gd name="connsiteY7" fmla="*/ 1760538 h 1760538"/>
              <a:gd name="connsiteX8" fmla="*/ 6392 w 2033685"/>
              <a:gd name="connsiteY8" fmla="*/ 660735 h 1760538"/>
              <a:gd name="connsiteX9" fmla="*/ 6392 w 2033685"/>
              <a:gd name="connsiteY9" fmla="*/ 609581 h 1760538"/>
              <a:gd name="connsiteX10" fmla="*/ 291868 w 2033685"/>
              <a:gd name="connsiteY10" fmla="*/ 51154 h 1760538"/>
              <a:gd name="connsiteX11" fmla="*/ 334476 w 2033685"/>
              <a:gd name="connsiteY11" fmla="*/ 25577 h 1760538"/>
              <a:gd name="connsiteX12" fmla="*/ 977862 w 2033685"/>
              <a:gd name="connsiteY12" fmla="*/ 0 h 176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3685" h="1760538">
                <a:moveTo>
                  <a:pt x="977862" y="0"/>
                </a:moveTo>
                <a:cubicBezTo>
                  <a:pt x="990645" y="0"/>
                  <a:pt x="1007688" y="8526"/>
                  <a:pt x="1016210" y="21314"/>
                </a:cubicBezTo>
                <a:cubicBezTo>
                  <a:pt x="1237773" y="332499"/>
                  <a:pt x="1582901" y="528588"/>
                  <a:pt x="1957855" y="562690"/>
                </a:cubicBezTo>
                <a:cubicBezTo>
                  <a:pt x="1991941" y="566953"/>
                  <a:pt x="2013246" y="605318"/>
                  <a:pt x="1996202" y="635158"/>
                </a:cubicBezTo>
                <a:cubicBezTo>
                  <a:pt x="1996202" y="635158"/>
                  <a:pt x="1996202" y="635158"/>
                  <a:pt x="1714987" y="1159483"/>
                </a:cubicBezTo>
                <a:cubicBezTo>
                  <a:pt x="1706465" y="1176534"/>
                  <a:pt x="1706465" y="1193585"/>
                  <a:pt x="1719248" y="1210636"/>
                </a:cubicBezTo>
                <a:cubicBezTo>
                  <a:pt x="1719248" y="1210636"/>
                  <a:pt x="1719248" y="1210636"/>
                  <a:pt x="2026028" y="1683808"/>
                </a:cubicBezTo>
                <a:cubicBezTo>
                  <a:pt x="2047332" y="1717910"/>
                  <a:pt x="2021767" y="1760538"/>
                  <a:pt x="1979159" y="1760538"/>
                </a:cubicBezTo>
                <a:cubicBezTo>
                  <a:pt x="1190904" y="1730699"/>
                  <a:pt x="449519" y="1321469"/>
                  <a:pt x="6392" y="660735"/>
                </a:cubicBezTo>
                <a:cubicBezTo>
                  <a:pt x="-2130" y="643684"/>
                  <a:pt x="-2130" y="626632"/>
                  <a:pt x="6392" y="609581"/>
                </a:cubicBezTo>
                <a:cubicBezTo>
                  <a:pt x="6392" y="609581"/>
                  <a:pt x="6392" y="609581"/>
                  <a:pt x="291868" y="51154"/>
                </a:cubicBezTo>
                <a:cubicBezTo>
                  <a:pt x="300390" y="34103"/>
                  <a:pt x="317433" y="25577"/>
                  <a:pt x="334476" y="25577"/>
                </a:cubicBezTo>
                <a:cubicBezTo>
                  <a:pt x="334476" y="25577"/>
                  <a:pt x="334476" y="25577"/>
                  <a:pt x="97786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CE990DFF-A155-E340-99BD-DE9E70E3CFE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871570" y="4144489"/>
            <a:ext cx="2339688" cy="1759170"/>
          </a:xfrm>
          <a:custGeom>
            <a:avLst/>
            <a:gdLst>
              <a:gd name="connsiteX0" fmla="*/ 1326045 w 2339688"/>
              <a:gd name="connsiteY0" fmla="*/ 0 h 1759170"/>
              <a:gd name="connsiteX1" fmla="*/ 1364919 w 2339688"/>
              <a:gd name="connsiteY1" fmla="*/ 22393 h 1759170"/>
              <a:gd name="connsiteX2" fmla="*/ 1680168 w 2339688"/>
              <a:gd name="connsiteY2" fmla="*/ 529953 h 1759170"/>
              <a:gd name="connsiteX3" fmla="*/ 1722769 w 2339688"/>
              <a:gd name="connsiteY3" fmla="*/ 551279 h 1759170"/>
              <a:gd name="connsiteX4" fmla="*/ 2289366 w 2339688"/>
              <a:gd name="connsiteY4" fmla="*/ 525688 h 1759170"/>
              <a:gd name="connsiteX5" fmla="*/ 2331967 w 2339688"/>
              <a:gd name="connsiteY5" fmla="*/ 598196 h 1759170"/>
              <a:gd name="connsiteX6" fmla="*/ 393610 w 2339688"/>
              <a:gd name="connsiteY6" fmla="*/ 1758334 h 1759170"/>
              <a:gd name="connsiteX7" fmla="*/ 351009 w 2339688"/>
              <a:gd name="connsiteY7" fmla="*/ 1737008 h 1759170"/>
              <a:gd name="connsiteX8" fmla="*/ 10199 w 2339688"/>
              <a:gd name="connsiteY8" fmla="*/ 1208122 h 1759170"/>
              <a:gd name="connsiteX9" fmla="*/ 5939 w 2339688"/>
              <a:gd name="connsiteY9" fmla="*/ 1156939 h 1759170"/>
              <a:gd name="connsiteX10" fmla="*/ 308407 w 2339688"/>
              <a:gd name="connsiteY10" fmla="*/ 589666 h 1759170"/>
              <a:gd name="connsiteX11" fmla="*/ 346749 w 2339688"/>
              <a:gd name="connsiteY11" fmla="*/ 564075 h 1759170"/>
              <a:gd name="connsiteX12" fmla="*/ 1283976 w 2339688"/>
              <a:gd name="connsiteY12" fmla="*/ 22393 h 1759170"/>
              <a:gd name="connsiteX13" fmla="*/ 1326045 w 2339688"/>
              <a:gd name="connsiteY13" fmla="*/ 0 h 175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39688" h="1759170">
                <a:moveTo>
                  <a:pt x="1326045" y="0"/>
                </a:moveTo>
                <a:cubicBezTo>
                  <a:pt x="1341488" y="0"/>
                  <a:pt x="1356399" y="7464"/>
                  <a:pt x="1364919" y="22393"/>
                </a:cubicBezTo>
                <a:cubicBezTo>
                  <a:pt x="1364919" y="22393"/>
                  <a:pt x="1364919" y="22393"/>
                  <a:pt x="1680168" y="529953"/>
                </a:cubicBezTo>
                <a:cubicBezTo>
                  <a:pt x="1688688" y="542749"/>
                  <a:pt x="1705729" y="551279"/>
                  <a:pt x="1722769" y="551279"/>
                </a:cubicBezTo>
                <a:cubicBezTo>
                  <a:pt x="1722769" y="551279"/>
                  <a:pt x="1722769" y="551279"/>
                  <a:pt x="2289366" y="525688"/>
                </a:cubicBezTo>
                <a:cubicBezTo>
                  <a:pt x="2327707" y="521423"/>
                  <a:pt x="2353268" y="564075"/>
                  <a:pt x="2331967" y="598196"/>
                </a:cubicBezTo>
                <a:cubicBezTo>
                  <a:pt x="1910215" y="1272100"/>
                  <a:pt x="1185994" y="1707151"/>
                  <a:pt x="393610" y="1758334"/>
                </a:cubicBezTo>
                <a:cubicBezTo>
                  <a:pt x="376570" y="1762599"/>
                  <a:pt x="359529" y="1749804"/>
                  <a:pt x="351009" y="1737008"/>
                </a:cubicBezTo>
                <a:cubicBezTo>
                  <a:pt x="351009" y="1737008"/>
                  <a:pt x="351009" y="1737008"/>
                  <a:pt x="10199" y="1208122"/>
                </a:cubicBezTo>
                <a:cubicBezTo>
                  <a:pt x="-2582" y="1191061"/>
                  <a:pt x="-2582" y="1174000"/>
                  <a:pt x="5939" y="1156939"/>
                </a:cubicBezTo>
                <a:cubicBezTo>
                  <a:pt x="5939" y="1156939"/>
                  <a:pt x="5939" y="1156939"/>
                  <a:pt x="308407" y="589666"/>
                </a:cubicBezTo>
                <a:cubicBezTo>
                  <a:pt x="316928" y="576870"/>
                  <a:pt x="329708" y="564075"/>
                  <a:pt x="346749" y="564075"/>
                </a:cubicBezTo>
                <a:cubicBezTo>
                  <a:pt x="725900" y="529953"/>
                  <a:pt x="1066710" y="329488"/>
                  <a:pt x="1283976" y="22393"/>
                </a:cubicBezTo>
                <a:cubicBezTo>
                  <a:pt x="1294627" y="7464"/>
                  <a:pt x="1310602" y="0"/>
                  <a:pt x="132604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D25FFEB-7667-9342-BF8D-6C8B9A46BB6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26482" y="2274888"/>
            <a:ext cx="1319067" cy="2344150"/>
          </a:xfrm>
          <a:custGeom>
            <a:avLst/>
            <a:gdLst>
              <a:gd name="connsiteX0" fmla="*/ 927331 w 1319067"/>
              <a:gd name="connsiteY0" fmla="*/ 0 h 2344150"/>
              <a:gd name="connsiteX1" fmla="*/ 969966 w 1319067"/>
              <a:gd name="connsiteY1" fmla="*/ 21311 h 2344150"/>
              <a:gd name="connsiteX2" fmla="*/ 1311052 w 1319067"/>
              <a:gd name="connsiteY2" fmla="*/ 566859 h 2344150"/>
              <a:gd name="connsiteX3" fmla="*/ 1311052 w 1319067"/>
              <a:gd name="connsiteY3" fmla="*/ 613741 h 2344150"/>
              <a:gd name="connsiteX4" fmla="*/ 1195935 w 1319067"/>
              <a:gd name="connsiteY4" fmla="*/ 1206172 h 2344150"/>
              <a:gd name="connsiteX5" fmla="*/ 1315315 w 1319067"/>
              <a:gd name="connsiteY5" fmla="*/ 1696313 h 2344150"/>
              <a:gd name="connsiteX6" fmla="*/ 1272680 w 1319067"/>
              <a:gd name="connsiteY6" fmla="*/ 1764506 h 2344150"/>
              <a:gd name="connsiteX7" fmla="*/ 675780 w 1319067"/>
              <a:gd name="connsiteY7" fmla="*/ 1785817 h 2344150"/>
              <a:gd name="connsiteX8" fmla="*/ 633144 w 1319067"/>
              <a:gd name="connsiteY8" fmla="*/ 1811389 h 2344150"/>
              <a:gd name="connsiteX9" fmla="*/ 373066 w 1319067"/>
              <a:gd name="connsiteY9" fmla="*/ 2318578 h 2344150"/>
              <a:gd name="connsiteX10" fmla="*/ 287795 w 1319067"/>
              <a:gd name="connsiteY10" fmla="*/ 2318578 h 2344150"/>
              <a:gd name="connsiteX11" fmla="*/ 2135 w 1319067"/>
              <a:gd name="connsiteY11" fmla="*/ 1257317 h 2344150"/>
              <a:gd name="connsiteX12" fmla="*/ 253686 w 1319067"/>
              <a:gd name="connsiteY12" fmla="*/ 55407 h 2344150"/>
              <a:gd name="connsiteX13" fmla="*/ 296322 w 1319067"/>
              <a:gd name="connsiteY13" fmla="*/ 29835 h 234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9067" h="2344150">
                <a:moveTo>
                  <a:pt x="927331" y="0"/>
                </a:moveTo>
                <a:cubicBezTo>
                  <a:pt x="944385" y="0"/>
                  <a:pt x="961439" y="8524"/>
                  <a:pt x="969966" y="21311"/>
                </a:cubicBezTo>
                <a:cubicBezTo>
                  <a:pt x="969966" y="21311"/>
                  <a:pt x="969966" y="21311"/>
                  <a:pt x="1311052" y="566859"/>
                </a:cubicBezTo>
                <a:cubicBezTo>
                  <a:pt x="1319579" y="579645"/>
                  <a:pt x="1319579" y="596693"/>
                  <a:pt x="1311052" y="613741"/>
                </a:cubicBezTo>
                <a:cubicBezTo>
                  <a:pt x="1225780" y="797011"/>
                  <a:pt x="1187408" y="1001592"/>
                  <a:pt x="1195935" y="1206172"/>
                </a:cubicBezTo>
                <a:cubicBezTo>
                  <a:pt x="1200199" y="1376656"/>
                  <a:pt x="1242835" y="1542878"/>
                  <a:pt x="1315315" y="1696313"/>
                </a:cubicBezTo>
                <a:cubicBezTo>
                  <a:pt x="1328106" y="1730410"/>
                  <a:pt x="1306788" y="1764506"/>
                  <a:pt x="1272680" y="1764506"/>
                </a:cubicBezTo>
                <a:cubicBezTo>
                  <a:pt x="1272680" y="1764506"/>
                  <a:pt x="1272680" y="1764506"/>
                  <a:pt x="675780" y="1785817"/>
                </a:cubicBezTo>
                <a:cubicBezTo>
                  <a:pt x="658726" y="1785817"/>
                  <a:pt x="641671" y="1798603"/>
                  <a:pt x="633144" y="1811389"/>
                </a:cubicBezTo>
                <a:cubicBezTo>
                  <a:pt x="633144" y="1811389"/>
                  <a:pt x="633144" y="1811389"/>
                  <a:pt x="373066" y="2318578"/>
                </a:cubicBezTo>
                <a:cubicBezTo>
                  <a:pt x="356012" y="2352675"/>
                  <a:pt x="304849" y="2352675"/>
                  <a:pt x="287795" y="2318578"/>
                </a:cubicBezTo>
                <a:cubicBezTo>
                  <a:pt x="112989" y="1990397"/>
                  <a:pt x="14926" y="1628119"/>
                  <a:pt x="2135" y="1257317"/>
                </a:cubicBezTo>
                <a:cubicBezTo>
                  <a:pt x="-14919" y="839632"/>
                  <a:pt x="70353" y="426209"/>
                  <a:pt x="253686" y="55407"/>
                </a:cubicBezTo>
                <a:cubicBezTo>
                  <a:pt x="262213" y="42621"/>
                  <a:pt x="279268" y="29835"/>
                  <a:pt x="296322" y="2983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BC0845CC-8AB2-0D44-859D-9B3330BEC08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263903" y="2236856"/>
            <a:ext cx="1317507" cy="2347845"/>
          </a:xfrm>
          <a:custGeom>
            <a:avLst/>
            <a:gdLst>
              <a:gd name="connsiteX0" fmla="*/ 987469 w 1317507"/>
              <a:gd name="connsiteY0" fmla="*/ 0 h 2347845"/>
              <a:gd name="connsiteX1" fmla="*/ 1030054 w 1317507"/>
              <a:gd name="connsiteY1" fmla="*/ 28775 h 2347845"/>
              <a:gd name="connsiteX2" fmla="*/ 1315376 w 1317507"/>
              <a:gd name="connsiteY2" fmla="*/ 1090261 h 2347845"/>
              <a:gd name="connsiteX3" fmla="*/ 1064123 w 1317507"/>
              <a:gd name="connsiteY3" fmla="*/ 2288163 h 2347845"/>
              <a:gd name="connsiteX4" fmla="*/ 1021537 w 1317507"/>
              <a:gd name="connsiteY4" fmla="*/ 2313741 h 2347845"/>
              <a:gd name="connsiteX5" fmla="*/ 391274 w 1317507"/>
              <a:gd name="connsiteY5" fmla="*/ 2347845 h 2347845"/>
              <a:gd name="connsiteX6" fmla="*/ 348689 w 1317507"/>
              <a:gd name="connsiteY6" fmla="*/ 2322267 h 2347845"/>
              <a:gd name="connsiteX7" fmla="*/ 8006 w 1317507"/>
              <a:gd name="connsiteY7" fmla="*/ 1776604 h 2347845"/>
              <a:gd name="connsiteX8" fmla="*/ 8006 w 1317507"/>
              <a:gd name="connsiteY8" fmla="*/ 1729711 h 2347845"/>
              <a:gd name="connsiteX9" fmla="*/ 122987 w 1317507"/>
              <a:gd name="connsiteY9" fmla="*/ 1137154 h 2347845"/>
              <a:gd name="connsiteX10" fmla="*/ 3748 w 1317507"/>
              <a:gd name="connsiteY10" fmla="*/ 646910 h 2347845"/>
              <a:gd name="connsiteX11" fmla="*/ 46333 w 1317507"/>
              <a:gd name="connsiteY11" fmla="*/ 578702 h 2347845"/>
              <a:gd name="connsiteX12" fmla="*/ 642528 w 1317507"/>
              <a:gd name="connsiteY12" fmla="*/ 557387 h 2347845"/>
              <a:gd name="connsiteX13" fmla="*/ 685113 w 1317507"/>
              <a:gd name="connsiteY13" fmla="*/ 531809 h 2347845"/>
              <a:gd name="connsiteX14" fmla="*/ 944884 w 1317507"/>
              <a:gd name="connsiteY14" fmla="*/ 28775 h 2347845"/>
              <a:gd name="connsiteX15" fmla="*/ 987469 w 1317507"/>
              <a:gd name="connsiteY15" fmla="*/ 0 h 2347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17507" h="2347845">
                <a:moveTo>
                  <a:pt x="987469" y="0"/>
                </a:moveTo>
                <a:cubicBezTo>
                  <a:pt x="1004503" y="0"/>
                  <a:pt x="1021537" y="9592"/>
                  <a:pt x="1030054" y="28775"/>
                </a:cubicBezTo>
                <a:cubicBezTo>
                  <a:pt x="1204654" y="352763"/>
                  <a:pt x="1302600" y="715118"/>
                  <a:pt x="1315376" y="1090261"/>
                </a:cubicBezTo>
                <a:cubicBezTo>
                  <a:pt x="1332410" y="1503772"/>
                  <a:pt x="1247239" y="1917283"/>
                  <a:pt x="1064123" y="2288163"/>
                </a:cubicBezTo>
                <a:cubicBezTo>
                  <a:pt x="1055606" y="2305215"/>
                  <a:pt x="1038571" y="2313741"/>
                  <a:pt x="1021537" y="2313741"/>
                </a:cubicBezTo>
                <a:lnTo>
                  <a:pt x="391274" y="2347845"/>
                </a:lnTo>
                <a:cubicBezTo>
                  <a:pt x="374240" y="2347845"/>
                  <a:pt x="357206" y="2339319"/>
                  <a:pt x="348689" y="2322267"/>
                </a:cubicBezTo>
                <a:cubicBezTo>
                  <a:pt x="348689" y="2322267"/>
                  <a:pt x="348689" y="2322267"/>
                  <a:pt x="8006" y="1776604"/>
                </a:cubicBezTo>
                <a:cubicBezTo>
                  <a:pt x="-511" y="1763815"/>
                  <a:pt x="-511" y="1746763"/>
                  <a:pt x="8006" y="1729711"/>
                </a:cubicBezTo>
                <a:cubicBezTo>
                  <a:pt x="93177" y="1546402"/>
                  <a:pt x="131504" y="1341778"/>
                  <a:pt x="122987" y="1137154"/>
                </a:cubicBezTo>
                <a:cubicBezTo>
                  <a:pt x="118728" y="966635"/>
                  <a:pt x="76143" y="800377"/>
                  <a:pt x="3748" y="646910"/>
                </a:cubicBezTo>
                <a:cubicBezTo>
                  <a:pt x="-9028" y="617069"/>
                  <a:pt x="12265" y="578702"/>
                  <a:pt x="46333" y="578702"/>
                </a:cubicBezTo>
                <a:cubicBezTo>
                  <a:pt x="46333" y="578702"/>
                  <a:pt x="46333" y="578702"/>
                  <a:pt x="642528" y="557387"/>
                </a:cubicBezTo>
                <a:cubicBezTo>
                  <a:pt x="659562" y="557387"/>
                  <a:pt x="676596" y="548861"/>
                  <a:pt x="685113" y="531809"/>
                </a:cubicBezTo>
                <a:cubicBezTo>
                  <a:pt x="685113" y="531809"/>
                  <a:pt x="685113" y="531809"/>
                  <a:pt x="944884" y="28775"/>
                </a:cubicBezTo>
                <a:cubicBezTo>
                  <a:pt x="953401" y="9592"/>
                  <a:pt x="970435" y="0"/>
                  <a:pt x="98746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49CBD50-B157-CE4E-8DAD-F318E67B4EB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38221" y="947739"/>
            <a:ext cx="2033686" cy="1762125"/>
          </a:xfrm>
          <a:custGeom>
            <a:avLst/>
            <a:gdLst>
              <a:gd name="connsiteX0" fmla="*/ 54528 w 2033686"/>
              <a:gd name="connsiteY0" fmla="*/ 0 h 1762125"/>
              <a:gd name="connsiteX1" fmla="*/ 2027296 w 2033686"/>
              <a:gd name="connsiteY1" fmla="*/ 1100795 h 1762125"/>
              <a:gd name="connsiteX2" fmla="*/ 2027296 w 2033686"/>
              <a:gd name="connsiteY2" fmla="*/ 1151995 h 1762125"/>
              <a:gd name="connsiteX3" fmla="*/ 1741819 w 2033686"/>
              <a:gd name="connsiteY3" fmla="*/ 1715192 h 1762125"/>
              <a:gd name="connsiteX4" fmla="*/ 1699211 w 2033686"/>
              <a:gd name="connsiteY4" fmla="*/ 1740792 h 1762125"/>
              <a:gd name="connsiteX5" fmla="*/ 1055824 w 2033686"/>
              <a:gd name="connsiteY5" fmla="*/ 1762125 h 1762125"/>
              <a:gd name="connsiteX6" fmla="*/ 1017477 w 2033686"/>
              <a:gd name="connsiteY6" fmla="*/ 1740792 h 1762125"/>
              <a:gd name="connsiteX7" fmla="*/ 75832 w 2033686"/>
              <a:gd name="connsiteY7" fmla="*/ 1198928 h 1762125"/>
              <a:gd name="connsiteX8" fmla="*/ 37484 w 2033686"/>
              <a:gd name="connsiteY8" fmla="*/ 1126395 h 1762125"/>
              <a:gd name="connsiteX9" fmla="*/ 318700 w 2033686"/>
              <a:gd name="connsiteY9" fmla="*/ 601597 h 1762125"/>
              <a:gd name="connsiteX10" fmla="*/ 314439 w 2033686"/>
              <a:gd name="connsiteY10" fmla="*/ 550398 h 1762125"/>
              <a:gd name="connsiteX11" fmla="*/ 7658 w 2033686"/>
              <a:gd name="connsiteY11" fmla="*/ 76800 h 1762125"/>
              <a:gd name="connsiteX12" fmla="*/ 54528 w 2033686"/>
              <a:gd name="connsiteY12" fmla="*/ 0 h 176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33686" h="1762125">
                <a:moveTo>
                  <a:pt x="54528" y="0"/>
                </a:moveTo>
                <a:cubicBezTo>
                  <a:pt x="842783" y="29867"/>
                  <a:pt x="1584168" y="439465"/>
                  <a:pt x="2027296" y="1100795"/>
                </a:cubicBezTo>
                <a:cubicBezTo>
                  <a:pt x="2035817" y="1117862"/>
                  <a:pt x="2035817" y="1134928"/>
                  <a:pt x="2027296" y="1151995"/>
                </a:cubicBezTo>
                <a:cubicBezTo>
                  <a:pt x="2027296" y="1151995"/>
                  <a:pt x="2027296" y="1151995"/>
                  <a:pt x="1741819" y="1715192"/>
                </a:cubicBezTo>
                <a:cubicBezTo>
                  <a:pt x="1733298" y="1727992"/>
                  <a:pt x="1716254" y="1740792"/>
                  <a:pt x="1699211" y="1740792"/>
                </a:cubicBezTo>
                <a:cubicBezTo>
                  <a:pt x="1699211" y="1740792"/>
                  <a:pt x="1699211" y="1740792"/>
                  <a:pt x="1055824" y="1762125"/>
                </a:cubicBezTo>
                <a:cubicBezTo>
                  <a:pt x="1043042" y="1762125"/>
                  <a:pt x="1025999" y="1753592"/>
                  <a:pt x="1017477" y="1740792"/>
                </a:cubicBezTo>
                <a:cubicBezTo>
                  <a:pt x="795913" y="1429327"/>
                  <a:pt x="450786" y="1233061"/>
                  <a:pt x="75832" y="1198928"/>
                </a:cubicBezTo>
                <a:cubicBezTo>
                  <a:pt x="41745" y="1194661"/>
                  <a:pt x="20441" y="1160528"/>
                  <a:pt x="37484" y="1126395"/>
                </a:cubicBezTo>
                <a:cubicBezTo>
                  <a:pt x="37484" y="1126395"/>
                  <a:pt x="37484" y="1126395"/>
                  <a:pt x="318700" y="601597"/>
                </a:cubicBezTo>
                <a:cubicBezTo>
                  <a:pt x="327221" y="584531"/>
                  <a:pt x="327221" y="567464"/>
                  <a:pt x="314439" y="550398"/>
                </a:cubicBezTo>
                <a:cubicBezTo>
                  <a:pt x="314439" y="550398"/>
                  <a:pt x="314439" y="550398"/>
                  <a:pt x="7658" y="76800"/>
                </a:cubicBezTo>
                <a:cubicBezTo>
                  <a:pt x="-13646" y="42667"/>
                  <a:pt x="11919" y="0"/>
                  <a:pt x="545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F277514-E62E-C543-88BC-89F7A4280A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996617" y="952501"/>
            <a:ext cx="2339688" cy="1758401"/>
          </a:xfrm>
          <a:custGeom>
            <a:avLst/>
            <a:gdLst>
              <a:gd name="connsiteX0" fmla="*/ 1946079 w 2339688"/>
              <a:gd name="connsiteY0" fmla="*/ 0 h 1758401"/>
              <a:gd name="connsiteX1" fmla="*/ 1988681 w 2339688"/>
              <a:gd name="connsiteY1" fmla="*/ 21320 h 1758401"/>
              <a:gd name="connsiteX2" fmla="*/ 2329491 w 2339688"/>
              <a:gd name="connsiteY2" fmla="*/ 554321 h 1758401"/>
              <a:gd name="connsiteX3" fmla="*/ 2333751 w 2339688"/>
              <a:gd name="connsiteY3" fmla="*/ 601226 h 1758401"/>
              <a:gd name="connsiteX4" fmla="*/ 2031282 w 2339688"/>
              <a:gd name="connsiteY4" fmla="*/ 1168339 h 1758401"/>
              <a:gd name="connsiteX5" fmla="*/ 1992941 w 2339688"/>
              <a:gd name="connsiteY5" fmla="*/ 1193923 h 1758401"/>
              <a:gd name="connsiteX6" fmla="*/ 1055713 w 2339688"/>
              <a:gd name="connsiteY6" fmla="*/ 1739716 h 1758401"/>
              <a:gd name="connsiteX7" fmla="*/ 974771 w 2339688"/>
              <a:gd name="connsiteY7" fmla="*/ 1735452 h 1758401"/>
              <a:gd name="connsiteX8" fmla="*/ 659521 w 2339688"/>
              <a:gd name="connsiteY8" fmla="*/ 1232299 h 1758401"/>
              <a:gd name="connsiteX9" fmla="*/ 616920 w 2339688"/>
              <a:gd name="connsiteY9" fmla="*/ 1206715 h 1758401"/>
              <a:gd name="connsiteX10" fmla="*/ 50323 w 2339688"/>
              <a:gd name="connsiteY10" fmla="*/ 1236563 h 1758401"/>
              <a:gd name="connsiteX11" fmla="*/ 7722 w 2339688"/>
              <a:gd name="connsiteY11" fmla="*/ 1159811 h 1758401"/>
              <a:gd name="connsiteX12" fmla="*/ 1946079 w 2339688"/>
              <a:gd name="connsiteY12" fmla="*/ 0 h 1758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39688" h="1758401">
                <a:moveTo>
                  <a:pt x="1946079" y="0"/>
                </a:moveTo>
                <a:cubicBezTo>
                  <a:pt x="1963120" y="0"/>
                  <a:pt x="1980160" y="8528"/>
                  <a:pt x="1988681" y="21320"/>
                </a:cubicBezTo>
                <a:cubicBezTo>
                  <a:pt x="1988681" y="21320"/>
                  <a:pt x="1988681" y="21320"/>
                  <a:pt x="2329491" y="554321"/>
                </a:cubicBezTo>
                <a:cubicBezTo>
                  <a:pt x="2342271" y="567113"/>
                  <a:pt x="2342271" y="588433"/>
                  <a:pt x="2333751" y="601226"/>
                </a:cubicBezTo>
                <a:cubicBezTo>
                  <a:pt x="2333751" y="601226"/>
                  <a:pt x="2333751" y="601226"/>
                  <a:pt x="2031282" y="1168339"/>
                </a:cubicBezTo>
                <a:cubicBezTo>
                  <a:pt x="2022762" y="1185395"/>
                  <a:pt x="2009981" y="1193923"/>
                  <a:pt x="1992941" y="1193923"/>
                </a:cubicBezTo>
                <a:cubicBezTo>
                  <a:pt x="1613790" y="1228035"/>
                  <a:pt x="1272979" y="1428444"/>
                  <a:pt x="1055713" y="1739716"/>
                </a:cubicBezTo>
                <a:cubicBezTo>
                  <a:pt x="1034412" y="1765300"/>
                  <a:pt x="991811" y="1765300"/>
                  <a:pt x="974771" y="1735452"/>
                </a:cubicBezTo>
                <a:cubicBezTo>
                  <a:pt x="974771" y="1735452"/>
                  <a:pt x="974771" y="1735452"/>
                  <a:pt x="659521" y="1232299"/>
                </a:cubicBezTo>
                <a:cubicBezTo>
                  <a:pt x="651001" y="1215243"/>
                  <a:pt x="633960" y="1206715"/>
                  <a:pt x="616920" y="1206715"/>
                </a:cubicBezTo>
                <a:cubicBezTo>
                  <a:pt x="616920" y="1206715"/>
                  <a:pt x="616920" y="1206715"/>
                  <a:pt x="50323" y="1236563"/>
                </a:cubicBezTo>
                <a:cubicBezTo>
                  <a:pt x="11982" y="1236563"/>
                  <a:pt x="-13579" y="1193923"/>
                  <a:pt x="7722" y="1159811"/>
                </a:cubicBezTo>
                <a:cubicBezTo>
                  <a:pt x="429474" y="486097"/>
                  <a:pt x="1153696" y="51168"/>
                  <a:pt x="194607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8" name="Google Shape;8;p1">
            <a:extLst>
              <a:ext uri="{FF2B5EF4-FFF2-40B4-BE49-F238E27FC236}">
                <a16:creationId xmlns:a16="http://schemas.microsoft.com/office/drawing/2014/main" id="{8CB05BAA-30DE-E441-A2A0-5E27C1824BA7}"/>
              </a:ext>
            </a:extLst>
          </p:cNvPr>
          <p:cNvSpPr txBox="1">
            <a:spLocks noGrp="1"/>
          </p:cNvSpPr>
          <p:nvPr>
            <p:ph type="dt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9;p1">
            <a:extLst>
              <a:ext uri="{FF2B5EF4-FFF2-40B4-BE49-F238E27FC236}">
                <a16:creationId xmlns:a16="http://schemas.microsoft.com/office/drawing/2014/main" id="{C2978AE4-9ECF-7A44-B419-B56E96136C13}"/>
              </a:ext>
            </a:extLst>
          </p:cNvPr>
          <p:cNvSpPr txBox="1">
            <a:spLocks noGrp="1"/>
          </p:cNvSpPr>
          <p:nvPr>
            <p:ph type="ftr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6DADF608-971E-8C4B-AB07-F99FCED04702}"/>
              </a:ext>
            </a:extLst>
          </p:cNvPr>
          <p:cNvSpPr txBox="1">
            <a:spLocks noGrp="1"/>
          </p:cNvSpPr>
          <p:nvPr>
            <p:ph type="sldNum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1C322E-8140-D345-9306-B18E971392A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87066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B33A28FF-E1FA-6941-8CD0-42CEB10950D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861174" y="4216394"/>
            <a:ext cx="2177178" cy="1865482"/>
          </a:xfrm>
          <a:custGeom>
            <a:avLst/>
            <a:gdLst>
              <a:gd name="connsiteX0" fmla="*/ 1197835 w 2177178"/>
              <a:gd name="connsiteY0" fmla="*/ 544 h 1865482"/>
              <a:gd name="connsiteX1" fmla="*/ 1260761 w 2177178"/>
              <a:gd name="connsiteY1" fmla="*/ 59041 h 1865482"/>
              <a:gd name="connsiteX2" fmla="*/ 1440549 w 2177178"/>
              <a:gd name="connsiteY2" fmla="*/ 459522 h 1865482"/>
              <a:gd name="connsiteX3" fmla="*/ 1624831 w 2177178"/>
              <a:gd name="connsiteY3" fmla="*/ 572017 h 1865482"/>
              <a:gd name="connsiteX4" fmla="*/ 2101268 w 2177178"/>
              <a:gd name="connsiteY4" fmla="*/ 518019 h 1865482"/>
              <a:gd name="connsiteX5" fmla="*/ 2155204 w 2177178"/>
              <a:gd name="connsiteY5" fmla="*/ 617015 h 1865482"/>
              <a:gd name="connsiteX6" fmla="*/ 770840 w 2177178"/>
              <a:gd name="connsiteY6" fmla="*/ 1534972 h 1865482"/>
              <a:gd name="connsiteX7" fmla="*/ 640494 w 2177178"/>
              <a:gd name="connsiteY7" fmla="*/ 1696965 h 1865482"/>
              <a:gd name="connsiteX8" fmla="*/ 640494 w 2177178"/>
              <a:gd name="connsiteY8" fmla="*/ 1800460 h 1865482"/>
              <a:gd name="connsiteX9" fmla="*/ 559590 w 2177178"/>
              <a:gd name="connsiteY9" fmla="*/ 1827459 h 1865482"/>
              <a:gd name="connsiteX10" fmla="*/ 33711 w 2177178"/>
              <a:gd name="connsiteY10" fmla="*/ 1102992 h 1865482"/>
              <a:gd name="connsiteX11" fmla="*/ 33711 w 2177178"/>
              <a:gd name="connsiteY11" fmla="*/ 882503 h 1865482"/>
              <a:gd name="connsiteX12" fmla="*/ 294403 w 2177178"/>
              <a:gd name="connsiteY12" fmla="*/ 527019 h 1865482"/>
              <a:gd name="connsiteX13" fmla="*/ 451717 w 2177178"/>
              <a:gd name="connsiteY13" fmla="*/ 311029 h 1865482"/>
              <a:gd name="connsiteX14" fmla="*/ 559590 w 2177178"/>
              <a:gd name="connsiteY14" fmla="*/ 158036 h 1865482"/>
              <a:gd name="connsiteX15" fmla="*/ 640494 w 2177178"/>
              <a:gd name="connsiteY15" fmla="*/ 185035 h 1865482"/>
              <a:gd name="connsiteX16" fmla="*/ 640494 w 2177178"/>
              <a:gd name="connsiteY16" fmla="*/ 221033 h 1865482"/>
              <a:gd name="connsiteX17" fmla="*/ 761851 w 2177178"/>
              <a:gd name="connsiteY17" fmla="*/ 302029 h 1865482"/>
              <a:gd name="connsiteX18" fmla="*/ 1121426 w 2177178"/>
              <a:gd name="connsiteY18" fmla="*/ 36542 h 1865482"/>
              <a:gd name="connsiteX19" fmla="*/ 1197835 w 2177178"/>
              <a:gd name="connsiteY19" fmla="*/ 544 h 1865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77178" h="1865482">
                <a:moveTo>
                  <a:pt x="1197835" y="544"/>
                </a:moveTo>
                <a:cubicBezTo>
                  <a:pt x="1222556" y="3918"/>
                  <a:pt x="1245030" y="23042"/>
                  <a:pt x="1260761" y="59041"/>
                </a:cubicBezTo>
                <a:cubicBezTo>
                  <a:pt x="1260761" y="59041"/>
                  <a:pt x="1260761" y="59041"/>
                  <a:pt x="1440549" y="459522"/>
                </a:cubicBezTo>
                <a:cubicBezTo>
                  <a:pt x="1467517" y="531519"/>
                  <a:pt x="1552916" y="576517"/>
                  <a:pt x="1624831" y="572017"/>
                </a:cubicBezTo>
                <a:cubicBezTo>
                  <a:pt x="1624831" y="572017"/>
                  <a:pt x="1624831" y="572017"/>
                  <a:pt x="2101268" y="518019"/>
                </a:cubicBezTo>
                <a:cubicBezTo>
                  <a:pt x="2173183" y="513520"/>
                  <a:pt x="2200151" y="558518"/>
                  <a:pt x="2155204" y="617015"/>
                </a:cubicBezTo>
                <a:cubicBezTo>
                  <a:pt x="1827092" y="1071494"/>
                  <a:pt x="1337171" y="1404478"/>
                  <a:pt x="770840" y="1534972"/>
                </a:cubicBezTo>
                <a:cubicBezTo>
                  <a:pt x="698925" y="1552972"/>
                  <a:pt x="640494" y="1620468"/>
                  <a:pt x="640494" y="1696965"/>
                </a:cubicBezTo>
                <a:cubicBezTo>
                  <a:pt x="640494" y="1696965"/>
                  <a:pt x="640494" y="1696965"/>
                  <a:pt x="640494" y="1800460"/>
                </a:cubicBezTo>
                <a:cubicBezTo>
                  <a:pt x="640494" y="1876957"/>
                  <a:pt x="604537" y="1885956"/>
                  <a:pt x="559590" y="1827459"/>
                </a:cubicBezTo>
                <a:cubicBezTo>
                  <a:pt x="429244" y="1647467"/>
                  <a:pt x="164057" y="1282984"/>
                  <a:pt x="33711" y="1102992"/>
                </a:cubicBezTo>
                <a:cubicBezTo>
                  <a:pt x="-11236" y="1039995"/>
                  <a:pt x="-11236" y="945500"/>
                  <a:pt x="33711" y="882503"/>
                </a:cubicBezTo>
                <a:cubicBezTo>
                  <a:pt x="110121" y="783507"/>
                  <a:pt x="217993" y="630514"/>
                  <a:pt x="294403" y="527019"/>
                </a:cubicBezTo>
                <a:cubicBezTo>
                  <a:pt x="339350" y="464022"/>
                  <a:pt x="406770" y="369526"/>
                  <a:pt x="451717" y="311029"/>
                </a:cubicBezTo>
                <a:cubicBezTo>
                  <a:pt x="451717" y="311029"/>
                  <a:pt x="451717" y="311029"/>
                  <a:pt x="559590" y="158036"/>
                </a:cubicBezTo>
                <a:cubicBezTo>
                  <a:pt x="604537" y="99539"/>
                  <a:pt x="640494" y="113038"/>
                  <a:pt x="640494" y="185035"/>
                </a:cubicBezTo>
                <a:cubicBezTo>
                  <a:pt x="640494" y="185035"/>
                  <a:pt x="640494" y="185035"/>
                  <a:pt x="640494" y="221033"/>
                </a:cubicBezTo>
                <a:cubicBezTo>
                  <a:pt x="640494" y="293030"/>
                  <a:pt x="698925" y="333528"/>
                  <a:pt x="761851" y="302029"/>
                </a:cubicBezTo>
                <a:cubicBezTo>
                  <a:pt x="896691" y="234533"/>
                  <a:pt x="1018048" y="144537"/>
                  <a:pt x="1121426" y="36542"/>
                </a:cubicBezTo>
                <a:cubicBezTo>
                  <a:pt x="1146146" y="9543"/>
                  <a:pt x="1173115" y="-2831"/>
                  <a:pt x="1197835" y="54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A49BEA6-3AA1-3942-ADAA-B346B286A21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063593" y="2412408"/>
            <a:ext cx="1514336" cy="2146893"/>
          </a:xfrm>
          <a:custGeom>
            <a:avLst/>
            <a:gdLst>
              <a:gd name="connsiteX0" fmla="*/ 1147355 w 1514336"/>
              <a:gd name="connsiteY0" fmla="*/ 1 h 2146893"/>
              <a:gd name="connsiteX1" fmla="*/ 1203502 w 1514336"/>
              <a:gd name="connsiteY1" fmla="*/ 50608 h 2146893"/>
              <a:gd name="connsiteX2" fmla="*/ 1410125 w 1514336"/>
              <a:gd name="connsiteY2" fmla="*/ 1017778 h 2146893"/>
              <a:gd name="connsiteX3" fmla="*/ 1306813 w 1514336"/>
              <a:gd name="connsiteY3" fmla="*/ 1710542 h 2146893"/>
              <a:gd name="connsiteX4" fmla="*/ 1378682 w 1514336"/>
              <a:gd name="connsiteY4" fmla="*/ 1903976 h 2146893"/>
              <a:gd name="connsiteX5" fmla="*/ 1468518 w 1514336"/>
              <a:gd name="connsiteY5" fmla="*/ 1957958 h 2146893"/>
              <a:gd name="connsiteX6" fmla="*/ 1455043 w 1514336"/>
              <a:gd name="connsiteY6" fmla="*/ 2038930 h 2146893"/>
              <a:gd name="connsiteX7" fmla="*/ 426420 w 1514336"/>
              <a:gd name="connsiteY7" fmla="*/ 2146893 h 2146893"/>
              <a:gd name="connsiteX8" fmla="*/ 192847 w 1514336"/>
              <a:gd name="connsiteY8" fmla="*/ 1620573 h 2146893"/>
              <a:gd name="connsiteX9" fmla="*/ 85044 w 1514336"/>
              <a:gd name="connsiteY9" fmla="*/ 1373157 h 2146893"/>
              <a:gd name="connsiteX10" fmla="*/ 13175 w 1514336"/>
              <a:gd name="connsiteY10" fmla="*/ 1206714 h 2146893"/>
              <a:gd name="connsiteX11" fmla="*/ 71568 w 1514336"/>
              <a:gd name="connsiteY11" fmla="*/ 1148234 h 2146893"/>
              <a:gd name="connsiteX12" fmla="*/ 103011 w 1514336"/>
              <a:gd name="connsiteY12" fmla="*/ 1166228 h 2146893"/>
              <a:gd name="connsiteX13" fmla="*/ 233273 w 1514336"/>
              <a:gd name="connsiteY13" fmla="*/ 1125741 h 2146893"/>
              <a:gd name="connsiteX14" fmla="*/ 237765 w 1514336"/>
              <a:gd name="connsiteY14" fmla="*/ 1017778 h 2146893"/>
              <a:gd name="connsiteX15" fmla="*/ 183863 w 1514336"/>
              <a:gd name="connsiteY15" fmla="*/ 662399 h 2146893"/>
              <a:gd name="connsiteX16" fmla="*/ 273699 w 1514336"/>
              <a:gd name="connsiteY16" fmla="*/ 549938 h 2146893"/>
              <a:gd name="connsiteX17" fmla="*/ 709404 w 1514336"/>
              <a:gd name="connsiteY17" fmla="*/ 594922 h 2146893"/>
              <a:gd name="connsiteX18" fmla="*/ 898060 w 1514336"/>
              <a:gd name="connsiteY18" fmla="*/ 486959 h 2146893"/>
              <a:gd name="connsiteX19" fmla="*/ 1091207 w 1514336"/>
              <a:gd name="connsiteY19" fmla="*/ 50608 h 2146893"/>
              <a:gd name="connsiteX20" fmla="*/ 1147355 w 1514336"/>
              <a:gd name="connsiteY20" fmla="*/ 1 h 214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14336" h="2146893">
                <a:moveTo>
                  <a:pt x="1147355" y="1"/>
                </a:moveTo>
                <a:cubicBezTo>
                  <a:pt x="1167568" y="0"/>
                  <a:pt x="1187781" y="16870"/>
                  <a:pt x="1203502" y="50608"/>
                </a:cubicBezTo>
                <a:cubicBezTo>
                  <a:pt x="1333764" y="347507"/>
                  <a:pt x="1410125" y="675895"/>
                  <a:pt x="1410125" y="1017778"/>
                </a:cubicBezTo>
                <a:cubicBezTo>
                  <a:pt x="1410125" y="1260695"/>
                  <a:pt x="1374190" y="1494616"/>
                  <a:pt x="1306813" y="1710542"/>
                </a:cubicBezTo>
                <a:cubicBezTo>
                  <a:pt x="1284354" y="1782517"/>
                  <a:pt x="1315797" y="1867988"/>
                  <a:pt x="1378682" y="1903976"/>
                </a:cubicBezTo>
                <a:cubicBezTo>
                  <a:pt x="1378682" y="1903976"/>
                  <a:pt x="1378682" y="1903976"/>
                  <a:pt x="1468518" y="1957958"/>
                </a:cubicBezTo>
                <a:cubicBezTo>
                  <a:pt x="1535895" y="1993945"/>
                  <a:pt x="1526911" y="2029933"/>
                  <a:pt x="1455043" y="2038930"/>
                </a:cubicBezTo>
                <a:cubicBezTo>
                  <a:pt x="1149600" y="2070419"/>
                  <a:pt x="430912" y="2146893"/>
                  <a:pt x="426420" y="2146893"/>
                </a:cubicBezTo>
                <a:cubicBezTo>
                  <a:pt x="426420" y="2146893"/>
                  <a:pt x="278191" y="1809508"/>
                  <a:pt x="192847" y="1620573"/>
                </a:cubicBezTo>
                <a:cubicBezTo>
                  <a:pt x="165896" y="1553096"/>
                  <a:pt x="116486" y="1445133"/>
                  <a:pt x="85044" y="1373157"/>
                </a:cubicBezTo>
                <a:cubicBezTo>
                  <a:pt x="85044" y="1373157"/>
                  <a:pt x="85044" y="1373157"/>
                  <a:pt x="13175" y="1206714"/>
                </a:cubicBezTo>
                <a:cubicBezTo>
                  <a:pt x="-18268" y="1139237"/>
                  <a:pt x="8683" y="1112246"/>
                  <a:pt x="71568" y="1148234"/>
                </a:cubicBezTo>
                <a:cubicBezTo>
                  <a:pt x="71568" y="1148234"/>
                  <a:pt x="71568" y="1148234"/>
                  <a:pt x="103011" y="1166228"/>
                </a:cubicBezTo>
                <a:cubicBezTo>
                  <a:pt x="165896" y="1206714"/>
                  <a:pt x="228781" y="1188720"/>
                  <a:pt x="233273" y="1125741"/>
                </a:cubicBezTo>
                <a:cubicBezTo>
                  <a:pt x="237765" y="1089754"/>
                  <a:pt x="237765" y="1053766"/>
                  <a:pt x="237765" y="1017778"/>
                </a:cubicBezTo>
                <a:cubicBezTo>
                  <a:pt x="237765" y="896320"/>
                  <a:pt x="219798" y="774861"/>
                  <a:pt x="183863" y="662399"/>
                </a:cubicBezTo>
                <a:cubicBezTo>
                  <a:pt x="161404" y="590424"/>
                  <a:pt x="197339" y="540941"/>
                  <a:pt x="273699" y="549938"/>
                </a:cubicBezTo>
                <a:cubicBezTo>
                  <a:pt x="273699" y="549938"/>
                  <a:pt x="273699" y="549938"/>
                  <a:pt x="709404" y="594922"/>
                </a:cubicBezTo>
                <a:cubicBezTo>
                  <a:pt x="785765" y="603919"/>
                  <a:pt x="866617" y="554436"/>
                  <a:pt x="898060" y="486959"/>
                </a:cubicBezTo>
                <a:cubicBezTo>
                  <a:pt x="898060" y="486959"/>
                  <a:pt x="898060" y="486959"/>
                  <a:pt x="1091207" y="50608"/>
                </a:cubicBezTo>
                <a:cubicBezTo>
                  <a:pt x="1106928" y="16870"/>
                  <a:pt x="1127141" y="0"/>
                  <a:pt x="1147355" y="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8E1D380-67AC-A84F-913A-9100BFBABDE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265865" y="1058292"/>
            <a:ext cx="1934240" cy="1711889"/>
          </a:xfrm>
          <a:custGeom>
            <a:avLst/>
            <a:gdLst>
              <a:gd name="connsiteX0" fmla="*/ 78248 w 1934240"/>
              <a:gd name="connsiteY0" fmla="*/ 311 h 1711889"/>
              <a:gd name="connsiteX1" fmla="*/ 1566061 w 1934240"/>
              <a:gd name="connsiteY1" fmla="*/ 743037 h 1711889"/>
              <a:gd name="connsiteX2" fmla="*/ 1768332 w 1934240"/>
              <a:gd name="connsiteY2" fmla="*/ 779048 h 1711889"/>
              <a:gd name="connsiteX3" fmla="*/ 1858230 w 1934240"/>
              <a:gd name="connsiteY3" fmla="*/ 725031 h 1711889"/>
              <a:gd name="connsiteX4" fmla="*/ 1921159 w 1934240"/>
              <a:gd name="connsiteY4" fmla="*/ 783549 h 1711889"/>
              <a:gd name="connsiteX5" fmla="*/ 1557072 w 1934240"/>
              <a:gd name="connsiteY5" fmla="*/ 1602799 h 1711889"/>
              <a:gd name="connsiteX6" fmla="*/ 1372781 w 1934240"/>
              <a:gd name="connsiteY6" fmla="*/ 1710831 h 1711889"/>
              <a:gd name="connsiteX7" fmla="*/ 478295 w 1934240"/>
              <a:gd name="connsiteY7" fmla="*/ 1616303 h 1711889"/>
              <a:gd name="connsiteX8" fmla="*/ 460315 w 1934240"/>
              <a:gd name="connsiteY8" fmla="*/ 1535278 h 1711889"/>
              <a:gd name="connsiteX9" fmla="*/ 491779 w 1934240"/>
              <a:gd name="connsiteY9" fmla="*/ 1517273 h 1711889"/>
              <a:gd name="connsiteX10" fmla="*/ 500769 w 1934240"/>
              <a:gd name="connsiteY10" fmla="*/ 1368727 h 1711889"/>
              <a:gd name="connsiteX11" fmla="*/ 96228 w 1934240"/>
              <a:gd name="connsiteY11" fmla="*/ 1193174 h 1711889"/>
              <a:gd name="connsiteX12" fmla="*/ 42289 w 1934240"/>
              <a:gd name="connsiteY12" fmla="*/ 1062634 h 1711889"/>
              <a:gd name="connsiteX13" fmla="*/ 302993 w 1934240"/>
              <a:gd name="connsiteY13" fmla="*/ 702524 h 1711889"/>
              <a:gd name="connsiteX14" fmla="*/ 302993 w 1934240"/>
              <a:gd name="connsiteY14" fmla="*/ 486459 h 1711889"/>
              <a:gd name="connsiteX15" fmla="*/ 19814 w 1934240"/>
              <a:gd name="connsiteY15" fmla="*/ 99341 h 1711889"/>
              <a:gd name="connsiteX16" fmla="*/ 78248 w 1934240"/>
              <a:gd name="connsiteY16" fmla="*/ 311 h 171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34240" h="1711889">
                <a:moveTo>
                  <a:pt x="78248" y="311"/>
                </a:moveTo>
                <a:cubicBezTo>
                  <a:pt x="662586" y="63330"/>
                  <a:pt x="1183995" y="337913"/>
                  <a:pt x="1566061" y="743037"/>
                </a:cubicBezTo>
                <a:cubicBezTo>
                  <a:pt x="1615505" y="797053"/>
                  <a:pt x="1705403" y="815059"/>
                  <a:pt x="1768332" y="779048"/>
                </a:cubicBezTo>
                <a:cubicBezTo>
                  <a:pt x="1768332" y="779048"/>
                  <a:pt x="1768332" y="779048"/>
                  <a:pt x="1858230" y="725031"/>
                </a:cubicBezTo>
                <a:cubicBezTo>
                  <a:pt x="1925654" y="689020"/>
                  <a:pt x="1952623" y="711527"/>
                  <a:pt x="1921159" y="783549"/>
                </a:cubicBezTo>
                <a:cubicBezTo>
                  <a:pt x="1921159" y="783549"/>
                  <a:pt x="1921159" y="783549"/>
                  <a:pt x="1557072" y="1602799"/>
                </a:cubicBezTo>
                <a:cubicBezTo>
                  <a:pt x="1530102" y="1670319"/>
                  <a:pt x="1444699" y="1719834"/>
                  <a:pt x="1372781" y="1710831"/>
                </a:cubicBezTo>
                <a:cubicBezTo>
                  <a:pt x="1372781" y="1710831"/>
                  <a:pt x="1372781" y="1710831"/>
                  <a:pt x="478295" y="1616303"/>
                </a:cubicBezTo>
                <a:cubicBezTo>
                  <a:pt x="406376" y="1607300"/>
                  <a:pt x="397386" y="1571289"/>
                  <a:pt x="460315" y="1535278"/>
                </a:cubicBezTo>
                <a:cubicBezTo>
                  <a:pt x="460315" y="1535278"/>
                  <a:pt x="460315" y="1535278"/>
                  <a:pt x="491779" y="1517273"/>
                </a:cubicBezTo>
                <a:cubicBezTo>
                  <a:pt x="554708" y="1481262"/>
                  <a:pt x="563698" y="1409240"/>
                  <a:pt x="500769" y="1368727"/>
                </a:cubicBezTo>
                <a:cubicBezTo>
                  <a:pt x="379407" y="1287703"/>
                  <a:pt x="240065" y="1224683"/>
                  <a:pt x="96228" y="1193174"/>
                </a:cubicBezTo>
                <a:cubicBezTo>
                  <a:pt x="24309" y="1175168"/>
                  <a:pt x="-2660" y="1121152"/>
                  <a:pt x="42289" y="1062634"/>
                </a:cubicBezTo>
                <a:cubicBezTo>
                  <a:pt x="42289" y="1062634"/>
                  <a:pt x="42289" y="1062634"/>
                  <a:pt x="302993" y="702524"/>
                </a:cubicBezTo>
                <a:cubicBezTo>
                  <a:pt x="343447" y="644007"/>
                  <a:pt x="343447" y="544976"/>
                  <a:pt x="302993" y="486459"/>
                </a:cubicBezTo>
                <a:cubicBezTo>
                  <a:pt x="302993" y="486459"/>
                  <a:pt x="302993" y="486459"/>
                  <a:pt x="19814" y="99341"/>
                </a:cubicBezTo>
                <a:cubicBezTo>
                  <a:pt x="-20640" y="40823"/>
                  <a:pt x="1835" y="-4191"/>
                  <a:pt x="78248" y="31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D60F176C-9A1E-694E-B4C5-48258110665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983958" y="4094170"/>
            <a:ext cx="1934240" cy="1708225"/>
          </a:xfrm>
          <a:custGeom>
            <a:avLst/>
            <a:gdLst>
              <a:gd name="connsiteX0" fmla="*/ 565955 w 1934240"/>
              <a:gd name="connsiteY0" fmla="*/ 1059 h 1708225"/>
              <a:gd name="connsiteX1" fmla="*/ 1006455 w 1934240"/>
              <a:gd name="connsiteY1" fmla="*/ 46073 h 1708225"/>
              <a:gd name="connsiteX2" fmla="*/ 1271655 w 1934240"/>
              <a:gd name="connsiteY2" fmla="*/ 77582 h 1708225"/>
              <a:gd name="connsiteX3" fmla="*/ 1455946 w 1934240"/>
              <a:gd name="connsiteY3" fmla="*/ 95588 h 1708225"/>
              <a:gd name="connsiteX4" fmla="*/ 1473925 w 1934240"/>
              <a:gd name="connsiteY4" fmla="*/ 176612 h 1708225"/>
              <a:gd name="connsiteX5" fmla="*/ 1442461 w 1934240"/>
              <a:gd name="connsiteY5" fmla="*/ 194618 h 1708225"/>
              <a:gd name="connsiteX6" fmla="*/ 1433471 w 1934240"/>
              <a:gd name="connsiteY6" fmla="*/ 343163 h 1708225"/>
              <a:gd name="connsiteX7" fmla="*/ 1838013 w 1934240"/>
              <a:gd name="connsiteY7" fmla="*/ 518717 h 1708225"/>
              <a:gd name="connsiteX8" fmla="*/ 1891952 w 1934240"/>
              <a:gd name="connsiteY8" fmla="*/ 649256 h 1708225"/>
              <a:gd name="connsiteX9" fmla="*/ 1631247 w 1934240"/>
              <a:gd name="connsiteY9" fmla="*/ 1004865 h 1708225"/>
              <a:gd name="connsiteX10" fmla="*/ 1631247 w 1934240"/>
              <a:gd name="connsiteY10" fmla="*/ 1225432 h 1708225"/>
              <a:gd name="connsiteX11" fmla="*/ 1914426 w 1934240"/>
              <a:gd name="connsiteY11" fmla="*/ 1608048 h 1708225"/>
              <a:gd name="connsiteX12" fmla="*/ 1855992 w 1934240"/>
              <a:gd name="connsiteY12" fmla="*/ 1707078 h 1708225"/>
              <a:gd name="connsiteX13" fmla="*/ 368179 w 1934240"/>
              <a:gd name="connsiteY13" fmla="*/ 964352 h 1708225"/>
              <a:gd name="connsiteX14" fmla="*/ 165908 w 1934240"/>
              <a:gd name="connsiteY14" fmla="*/ 932843 h 1708225"/>
              <a:gd name="connsiteX15" fmla="*/ 76010 w 1934240"/>
              <a:gd name="connsiteY15" fmla="*/ 986859 h 1708225"/>
              <a:gd name="connsiteX16" fmla="*/ 13082 w 1934240"/>
              <a:gd name="connsiteY16" fmla="*/ 928341 h 1708225"/>
              <a:gd name="connsiteX17" fmla="*/ 76010 w 1934240"/>
              <a:gd name="connsiteY17" fmla="*/ 788799 h 1708225"/>
              <a:gd name="connsiteX18" fmla="*/ 183888 w 1934240"/>
              <a:gd name="connsiteY18" fmla="*/ 541223 h 1708225"/>
              <a:gd name="connsiteX19" fmla="*/ 377169 w 1934240"/>
              <a:gd name="connsiteY19" fmla="*/ 109092 h 1708225"/>
              <a:gd name="connsiteX20" fmla="*/ 565955 w 1934240"/>
              <a:gd name="connsiteY20" fmla="*/ 1059 h 170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34240" h="1708225">
                <a:moveTo>
                  <a:pt x="565955" y="1059"/>
                </a:moveTo>
                <a:cubicBezTo>
                  <a:pt x="691812" y="14563"/>
                  <a:pt x="876103" y="32568"/>
                  <a:pt x="1006455" y="46073"/>
                </a:cubicBezTo>
                <a:cubicBezTo>
                  <a:pt x="1078374" y="55075"/>
                  <a:pt x="1199736" y="68579"/>
                  <a:pt x="1271655" y="77582"/>
                </a:cubicBezTo>
                <a:cubicBezTo>
                  <a:pt x="1271655" y="77582"/>
                  <a:pt x="1271655" y="77582"/>
                  <a:pt x="1455946" y="95588"/>
                </a:cubicBezTo>
                <a:cubicBezTo>
                  <a:pt x="1527864" y="104591"/>
                  <a:pt x="1536854" y="140601"/>
                  <a:pt x="1473925" y="176612"/>
                </a:cubicBezTo>
                <a:cubicBezTo>
                  <a:pt x="1473925" y="176612"/>
                  <a:pt x="1473925" y="176612"/>
                  <a:pt x="1442461" y="194618"/>
                </a:cubicBezTo>
                <a:cubicBezTo>
                  <a:pt x="1379532" y="230629"/>
                  <a:pt x="1370543" y="302651"/>
                  <a:pt x="1433471" y="343163"/>
                </a:cubicBezTo>
                <a:cubicBezTo>
                  <a:pt x="1554834" y="424188"/>
                  <a:pt x="1694176" y="482706"/>
                  <a:pt x="1838013" y="518717"/>
                </a:cubicBezTo>
                <a:cubicBezTo>
                  <a:pt x="1909931" y="536722"/>
                  <a:pt x="1936901" y="590739"/>
                  <a:pt x="1891952" y="649256"/>
                </a:cubicBezTo>
                <a:cubicBezTo>
                  <a:pt x="1891952" y="649256"/>
                  <a:pt x="1891952" y="649256"/>
                  <a:pt x="1631247" y="1004865"/>
                </a:cubicBezTo>
                <a:cubicBezTo>
                  <a:pt x="1590793" y="1067884"/>
                  <a:pt x="1590793" y="1162413"/>
                  <a:pt x="1631247" y="1225432"/>
                </a:cubicBezTo>
                <a:cubicBezTo>
                  <a:pt x="1631247" y="1225432"/>
                  <a:pt x="1631247" y="1225432"/>
                  <a:pt x="1914426" y="1608048"/>
                </a:cubicBezTo>
                <a:cubicBezTo>
                  <a:pt x="1954880" y="1671067"/>
                  <a:pt x="1932406" y="1716081"/>
                  <a:pt x="1855992" y="1707078"/>
                </a:cubicBezTo>
                <a:cubicBezTo>
                  <a:pt x="1271655" y="1648561"/>
                  <a:pt x="750246" y="1373977"/>
                  <a:pt x="368179" y="964352"/>
                </a:cubicBezTo>
                <a:cubicBezTo>
                  <a:pt x="318735" y="910336"/>
                  <a:pt x="228837" y="896832"/>
                  <a:pt x="165908" y="932843"/>
                </a:cubicBezTo>
                <a:cubicBezTo>
                  <a:pt x="165908" y="932843"/>
                  <a:pt x="165908" y="932843"/>
                  <a:pt x="76010" y="986859"/>
                </a:cubicBezTo>
                <a:cubicBezTo>
                  <a:pt x="8587" y="1022870"/>
                  <a:pt x="-18383" y="995862"/>
                  <a:pt x="13082" y="928341"/>
                </a:cubicBezTo>
                <a:cubicBezTo>
                  <a:pt x="31061" y="883328"/>
                  <a:pt x="53536" y="833813"/>
                  <a:pt x="76010" y="788799"/>
                </a:cubicBezTo>
                <a:cubicBezTo>
                  <a:pt x="107474" y="721278"/>
                  <a:pt x="152423" y="608744"/>
                  <a:pt x="183888" y="541223"/>
                </a:cubicBezTo>
                <a:cubicBezTo>
                  <a:pt x="183888" y="541223"/>
                  <a:pt x="183888" y="541223"/>
                  <a:pt x="377169" y="109092"/>
                </a:cubicBezTo>
                <a:cubicBezTo>
                  <a:pt x="404138" y="41571"/>
                  <a:pt x="489541" y="-7944"/>
                  <a:pt x="565955" y="105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38EF6EB-45FE-DE40-92C3-0AC34BA1CF8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06133" y="2314003"/>
            <a:ext cx="1514336" cy="2135751"/>
          </a:xfrm>
          <a:custGeom>
            <a:avLst/>
            <a:gdLst>
              <a:gd name="connsiteX0" fmla="*/ 953163 w 1514336"/>
              <a:gd name="connsiteY0" fmla="*/ 309 h 2135751"/>
              <a:gd name="connsiteX1" fmla="*/ 1141819 w 1514336"/>
              <a:gd name="connsiteY1" fmla="*/ 112757 h 2135751"/>
              <a:gd name="connsiteX2" fmla="*/ 1321491 w 1514336"/>
              <a:gd name="connsiteY2" fmla="*/ 517569 h 2135751"/>
              <a:gd name="connsiteX3" fmla="*/ 1429294 w 1514336"/>
              <a:gd name="connsiteY3" fmla="*/ 760457 h 2135751"/>
              <a:gd name="connsiteX4" fmla="*/ 1501163 w 1514336"/>
              <a:gd name="connsiteY4" fmla="*/ 931378 h 2135751"/>
              <a:gd name="connsiteX5" fmla="*/ 1442769 w 1514336"/>
              <a:gd name="connsiteY5" fmla="*/ 985353 h 2135751"/>
              <a:gd name="connsiteX6" fmla="*/ 1411327 w 1514336"/>
              <a:gd name="connsiteY6" fmla="*/ 967361 h 2135751"/>
              <a:gd name="connsiteX7" fmla="*/ 1281064 w 1514336"/>
              <a:gd name="connsiteY7" fmla="*/ 1007842 h 2135751"/>
              <a:gd name="connsiteX8" fmla="*/ 1276573 w 1514336"/>
              <a:gd name="connsiteY8" fmla="*/ 1115792 h 2135751"/>
              <a:gd name="connsiteX9" fmla="*/ 1330474 w 1514336"/>
              <a:gd name="connsiteY9" fmla="*/ 1475626 h 2135751"/>
              <a:gd name="connsiteX10" fmla="*/ 1245130 w 1514336"/>
              <a:gd name="connsiteY10" fmla="*/ 1588074 h 2135751"/>
              <a:gd name="connsiteX11" fmla="*/ 804934 w 1514336"/>
              <a:gd name="connsiteY11" fmla="*/ 1538597 h 2135751"/>
              <a:gd name="connsiteX12" fmla="*/ 616278 w 1514336"/>
              <a:gd name="connsiteY12" fmla="*/ 1646547 h 2135751"/>
              <a:gd name="connsiteX13" fmla="*/ 423130 w 1514336"/>
              <a:gd name="connsiteY13" fmla="*/ 2082845 h 2135751"/>
              <a:gd name="connsiteX14" fmla="*/ 310835 w 1514336"/>
              <a:gd name="connsiteY14" fmla="*/ 2087342 h 2135751"/>
              <a:gd name="connsiteX15" fmla="*/ 104213 w 1514336"/>
              <a:gd name="connsiteY15" fmla="*/ 1115792 h 2135751"/>
              <a:gd name="connsiteX16" fmla="*/ 207524 w 1514336"/>
              <a:gd name="connsiteY16" fmla="*/ 423113 h 2135751"/>
              <a:gd name="connsiteX17" fmla="*/ 135655 w 1514336"/>
              <a:gd name="connsiteY17" fmla="*/ 229703 h 2135751"/>
              <a:gd name="connsiteX18" fmla="*/ 45819 w 1514336"/>
              <a:gd name="connsiteY18" fmla="*/ 180226 h 2135751"/>
              <a:gd name="connsiteX19" fmla="*/ 59295 w 1514336"/>
              <a:gd name="connsiteY19" fmla="*/ 99263 h 2135751"/>
              <a:gd name="connsiteX20" fmla="*/ 216508 w 1514336"/>
              <a:gd name="connsiteY20" fmla="*/ 81272 h 2135751"/>
              <a:gd name="connsiteX21" fmla="*/ 481524 w 1514336"/>
              <a:gd name="connsiteY21" fmla="*/ 54284 h 2135751"/>
              <a:gd name="connsiteX22" fmla="*/ 953163 w 1514336"/>
              <a:gd name="connsiteY22" fmla="*/ 309 h 213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514336" h="2135751">
                <a:moveTo>
                  <a:pt x="953163" y="309"/>
                </a:moveTo>
                <a:cubicBezTo>
                  <a:pt x="1025032" y="-4189"/>
                  <a:pt x="1110376" y="40790"/>
                  <a:pt x="1141819" y="112757"/>
                </a:cubicBezTo>
                <a:cubicBezTo>
                  <a:pt x="1191228" y="225205"/>
                  <a:pt x="1267589" y="400624"/>
                  <a:pt x="1321491" y="517569"/>
                </a:cubicBezTo>
                <a:cubicBezTo>
                  <a:pt x="1348441" y="585038"/>
                  <a:pt x="1397851" y="692988"/>
                  <a:pt x="1429294" y="760457"/>
                </a:cubicBezTo>
                <a:cubicBezTo>
                  <a:pt x="1429294" y="760457"/>
                  <a:pt x="1429294" y="760457"/>
                  <a:pt x="1501163" y="931378"/>
                </a:cubicBezTo>
                <a:cubicBezTo>
                  <a:pt x="1532605" y="998847"/>
                  <a:pt x="1505654" y="1021336"/>
                  <a:pt x="1442769" y="985353"/>
                </a:cubicBezTo>
                <a:cubicBezTo>
                  <a:pt x="1442769" y="985353"/>
                  <a:pt x="1442769" y="985353"/>
                  <a:pt x="1411327" y="967361"/>
                </a:cubicBezTo>
                <a:cubicBezTo>
                  <a:pt x="1348441" y="931378"/>
                  <a:pt x="1285556" y="949369"/>
                  <a:pt x="1281064" y="1007842"/>
                </a:cubicBezTo>
                <a:cubicBezTo>
                  <a:pt x="1276573" y="1043826"/>
                  <a:pt x="1276573" y="1079809"/>
                  <a:pt x="1276573" y="1115792"/>
                </a:cubicBezTo>
                <a:cubicBezTo>
                  <a:pt x="1276573" y="1241734"/>
                  <a:pt x="1294540" y="1363178"/>
                  <a:pt x="1330474" y="1475626"/>
                </a:cubicBezTo>
                <a:cubicBezTo>
                  <a:pt x="1352933" y="1547592"/>
                  <a:pt x="1316999" y="1597070"/>
                  <a:pt x="1245130" y="1588074"/>
                </a:cubicBezTo>
                <a:cubicBezTo>
                  <a:pt x="1245130" y="1588074"/>
                  <a:pt x="1245130" y="1588074"/>
                  <a:pt x="804934" y="1538597"/>
                </a:cubicBezTo>
                <a:cubicBezTo>
                  <a:pt x="728573" y="1534099"/>
                  <a:pt x="647721" y="1579078"/>
                  <a:pt x="616278" y="1646547"/>
                </a:cubicBezTo>
                <a:cubicBezTo>
                  <a:pt x="616278" y="1646547"/>
                  <a:pt x="616278" y="1646547"/>
                  <a:pt x="423130" y="2082845"/>
                </a:cubicBezTo>
                <a:cubicBezTo>
                  <a:pt x="391688" y="2150313"/>
                  <a:pt x="342278" y="2154811"/>
                  <a:pt x="310835" y="2087342"/>
                </a:cubicBezTo>
                <a:cubicBezTo>
                  <a:pt x="180573" y="1790480"/>
                  <a:pt x="104213" y="1462132"/>
                  <a:pt x="104213" y="1115792"/>
                </a:cubicBezTo>
                <a:cubicBezTo>
                  <a:pt x="104213" y="877403"/>
                  <a:pt x="140147" y="643511"/>
                  <a:pt x="207524" y="423113"/>
                </a:cubicBezTo>
                <a:cubicBezTo>
                  <a:pt x="229983" y="355644"/>
                  <a:pt x="198540" y="265686"/>
                  <a:pt x="135655" y="229703"/>
                </a:cubicBezTo>
                <a:cubicBezTo>
                  <a:pt x="135655" y="229703"/>
                  <a:pt x="135655" y="229703"/>
                  <a:pt x="45819" y="180226"/>
                </a:cubicBezTo>
                <a:cubicBezTo>
                  <a:pt x="-21558" y="139744"/>
                  <a:pt x="-12574" y="103761"/>
                  <a:pt x="59295" y="99263"/>
                </a:cubicBezTo>
                <a:cubicBezTo>
                  <a:pt x="108705" y="90267"/>
                  <a:pt x="167098" y="85769"/>
                  <a:pt x="216508" y="81272"/>
                </a:cubicBezTo>
                <a:cubicBezTo>
                  <a:pt x="288376" y="72276"/>
                  <a:pt x="409655" y="58782"/>
                  <a:pt x="481524" y="54284"/>
                </a:cubicBezTo>
                <a:cubicBezTo>
                  <a:pt x="481524" y="54284"/>
                  <a:pt x="481524" y="54284"/>
                  <a:pt x="953163" y="30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D917CD1-B265-DF43-8EE6-68664FAD109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145716" y="779970"/>
            <a:ext cx="2185094" cy="1865732"/>
          </a:xfrm>
          <a:custGeom>
            <a:avLst/>
            <a:gdLst>
              <a:gd name="connsiteX0" fmla="*/ 1560659 w 2185094"/>
              <a:gd name="connsiteY0" fmla="*/ 895 h 1865732"/>
              <a:gd name="connsiteX1" fmla="*/ 1617979 w 2185094"/>
              <a:gd name="connsiteY1" fmla="*/ 40274 h 1865732"/>
              <a:gd name="connsiteX2" fmla="*/ 1707895 w 2185094"/>
              <a:gd name="connsiteY2" fmla="*/ 166285 h 1865732"/>
              <a:gd name="connsiteX3" fmla="*/ 1865247 w 2185094"/>
              <a:gd name="connsiteY3" fmla="*/ 382305 h 1865732"/>
              <a:gd name="connsiteX4" fmla="*/ 2143985 w 2185094"/>
              <a:gd name="connsiteY4" fmla="*/ 764840 h 1865732"/>
              <a:gd name="connsiteX5" fmla="*/ 2166464 w 2185094"/>
              <a:gd name="connsiteY5" fmla="*/ 949357 h 1865732"/>
              <a:gd name="connsiteX6" fmla="*/ 2112514 w 2185094"/>
              <a:gd name="connsiteY6" fmla="*/ 1025864 h 1865732"/>
              <a:gd name="connsiteX7" fmla="*/ 1883230 w 2185094"/>
              <a:gd name="connsiteY7" fmla="*/ 1340893 h 1865732"/>
              <a:gd name="connsiteX8" fmla="*/ 1725878 w 2185094"/>
              <a:gd name="connsiteY8" fmla="*/ 1556913 h 1865732"/>
              <a:gd name="connsiteX9" fmla="*/ 1617979 w 2185094"/>
              <a:gd name="connsiteY9" fmla="*/ 1705427 h 1865732"/>
              <a:gd name="connsiteX10" fmla="*/ 1537056 w 2185094"/>
              <a:gd name="connsiteY10" fmla="*/ 1682925 h 1865732"/>
              <a:gd name="connsiteX11" fmla="*/ 1537056 w 2185094"/>
              <a:gd name="connsiteY11" fmla="*/ 1646921 h 1865732"/>
              <a:gd name="connsiteX12" fmla="*/ 1415670 w 2185094"/>
              <a:gd name="connsiteY12" fmla="*/ 1565914 h 1865732"/>
              <a:gd name="connsiteX13" fmla="*/ 1056008 w 2185094"/>
              <a:gd name="connsiteY13" fmla="*/ 1826938 h 1865732"/>
              <a:gd name="connsiteX14" fmla="*/ 916639 w 2185094"/>
              <a:gd name="connsiteY14" fmla="*/ 1808936 h 1865732"/>
              <a:gd name="connsiteX15" fmla="*/ 736808 w 2185094"/>
              <a:gd name="connsiteY15" fmla="*/ 1403899 h 1865732"/>
              <a:gd name="connsiteX16" fmla="*/ 552481 w 2185094"/>
              <a:gd name="connsiteY16" fmla="*/ 1295889 h 1865732"/>
              <a:gd name="connsiteX17" fmla="*/ 75929 w 2185094"/>
              <a:gd name="connsiteY17" fmla="*/ 1345394 h 1865732"/>
              <a:gd name="connsiteX18" fmla="*/ 21980 w 2185094"/>
              <a:gd name="connsiteY18" fmla="*/ 1250885 h 1865732"/>
              <a:gd name="connsiteX19" fmla="*/ 1406678 w 2185094"/>
              <a:gd name="connsiteY19" fmla="*/ 332801 h 1865732"/>
              <a:gd name="connsiteX20" fmla="*/ 1537056 w 2185094"/>
              <a:gd name="connsiteY20" fmla="*/ 170786 h 1865732"/>
              <a:gd name="connsiteX21" fmla="*/ 1537056 w 2185094"/>
              <a:gd name="connsiteY21" fmla="*/ 62776 h 1865732"/>
              <a:gd name="connsiteX22" fmla="*/ 1560659 w 2185094"/>
              <a:gd name="connsiteY22" fmla="*/ 895 h 186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85094" h="1865732">
                <a:moveTo>
                  <a:pt x="1560659" y="895"/>
                </a:moveTo>
                <a:cubicBezTo>
                  <a:pt x="1575270" y="-3605"/>
                  <a:pt x="1595501" y="8771"/>
                  <a:pt x="1617979" y="40274"/>
                </a:cubicBezTo>
                <a:cubicBezTo>
                  <a:pt x="1644954" y="80778"/>
                  <a:pt x="1680920" y="125782"/>
                  <a:pt x="1707895" y="166285"/>
                </a:cubicBezTo>
                <a:cubicBezTo>
                  <a:pt x="1752853" y="224791"/>
                  <a:pt x="1824785" y="323800"/>
                  <a:pt x="1865247" y="382305"/>
                </a:cubicBezTo>
                <a:cubicBezTo>
                  <a:pt x="1946171" y="490315"/>
                  <a:pt x="2067557" y="656830"/>
                  <a:pt x="2143985" y="764840"/>
                </a:cubicBezTo>
                <a:cubicBezTo>
                  <a:pt x="2188943" y="823346"/>
                  <a:pt x="2197934" y="908854"/>
                  <a:pt x="2166464" y="949357"/>
                </a:cubicBezTo>
                <a:cubicBezTo>
                  <a:pt x="2139489" y="989861"/>
                  <a:pt x="2112514" y="1025864"/>
                  <a:pt x="2112514" y="1025864"/>
                </a:cubicBezTo>
                <a:cubicBezTo>
                  <a:pt x="2112514" y="1025864"/>
                  <a:pt x="1973146" y="1214882"/>
                  <a:pt x="1883230" y="1340893"/>
                </a:cubicBezTo>
                <a:cubicBezTo>
                  <a:pt x="1838272" y="1399399"/>
                  <a:pt x="1770836" y="1498408"/>
                  <a:pt x="1725878" y="1556913"/>
                </a:cubicBezTo>
                <a:cubicBezTo>
                  <a:pt x="1725878" y="1556913"/>
                  <a:pt x="1725878" y="1556913"/>
                  <a:pt x="1617979" y="1705427"/>
                </a:cubicBezTo>
                <a:cubicBezTo>
                  <a:pt x="1573022" y="1768432"/>
                  <a:pt x="1537056" y="1754931"/>
                  <a:pt x="1537056" y="1682925"/>
                </a:cubicBezTo>
                <a:cubicBezTo>
                  <a:pt x="1537056" y="1682925"/>
                  <a:pt x="1537056" y="1682925"/>
                  <a:pt x="1537056" y="1646921"/>
                </a:cubicBezTo>
                <a:cubicBezTo>
                  <a:pt x="1537056" y="1570414"/>
                  <a:pt x="1478610" y="1529911"/>
                  <a:pt x="1415670" y="1565914"/>
                </a:cubicBezTo>
                <a:cubicBezTo>
                  <a:pt x="1280796" y="1628920"/>
                  <a:pt x="1159411" y="1718928"/>
                  <a:pt x="1056008" y="1826938"/>
                </a:cubicBezTo>
                <a:cubicBezTo>
                  <a:pt x="1006554" y="1885443"/>
                  <a:pt x="948109" y="1876442"/>
                  <a:pt x="916639" y="1808936"/>
                </a:cubicBezTo>
                <a:cubicBezTo>
                  <a:pt x="916639" y="1808936"/>
                  <a:pt x="916639" y="1808936"/>
                  <a:pt x="736808" y="1403899"/>
                </a:cubicBezTo>
                <a:cubicBezTo>
                  <a:pt x="709833" y="1336393"/>
                  <a:pt x="624414" y="1286888"/>
                  <a:pt x="552481" y="1295889"/>
                </a:cubicBezTo>
                <a:cubicBezTo>
                  <a:pt x="552481" y="1295889"/>
                  <a:pt x="552481" y="1295889"/>
                  <a:pt x="75929" y="1345394"/>
                </a:cubicBezTo>
                <a:cubicBezTo>
                  <a:pt x="3997" y="1354394"/>
                  <a:pt x="-22978" y="1309390"/>
                  <a:pt x="21980" y="1250885"/>
                </a:cubicBezTo>
                <a:cubicBezTo>
                  <a:pt x="350171" y="796343"/>
                  <a:pt x="840211" y="463313"/>
                  <a:pt x="1406678" y="332801"/>
                </a:cubicBezTo>
                <a:cubicBezTo>
                  <a:pt x="1478610" y="314799"/>
                  <a:pt x="1537056" y="242793"/>
                  <a:pt x="1537056" y="170786"/>
                </a:cubicBezTo>
                <a:cubicBezTo>
                  <a:pt x="1537056" y="170786"/>
                  <a:pt x="1537056" y="170786"/>
                  <a:pt x="1537056" y="62776"/>
                </a:cubicBezTo>
                <a:cubicBezTo>
                  <a:pt x="1537056" y="26773"/>
                  <a:pt x="1546047" y="5396"/>
                  <a:pt x="1560659" y="89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8" name="Google Shape;8;p1">
            <a:extLst>
              <a:ext uri="{FF2B5EF4-FFF2-40B4-BE49-F238E27FC236}">
                <a16:creationId xmlns:a16="http://schemas.microsoft.com/office/drawing/2014/main" id="{794CAA6D-6DB9-2048-930F-FA1DD01786DE}"/>
              </a:ext>
            </a:extLst>
          </p:cNvPr>
          <p:cNvSpPr txBox="1">
            <a:spLocks noGrp="1"/>
          </p:cNvSpPr>
          <p:nvPr>
            <p:ph type="dt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9;p1">
            <a:extLst>
              <a:ext uri="{FF2B5EF4-FFF2-40B4-BE49-F238E27FC236}">
                <a16:creationId xmlns:a16="http://schemas.microsoft.com/office/drawing/2014/main" id="{DCA06EEA-260B-CB44-A6F1-B7E3F7B879FD}"/>
              </a:ext>
            </a:extLst>
          </p:cNvPr>
          <p:cNvSpPr txBox="1">
            <a:spLocks noGrp="1"/>
          </p:cNvSpPr>
          <p:nvPr>
            <p:ph type="ftr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C0D6F89B-D311-AE4B-9E5B-746E2F4F1817}"/>
              </a:ext>
            </a:extLst>
          </p:cNvPr>
          <p:cNvSpPr txBox="1">
            <a:spLocks noGrp="1"/>
          </p:cNvSpPr>
          <p:nvPr>
            <p:ph type="sldNum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410BDE-84CD-B24A-94FA-7D1E591A52C9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857605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C02C800-33CE-7642-A11A-6C6853AB3ED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864819" y="4033112"/>
            <a:ext cx="2354243" cy="1866038"/>
          </a:xfrm>
          <a:custGeom>
            <a:avLst/>
            <a:gdLst>
              <a:gd name="connsiteX0" fmla="*/ 1267808 w 2354243"/>
              <a:gd name="connsiteY0" fmla="*/ 395 h 1866038"/>
              <a:gd name="connsiteX1" fmla="*/ 1283069 w 2354243"/>
              <a:gd name="connsiteY1" fmla="*/ 6698 h 1866038"/>
              <a:gd name="connsiteX2" fmla="*/ 1519144 w 2354243"/>
              <a:gd name="connsiteY2" fmla="*/ 136528 h 1866038"/>
              <a:gd name="connsiteX3" fmla="*/ 1523773 w 2354243"/>
              <a:gd name="connsiteY3" fmla="*/ 215353 h 1866038"/>
              <a:gd name="connsiteX4" fmla="*/ 1486741 w 2354243"/>
              <a:gd name="connsiteY4" fmla="*/ 266357 h 1866038"/>
              <a:gd name="connsiteX5" fmla="*/ 1477484 w 2354243"/>
              <a:gd name="connsiteY5" fmla="*/ 405460 h 1866038"/>
              <a:gd name="connsiteX6" fmla="*/ 1634867 w 2354243"/>
              <a:gd name="connsiteY6" fmla="*/ 572383 h 1866038"/>
              <a:gd name="connsiteX7" fmla="*/ 1861683 w 2354243"/>
              <a:gd name="connsiteY7" fmla="*/ 623387 h 1866038"/>
              <a:gd name="connsiteX8" fmla="*/ 1977406 w 2354243"/>
              <a:gd name="connsiteY8" fmla="*/ 544562 h 1866038"/>
              <a:gd name="connsiteX9" fmla="*/ 1995922 w 2354243"/>
              <a:gd name="connsiteY9" fmla="*/ 484285 h 1866038"/>
              <a:gd name="connsiteX10" fmla="*/ 2065356 w 2354243"/>
              <a:gd name="connsiteY10" fmla="*/ 447190 h 1866038"/>
              <a:gd name="connsiteX11" fmla="*/ 2329204 w 2354243"/>
              <a:gd name="connsiteY11" fmla="*/ 595567 h 1866038"/>
              <a:gd name="connsiteX12" fmla="*/ 2347719 w 2354243"/>
              <a:gd name="connsiteY12" fmla="*/ 660481 h 1866038"/>
              <a:gd name="connsiteX13" fmla="*/ 385060 w 2354243"/>
              <a:gd name="connsiteY13" fmla="*/ 1866038 h 1866038"/>
              <a:gd name="connsiteX14" fmla="*/ 334142 w 2354243"/>
              <a:gd name="connsiteY14" fmla="*/ 1819671 h 1866038"/>
              <a:gd name="connsiteX15" fmla="*/ 329513 w 2354243"/>
              <a:gd name="connsiteY15" fmla="*/ 1328174 h 1866038"/>
              <a:gd name="connsiteX16" fmla="*/ 315626 w 2354243"/>
              <a:gd name="connsiteY16" fmla="*/ 1295717 h 1866038"/>
              <a:gd name="connsiteX17" fmla="*/ 292482 w 2354243"/>
              <a:gd name="connsiteY17" fmla="*/ 1286444 h 1866038"/>
              <a:gd name="connsiteX18" fmla="*/ 213790 w 2354243"/>
              <a:gd name="connsiteY18" fmla="*/ 1318901 h 1866038"/>
              <a:gd name="connsiteX19" fmla="*/ 186017 w 2354243"/>
              <a:gd name="connsiteY19" fmla="*/ 1369905 h 1866038"/>
              <a:gd name="connsiteX20" fmla="*/ 51778 w 2354243"/>
              <a:gd name="connsiteY20" fmla="*/ 1379179 h 1866038"/>
              <a:gd name="connsiteX21" fmla="*/ 860 w 2354243"/>
              <a:gd name="connsiteY21" fmla="*/ 1212255 h 1866038"/>
              <a:gd name="connsiteX22" fmla="*/ 47149 w 2354243"/>
              <a:gd name="connsiteY22" fmla="*/ 1040695 h 1866038"/>
              <a:gd name="connsiteX23" fmla="*/ 181388 w 2354243"/>
              <a:gd name="connsiteY23" fmla="*/ 1049969 h 1866038"/>
              <a:gd name="connsiteX24" fmla="*/ 209161 w 2354243"/>
              <a:gd name="connsiteY24" fmla="*/ 1096336 h 1866038"/>
              <a:gd name="connsiteX25" fmla="*/ 292482 w 2354243"/>
              <a:gd name="connsiteY25" fmla="*/ 1124157 h 1866038"/>
              <a:gd name="connsiteX26" fmla="*/ 315626 w 2354243"/>
              <a:gd name="connsiteY26" fmla="*/ 1114883 h 1866038"/>
              <a:gd name="connsiteX27" fmla="*/ 324884 w 2354243"/>
              <a:gd name="connsiteY27" fmla="*/ 1082426 h 1866038"/>
              <a:gd name="connsiteX28" fmla="*/ 320255 w 2354243"/>
              <a:gd name="connsiteY28" fmla="*/ 618750 h 1866038"/>
              <a:gd name="connsiteX29" fmla="*/ 361915 w 2354243"/>
              <a:gd name="connsiteY29" fmla="*/ 567746 h 1866038"/>
              <a:gd name="connsiteX30" fmla="*/ 1222893 w 2354243"/>
              <a:gd name="connsiteY30" fmla="*/ 20609 h 1866038"/>
              <a:gd name="connsiteX31" fmla="*/ 1267808 w 2354243"/>
              <a:gd name="connsiteY31" fmla="*/ 395 h 1866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54243" h="1866038">
                <a:moveTo>
                  <a:pt x="1267808" y="395"/>
                </a:moveTo>
                <a:cubicBezTo>
                  <a:pt x="1273233" y="1192"/>
                  <a:pt x="1278440" y="3221"/>
                  <a:pt x="1283069" y="6698"/>
                </a:cubicBezTo>
                <a:cubicBezTo>
                  <a:pt x="1283069" y="6698"/>
                  <a:pt x="1283069" y="6698"/>
                  <a:pt x="1519144" y="136528"/>
                </a:cubicBezTo>
                <a:cubicBezTo>
                  <a:pt x="1551546" y="155075"/>
                  <a:pt x="1551546" y="196806"/>
                  <a:pt x="1523773" y="215353"/>
                </a:cubicBezTo>
                <a:cubicBezTo>
                  <a:pt x="1509886" y="229263"/>
                  <a:pt x="1495999" y="247810"/>
                  <a:pt x="1486741" y="266357"/>
                </a:cubicBezTo>
                <a:cubicBezTo>
                  <a:pt x="1458968" y="308088"/>
                  <a:pt x="1458968" y="359092"/>
                  <a:pt x="1477484" y="405460"/>
                </a:cubicBezTo>
                <a:cubicBezTo>
                  <a:pt x="1500628" y="470374"/>
                  <a:pt x="1556175" y="530652"/>
                  <a:pt x="1634867" y="572383"/>
                </a:cubicBezTo>
                <a:cubicBezTo>
                  <a:pt x="1708929" y="618750"/>
                  <a:pt x="1792250" y="637298"/>
                  <a:pt x="1861683" y="623387"/>
                </a:cubicBezTo>
                <a:cubicBezTo>
                  <a:pt x="1912602" y="614114"/>
                  <a:pt x="1954262" y="586293"/>
                  <a:pt x="1977406" y="544562"/>
                </a:cubicBezTo>
                <a:cubicBezTo>
                  <a:pt x="1986664" y="526015"/>
                  <a:pt x="1995922" y="502832"/>
                  <a:pt x="1995922" y="484285"/>
                </a:cubicBezTo>
                <a:cubicBezTo>
                  <a:pt x="2000551" y="447190"/>
                  <a:pt x="2037582" y="428643"/>
                  <a:pt x="2065356" y="447190"/>
                </a:cubicBezTo>
                <a:cubicBezTo>
                  <a:pt x="2065356" y="447190"/>
                  <a:pt x="2065356" y="447190"/>
                  <a:pt x="2329204" y="595567"/>
                </a:cubicBezTo>
                <a:cubicBezTo>
                  <a:pt x="2352348" y="609477"/>
                  <a:pt x="2361606" y="637298"/>
                  <a:pt x="2347719" y="660481"/>
                </a:cubicBezTo>
                <a:cubicBezTo>
                  <a:pt x="1940375" y="1342085"/>
                  <a:pt x="1222893" y="1810397"/>
                  <a:pt x="385060" y="1866038"/>
                </a:cubicBezTo>
                <a:cubicBezTo>
                  <a:pt x="357287" y="1866038"/>
                  <a:pt x="334142" y="1847491"/>
                  <a:pt x="334142" y="1819671"/>
                </a:cubicBezTo>
                <a:cubicBezTo>
                  <a:pt x="334142" y="1819671"/>
                  <a:pt x="334142" y="1819671"/>
                  <a:pt x="329513" y="1328174"/>
                </a:cubicBezTo>
                <a:cubicBezTo>
                  <a:pt x="329513" y="1318901"/>
                  <a:pt x="324884" y="1304991"/>
                  <a:pt x="315626" y="1295717"/>
                </a:cubicBezTo>
                <a:cubicBezTo>
                  <a:pt x="310997" y="1291080"/>
                  <a:pt x="301740" y="1286444"/>
                  <a:pt x="292482" y="1286444"/>
                </a:cubicBezTo>
                <a:cubicBezTo>
                  <a:pt x="264708" y="1286444"/>
                  <a:pt x="232306" y="1286444"/>
                  <a:pt x="213790" y="1318901"/>
                </a:cubicBezTo>
                <a:cubicBezTo>
                  <a:pt x="204532" y="1332811"/>
                  <a:pt x="195275" y="1351358"/>
                  <a:pt x="186017" y="1369905"/>
                </a:cubicBezTo>
                <a:cubicBezTo>
                  <a:pt x="153614" y="1420909"/>
                  <a:pt x="88810" y="1425546"/>
                  <a:pt x="51778" y="1379179"/>
                </a:cubicBezTo>
                <a:cubicBezTo>
                  <a:pt x="14747" y="1337448"/>
                  <a:pt x="-3769" y="1272533"/>
                  <a:pt x="860" y="1212255"/>
                </a:cubicBezTo>
                <a:cubicBezTo>
                  <a:pt x="-3769" y="1151978"/>
                  <a:pt x="10118" y="1087063"/>
                  <a:pt x="47149" y="1040695"/>
                </a:cubicBezTo>
                <a:cubicBezTo>
                  <a:pt x="84181" y="994328"/>
                  <a:pt x="148985" y="998965"/>
                  <a:pt x="181388" y="1049969"/>
                </a:cubicBezTo>
                <a:cubicBezTo>
                  <a:pt x="190646" y="1063879"/>
                  <a:pt x="199903" y="1082426"/>
                  <a:pt x="209161" y="1096336"/>
                </a:cubicBezTo>
                <a:cubicBezTo>
                  <a:pt x="232306" y="1128794"/>
                  <a:pt x="260079" y="1128794"/>
                  <a:pt x="292482" y="1124157"/>
                </a:cubicBezTo>
                <a:cubicBezTo>
                  <a:pt x="301740" y="1124157"/>
                  <a:pt x="306368" y="1119520"/>
                  <a:pt x="315626" y="1114883"/>
                </a:cubicBezTo>
                <a:cubicBezTo>
                  <a:pt x="320255" y="1105610"/>
                  <a:pt x="324884" y="1096336"/>
                  <a:pt x="324884" y="1082426"/>
                </a:cubicBezTo>
                <a:cubicBezTo>
                  <a:pt x="324884" y="1082426"/>
                  <a:pt x="324884" y="1082426"/>
                  <a:pt x="320255" y="618750"/>
                </a:cubicBezTo>
                <a:cubicBezTo>
                  <a:pt x="320255" y="590930"/>
                  <a:pt x="338771" y="572383"/>
                  <a:pt x="361915" y="567746"/>
                </a:cubicBezTo>
                <a:cubicBezTo>
                  <a:pt x="722971" y="526015"/>
                  <a:pt x="1037737" y="317361"/>
                  <a:pt x="1222893" y="20609"/>
                </a:cubicBezTo>
                <a:cubicBezTo>
                  <a:pt x="1233309" y="6698"/>
                  <a:pt x="1251535" y="-1996"/>
                  <a:pt x="1267808" y="39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B7FC56C-1A20-854C-B892-19038999A7E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25047" y="4097869"/>
            <a:ext cx="2080478" cy="1804457"/>
          </a:xfrm>
          <a:custGeom>
            <a:avLst/>
            <a:gdLst>
              <a:gd name="connsiteX0" fmla="*/ 510721 w 2080478"/>
              <a:gd name="connsiteY0" fmla="*/ 431 h 1804457"/>
              <a:gd name="connsiteX1" fmla="*/ 556464 w 2080478"/>
              <a:gd name="connsiteY1" fmla="*/ 2385 h 1804457"/>
              <a:gd name="connsiteX2" fmla="*/ 616684 w 2080478"/>
              <a:gd name="connsiteY2" fmla="*/ 122832 h 1804457"/>
              <a:gd name="connsiteX3" fmla="*/ 584258 w 2080478"/>
              <a:gd name="connsiteY3" fmla="*/ 173791 h 1804457"/>
              <a:gd name="connsiteX4" fmla="*/ 602787 w 2080478"/>
              <a:gd name="connsiteY4" fmla="*/ 257177 h 1804457"/>
              <a:gd name="connsiteX5" fmla="*/ 621316 w 2080478"/>
              <a:gd name="connsiteY5" fmla="*/ 271075 h 1804457"/>
              <a:gd name="connsiteX6" fmla="*/ 653742 w 2080478"/>
              <a:gd name="connsiteY6" fmla="*/ 266442 h 1804457"/>
              <a:gd name="connsiteX7" fmla="*/ 1056748 w 2080478"/>
              <a:gd name="connsiteY7" fmla="*/ 25548 h 1804457"/>
              <a:gd name="connsiteX8" fmla="*/ 1116968 w 2080478"/>
              <a:gd name="connsiteY8" fmla="*/ 39446 h 1804457"/>
              <a:gd name="connsiteX9" fmla="*/ 2020259 w 2080478"/>
              <a:gd name="connsiteY9" fmla="*/ 511969 h 1804457"/>
              <a:gd name="connsiteX10" fmla="*/ 2066581 w 2080478"/>
              <a:gd name="connsiteY10" fmla="*/ 558294 h 1804457"/>
              <a:gd name="connsiteX11" fmla="*/ 2071214 w 2080478"/>
              <a:gd name="connsiteY11" fmla="*/ 826984 h 1804457"/>
              <a:gd name="connsiteX12" fmla="*/ 2006362 w 2080478"/>
              <a:gd name="connsiteY12" fmla="*/ 873310 h 1804457"/>
              <a:gd name="connsiteX13" fmla="*/ 1941510 w 2080478"/>
              <a:gd name="connsiteY13" fmla="*/ 859412 h 1804457"/>
              <a:gd name="connsiteX14" fmla="*/ 1816439 w 2080478"/>
              <a:gd name="connsiteY14" fmla="*/ 924268 h 1804457"/>
              <a:gd name="connsiteX15" fmla="*/ 1751588 w 2080478"/>
              <a:gd name="connsiteY15" fmla="*/ 1146631 h 1804457"/>
              <a:gd name="connsiteX16" fmla="*/ 1825704 w 2080478"/>
              <a:gd name="connsiteY16" fmla="*/ 1368995 h 1804457"/>
              <a:gd name="connsiteX17" fmla="*/ 1950775 w 2080478"/>
              <a:gd name="connsiteY17" fmla="*/ 1424586 h 1804457"/>
              <a:gd name="connsiteX18" fmla="*/ 2010994 w 2080478"/>
              <a:gd name="connsiteY18" fmla="*/ 1415321 h 1804457"/>
              <a:gd name="connsiteX19" fmla="*/ 2075846 w 2080478"/>
              <a:gd name="connsiteY19" fmla="*/ 1457014 h 1804457"/>
              <a:gd name="connsiteX20" fmla="*/ 2080478 w 2080478"/>
              <a:gd name="connsiteY20" fmla="*/ 1758131 h 1804457"/>
              <a:gd name="connsiteX21" fmla="*/ 2034156 w 2080478"/>
              <a:gd name="connsiteY21" fmla="*/ 1804457 h 1804457"/>
              <a:gd name="connsiteX22" fmla="*/ 9857 w 2080478"/>
              <a:gd name="connsiteY22" fmla="*/ 706537 h 1804457"/>
              <a:gd name="connsiteX23" fmla="*/ 23754 w 2080478"/>
              <a:gd name="connsiteY23" fmla="*/ 641681 h 1804457"/>
              <a:gd name="connsiteX24" fmla="*/ 445290 w 2080478"/>
              <a:gd name="connsiteY24" fmla="*/ 391522 h 1804457"/>
              <a:gd name="connsiteX25" fmla="*/ 463819 w 2080478"/>
              <a:gd name="connsiteY25" fmla="*/ 363726 h 1804457"/>
              <a:gd name="connsiteX26" fmla="*/ 463819 w 2080478"/>
              <a:gd name="connsiteY26" fmla="*/ 340563 h 1804457"/>
              <a:gd name="connsiteX27" fmla="*/ 398967 w 2080478"/>
              <a:gd name="connsiteY27" fmla="*/ 284972 h 1804457"/>
              <a:gd name="connsiteX28" fmla="*/ 338748 w 2080478"/>
              <a:gd name="connsiteY28" fmla="*/ 284972 h 1804457"/>
              <a:gd name="connsiteX29" fmla="*/ 259999 w 2080478"/>
              <a:gd name="connsiteY29" fmla="*/ 173791 h 1804457"/>
              <a:gd name="connsiteX30" fmla="*/ 380438 w 2080478"/>
              <a:gd name="connsiteY30" fmla="*/ 44078 h 1804457"/>
              <a:gd name="connsiteX31" fmla="*/ 510721 w 2080478"/>
              <a:gd name="connsiteY31" fmla="*/ 431 h 180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80478" h="1804457">
                <a:moveTo>
                  <a:pt x="510721" y="431"/>
                </a:moveTo>
                <a:cubicBezTo>
                  <a:pt x="526065" y="-510"/>
                  <a:pt x="541409" y="69"/>
                  <a:pt x="556464" y="2385"/>
                </a:cubicBezTo>
                <a:cubicBezTo>
                  <a:pt x="612051" y="11650"/>
                  <a:pt x="639845" y="71874"/>
                  <a:pt x="616684" y="122832"/>
                </a:cubicBezTo>
                <a:cubicBezTo>
                  <a:pt x="607419" y="141363"/>
                  <a:pt x="593522" y="155260"/>
                  <a:pt x="584258" y="173791"/>
                </a:cubicBezTo>
                <a:cubicBezTo>
                  <a:pt x="570361" y="206219"/>
                  <a:pt x="584258" y="229382"/>
                  <a:pt x="602787" y="257177"/>
                </a:cubicBezTo>
                <a:cubicBezTo>
                  <a:pt x="607419" y="266442"/>
                  <a:pt x="612051" y="266442"/>
                  <a:pt x="621316" y="271075"/>
                </a:cubicBezTo>
                <a:cubicBezTo>
                  <a:pt x="635213" y="275707"/>
                  <a:pt x="644477" y="271075"/>
                  <a:pt x="653742" y="266442"/>
                </a:cubicBezTo>
                <a:cubicBezTo>
                  <a:pt x="653742" y="266442"/>
                  <a:pt x="653742" y="266442"/>
                  <a:pt x="1056748" y="25548"/>
                </a:cubicBezTo>
                <a:cubicBezTo>
                  <a:pt x="1075277" y="16283"/>
                  <a:pt x="1103071" y="20916"/>
                  <a:pt x="1116968" y="39446"/>
                </a:cubicBezTo>
                <a:cubicBezTo>
                  <a:pt x="1325420" y="317401"/>
                  <a:pt x="1654310" y="498071"/>
                  <a:pt x="2020259" y="511969"/>
                </a:cubicBezTo>
                <a:cubicBezTo>
                  <a:pt x="2048052" y="511969"/>
                  <a:pt x="2066581" y="535132"/>
                  <a:pt x="2066581" y="558294"/>
                </a:cubicBezTo>
                <a:cubicBezTo>
                  <a:pt x="2066581" y="558294"/>
                  <a:pt x="2066581" y="558294"/>
                  <a:pt x="2071214" y="826984"/>
                </a:cubicBezTo>
                <a:cubicBezTo>
                  <a:pt x="2071214" y="864044"/>
                  <a:pt x="2038788" y="887207"/>
                  <a:pt x="2006362" y="873310"/>
                </a:cubicBezTo>
                <a:cubicBezTo>
                  <a:pt x="1987833" y="864044"/>
                  <a:pt x="1964672" y="859412"/>
                  <a:pt x="1941510" y="859412"/>
                </a:cubicBezTo>
                <a:cubicBezTo>
                  <a:pt x="1895188" y="859412"/>
                  <a:pt x="1848865" y="882575"/>
                  <a:pt x="1816439" y="924268"/>
                </a:cubicBezTo>
                <a:cubicBezTo>
                  <a:pt x="1774749" y="979859"/>
                  <a:pt x="1746955" y="1058613"/>
                  <a:pt x="1751588" y="1146631"/>
                </a:cubicBezTo>
                <a:cubicBezTo>
                  <a:pt x="1751588" y="1234650"/>
                  <a:pt x="1774749" y="1313404"/>
                  <a:pt x="1825704" y="1368995"/>
                </a:cubicBezTo>
                <a:cubicBezTo>
                  <a:pt x="1858130" y="1406056"/>
                  <a:pt x="1904452" y="1424586"/>
                  <a:pt x="1950775" y="1424586"/>
                </a:cubicBezTo>
                <a:cubicBezTo>
                  <a:pt x="1969304" y="1424586"/>
                  <a:pt x="1992465" y="1419953"/>
                  <a:pt x="2010994" y="1415321"/>
                </a:cubicBezTo>
                <a:cubicBezTo>
                  <a:pt x="2043420" y="1401423"/>
                  <a:pt x="2075846" y="1419953"/>
                  <a:pt x="2075846" y="1457014"/>
                </a:cubicBezTo>
                <a:cubicBezTo>
                  <a:pt x="2075846" y="1457014"/>
                  <a:pt x="2075846" y="1457014"/>
                  <a:pt x="2080478" y="1758131"/>
                </a:cubicBezTo>
                <a:cubicBezTo>
                  <a:pt x="2080478" y="1785927"/>
                  <a:pt x="2061949" y="1804457"/>
                  <a:pt x="2034156" y="1804457"/>
                </a:cubicBezTo>
                <a:cubicBezTo>
                  <a:pt x="1191084" y="1795192"/>
                  <a:pt x="445290" y="1364363"/>
                  <a:pt x="9857" y="706537"/>
                </a:cubicBezTo>
                <a:cubicBezTo>
                  <a:pt x="-8672" y="683374"/>
                  <a:pt x="593" y="655579"/>
                  <a:pt x="23754" y="641681"/>
                </a:cubicBezTo>
                <a:cubicBezTo>
                  <a:pt x="23754" y="641681"/>
                  <a:pt x="23754" y="641681"/>
                  <a:pt x="445290" y="391522"/>
                </a:cubicBezTo>
                <a:cubicBezTo>
                  <a:pt x="454554" y="382257"/>
                  <a:pt x="463819" y="372991"/>
                  <a:pt x="463819" y="363726"/>
                </a:cubicBezTo>
                <a:cubicBezTo>
                  <a:pt x="468451" y="354461"/>
                  <a:pt x="468451" y="349829"/>
                  <a:pt x="463819" y="340563"/>
                </a:cubicBezTo>
                <a:cubicBezTo>
                  <a:pt x="445290" y="312768"/>
                  <a:pt x="431393" y="289605"/>
                  <a:pt x="398967" y="284972"/>
                </a:cubicBezTo>
                <a:cubicBezTo>
                  <a:pt x="375806" y="284972"/>
                  <a:pt x="357277" y="284972"/>
                  <a:pt x="338748" y="284972"/>
                </a:cubicBezTo>
                <a:cubicBezTo>
                  <a:pt x="278528" y="284972"/>
                  <a:pt x="241470" y="234014"/>
                  <a:pt x="259999" y="173791"/>
                </a:cubicBezTo>
                <a:cubicBezTo>
                  <a:pt x="283161" y="118200"/>
                  <a:pt x="329483" y="76506"/>
                  <a:pt x="380438" y="44078"/>
                </a:cubicBezTo>
                <a:cubicBezTo>
                  <a:pt x="418655" y="19757"/>
                  <a:pt x="464688" y="3254"/>
                  <a:pt x="510721" y="43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9876A3D-80DD-6446-9B4B-D52DE955FEF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19202" y="2289710"/>
            <a:ext cx="1435372" cy="2378104"/>
          </a:xfrm>
          <a:custGeom>
            <a:avLst/>
            <a:gdLst>
              <a:gd name="connsiteX0" fmla="*/ 883958 w 1435372"/>
              <a:gd name="connsiteY0" fmla="*/ 432 h 2378104"/>
              <a:gd name="connsiteX1" fmla="*/ 1014182 w 1435372"/>
              <a:gd name="connsiteY1" fmla="*/ 44115 h 2378104"/>
              <a:gd name="connsiteX2" fmla="*/ 1134567 w 1435372"/>
              <a:gd name="connsiteY2" fmla="*/ 169297 h 2378104"/>
              <a:gd name="connsiteX3" fmla="*/ 1060484 w 1435372"/>
              <a:gd name="connsiteY3" fmla="*/ 280570 h 2378104"/>
              <a:gd name="connsiteX4" fmla="*/ 1004922 w 1435372"/>
              <a:gd name="connsiteY4" fmla="*/ 280570 h 2378104"/>
              <a:gd name="connsiteX5" fmla="*/ 940099 w 1435372"/>
              <a:gd name="connsiteY5" fmla="*/ 340843 h 2378104"/>
              <a:gd name="connsiteX6" fmla="*/ 940099 w 1435372"/>
              <a:gd name="connsiteY6" fmla="*/ 364024 h 2378104"/>
              <a:gd name="connsiteX7" fmla="*/ 958620 w 1435372"/>
              <a:gd name="connsiteY7" fmla="*/ 387206 h 2378104"/>
              <a:gd name="connsiteX8" fmla="*/ 1366078 w 1435372"/>
              <a:gd name="connsiteY8" fmla="*/ 619024 h 2378104"/>
              <a:gd name="connsiteX9" fmla="*/ 1384599 w 1435372"/>
              <a:gd name="connsiteY9" fmla="*/ 679297 h 2378104"/>
              <a:gd name="connsiteX10" fmla="*/ 1291995 w 1435372"/>
              <a:gd name="connsiteY10" fmla="*/ 1156842 h 2378104"/>
              <a:gd name="connsiteX11" fmla="*/ 1430901 w 1435372"/>
              <a:gd name="connsiteY11" fmla="*/ 1694660 h 2378104"/>
              <a:gd name="connsiteX12" fmla="*/ 1412380 w 1435372"/>
              <a:gd name="connsiteY12" fmla="*/ 1759569 h 2378104"/>
              <a:gd name="connsiteX13" fmla="*/ 1180870 w 1435372"/>
              <a:gd name="connsiteY13" fmla="*/ 1898660 h 2378104"/>
              <a:gd name="connsiteX14" fmla="*/ 1106786 w 1435372"/>
              <a:gd name="connsiteY14" fmla="*/ 1861569 h 2378104"/>
              <a:gd name="connsiteX15" fmla="*/ 1088265 w 1435372"/>
              <a:gd name="connsiteY15" fmla="*/ 1801297 h 2378104"/>
              <a:gd name="connsiteX16" fmla="*/ 972510 w 1435372"/>
              <a:gd name="connsiteY16" fmla="*/ 1727115 h 2378104"/>
              <a:gd name="connsiteX17" fmla="*/ 745630 w 1435372"/>
              <a:gd name="connsiteY17" fmla="*/ 1778115 h 2378104"/>
              <a:gd name="connsiteX18" fmla="*/ 588203 w 1435372"/>
              <a:gd name="connsiteY18" fmla="*/ 1954296 h 2378104"/>
              <a:gd name="connsiteX19" fmla="*/ 602094 w 1435372"/>
              <a:gd name="connsiteY19" fmla="*/ 2093387 h 2378104"/>
              <a:gd name="connsiteX20" fmla="*/ 643765 w 1435372"/>
              <a:gd name="connsiteY20" fmla="*/ 2139751 h 2378104"/>
              <a:gd name="connsiteX21" fmla="*/ 639135 w 1435372"/>
              <a:gd name="connsiteY21" fmla="*/ 2218569 h 2378104"/>
              <a:gd name="connsiteX22" fmla="*/ 379843 w 1435372"/>
              <a:gd name="connsiteY22" fmla="*/ 2371569 h 2378104"/>
              <a:gd name="connsiteX23" fmla="*/ 315021 w 1435372"/>
              <a:gd name="connsiteY23" fmla="*/ 2353024 h 2378104"/>
              <a:gd name="connsiteX24" fmla="*/ 166 w 1435372"/>
              <a:gd name="connsiteY24" fmla="*/ 1170751 h 2378104"/>
              <a:gd name="connsiteX25" fmla="*/ 254828 w 1435372"/>
              <a:gd name="connsiteY25" fmla="*/ 48751 h 2378104"/>
              <a:gd name="connsiteX26" fmla="*/ 319651 w 1435372"/>
              <a:gd name="connsiteY26" fmla="*/ 30206 h 2378104"/>
              <a:gd name="connsiteX27" fmla="*/ 745630 w 1435372"/>
              <a:gd name="connsiteY27" fmla="*/ 266661 h 2378104"/>
              <a:gd name="connsiteX28" fmla="*/ 778041 w 1435372"/>
              <a:gd name="connsiteY28" fmla="*/ 271297 h 2378104"/>
              <a:gd name="connsiteX29" fmla="*/ 796562 w 1435372"/>
              <a:gd name="connsiteY29" fmla="*/ 257388 h 2378104"/>
              <a:gd name="connsiteX30" fmla="*/ 815083 w 1435372"/>
              <a:gd name="connsiteY30" fmla="*/ 173933 h 2378104"/>
              <a:gd name="connsiteX31" fmla="*/ 782672 w 1435372"/>
              <a:gd name="connsiteY31" fmla="*/ 122934 h 2378104"/>
              <a:gd name="connsiteX32" fmla="*/ 838234 w 1435372"/>
              <a:gd name="connsiteY32" fmla="*/ 2388 h 2378104"/>
              <a:gd name="connsiteX33" fmla="*/ 883958 w 1435372"/>
              <a:gd name="connsiteY33" fmla="*/ 432 h 237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435372" h="2378104">
                <a:moveTo>
                  <a:pt x="883958" y="432"/>
                </a:moveTo>
                <a:cubicBezTo>
                  <a:pt x="929970" y="3257"/>
                  <a:pt x="975983" y="19774"/>
                  <a:pt x="1014182" y="44115"/>
                </a:cubicBezTo>
                <a:cubicBezTo>
                  <a:pt x="1065114" y="71933"/>
                  <a:pt x="1116047" y="113661"/>
                  <a:pt x="1134567" y="169297"/>
                </a:cubicBezTo>
                <a:cubicBezTo>
                  <a:pt x="1157718" y="224933"/>
                  <a:pt x="1120677" y="280570"/>
                  <a:pt x="1060484" y="280570"/>
                </a:cubicBezTo>
                <a:cubicBezTo>
                  <a:pt x="1041963" y="280570"/>
                  <a:pt x="1023442" y="280570"/>
                  <a:pt x="1004922" y="280570"/>
                </a:cubicBezTo>
                <a:cubicBezTo>
                  <a:pt x="967880" y="285206"/>
                  <a:pt x="953989" y="313024"/>
                  <a:pt x="940099" y="340843"/>
                </a:cubicBezTo>
                <a:cubicBezTo>
                  <a:pt x="935469" y="345479"/>
                  <a:pt x="935469" y="354751"/>
                  <a:pt x="940099" y="364024"/>
                </a:cubicBezTo>
                <a:cubicBezTo>
                  <a:pt x="940099" y="373297"/>
                  <a:pt x="949359" y="382570"/>
                  <a:pt x="958620" y="387206"/>
                </a:cubicBezTo>
                <a:cubicBezTo>
                  <a:pt x="958620" y="387206"/>
                  <a:pt x="958620" y="387206"/>
                  <a:pt x="1366078" y="619024"/>
                </a:cubicBezTo>
                <a:cubicBezTo>
                  <a:pt x="1389229" y="628297"/>
                  <a:pt x="1393859" y="656115"/>
                  <a:pt x="1384599" y="679297"/>
                </a:cubicBezTo>
                <a:cubicBezTo>
                  <a:pt x="1324406" y="823024"/>
                  <a:pt x="1287364" y="985297"/>
                  <a:pt x="1291995" y="1156842"/>
                </a:cubicBezTo>
                <a:cubicBezTo>
                  <a:pt x="1291995" y="1351569"/>
                  <a:pt x="1342927" y="1537024"/>
                  <a:pt x="1430901" y="1694660"/>
                </a:cubicBezTo>
                <a:cubicBezTo>
                  <a:pt x="1440161" y="1717842"/>
                  <a:pt x="1435531" y="1745660"/>
                  <a:pt x="1412380" y="1759569"/>
                </a:cubicBezTo>
                <a:cubicBezTo>
                  <a:pt x="1412380" y="1759569"/>
                  <a:pt x="1412380" y="1759569"/>
                  <a:pt x="1180870" y="1898660"/>
                </a:cubicBezTo>
                <a:cubicBezTo>
                  <a:pt x="1148458" y="1917206"/>
                  <a:pt x="1111416" y="1894024"/>
                  <a:pt x="1106786" y="1861569"/>
                </a:cubicBezTo>
                <a:cubicBezTo>
                  <a:pt x="1106786" y="1843024"/>
                  <a:pt x="1097526" y="1819842"/>
                  <a:pt x="1088265" y="1801297"/>
                </a:cubicBezTo>
                <a:cubicBezTo>
                  <a:pt x="1065114" y="1764206"/>
                  <a:pt x="1023442" y="1731751"/>
                  <a:pt x="972510" y="1727115"/>
                </a:cubicBezTo>
                <a:cubicBezTo>
                  <a:pt x="898427" y="1713206"/>
                  <a:pt x="819713" y="1731751"/>
                  <a:pt x="745630" y="1778115"/>
                </a:cubicBezTo>
                <a:cubicBezTo>
                  <a:pt x="671547" y="1824478"/>
                  <a:pt x="615984" y="1884751"/>
                  <a:pt x="588203" y="1954296"/>
                </a:cubicBezTo>
                <a:cubicBezTo>
                  <a:pt x="574312" y="2000660"/>
                  <a:pt x="578942" y="2051660"/>
                  <a:pt x="602094" y="2093387"/>
                </a:cubicBezTo>
                <a:cubicBezTo>
                  <a:pt x="611354" y="2111933"/>
                  <a:pt x="625245" y="2125842"/>
                  <a:pt x="643765" y="2139751"/>
                </a:cubicBezTo>
                <a:cubicBezTo>
                  <a:pt x="671547" y="2158296"/>
                  <a:pt x="671547" y="2200024"/>
                  <a:pt x="639135" y="2218569"/>
                </a:cubicBezTo>
                <a:cubicBezTo>
                  <a:pt x="639135" y="2218569"/>
                  <a:pt x="639135" y="2218569"/>
                  <a:pt x="379843" y="2371569"/>
                </a:cubicBezTo>
                <a:cubicBezTo>
                  <a:pt x="356692" y="2385478"/>
                  <a:pt x="328911" y="2376205"/>
                  <a:pt x="315021" y="2353024"/>
                </a:cubicBezTo>
                <a:cubicBezTo>
                  <a:pt x="115922" y="2005296"/>
                  <a:pt x="4797" y="1601933"/>
                  <a:pt x="166" y="1170751"/>
                </a:cubicBezTo>
                <a:cubicBezTo>
                  <a:pt x="-4464" y="767388"/>
                  <a:pt x="88140" y="387206"/>
                  <a:pt x="254828" y="48751"/>
                </a:cubicBezTo>
                <a:cubicBezTo>
                  <a:pt x="264088" y="25570"/>
                  <a:pt x="296500" y="16297"/>
                  <a:pt x="319651" y="30206"/>
                </a:cubicBezTo>
                <a:cubicBezTo>
                  <a:pt x="319651" y="30206"/>
                  <a:pt x="319651" y="30206"/>
                  <a:pt x="745630" y="266661"/>
                </a:cubicBezTo>
                <a:cubicBezTo>
                  <a:pt x="754890" y="275933"/>
                  <a:pt x="768781" y="275933"/>
                  <a:pt x="778041" y="271297"/>
                </a:cubicBezTo>
                <a:cubicBezTo>
                  <a:pt x="787302" y="271297"/>
                  <a:pt x="791932" y="266661"/>
                  <a:pt x="796562" y="257388"/>
                </a:cubicBezTo>
                <a:cubicBezTo>
                  <a:pt x="815083" y="234206"/>
                  <a:pt x="828974" y="206388"/>
                  <a:pt x="815083" y="173933"/>
                </a:cubicBezTo>
                <a:cubicBezTo>
                  <a:pt x="805823" y="155388"/>
                  <a:pt x="791932" y="141479"/>
                  <a:pt x="782672" y="122934"/>
                </a:cubicBezTo>
                <a:cubicBezTo>
                  <a:pt x="754890" y="71933"/>
                  <a:pt x="782672" y="11661"/>
                  <a:pt x="838234" y="2388"/>
                </a:cubicBezTo>
                <a:cubicBezTo>
                  <a:pt x="853282" y="70"/>
                  <a:pt x="868620" y="-510"/>
                  <a:pt x="883958" y="43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659E4139-7662-CA47-ACD9-6898F70C6D3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119963" y="2195249"/>
            <a:ext cx="1435372" cy="2379391"/>
          </a:xfrm>
          <a:custGeom>
            <a:avLst/>
            <a:gdLst>
              <a:gd name="connsiteX0" fmla="*/ 1091414 w 1435372"/>
              <a:gd name="connsiteY0" fmla="*/ 870 h 2379391"/>
              <a:gd name="connsiteX1" fmla="*/ 1120353 w 1435372"/>
              <a:gd name="connsiteY1" fmla="*/ 21733 h 2379391"/>
              <a:gd name="connsiteX2" fmla="*/ 1435207 w 1435372"/>
              <a:gd name="connsiteY2" fmla="*/ 1208642 h 2379391"/>
              <a:gd name="connsiteX3" fmla="*/ 1180546 w 1435372"/>
              <a:gd name="connsiteY3" fmla="*/ 2330641 h 2379391"/>
              <a:gd name="connsiteX4" fmla="*/ 1115723 w 1435372"/>
              <a:gd name="connsiteY4" fmla="*/ 2349186 h 2379391"/>
              <a:gd name="connsiteX5" fmla="*/ 689743 w 1435372"/>
              <a:gd name="connsiteY5" fmla="*/ 2108095 h 2379391"/>
              <a:gd name="connsiteX6" fmla="*/ 657332 w 1435372"/>
              <a:gd name="connsiteY6" fmla="*/ 2103459 h 2379391"/>
              <a:gd name="connsiteX7" fmla="*/ 638811 w 1435372"/>
              <a:gd name="connsiteY7" fmla="*/ 2117368 h 2379391"/>
              <a:gd name="connsiteX8" fmla="*/ 620290 w 1435372"/>
              <a:gd name="connsiteY8" fmla="*/ 2205459 h 2379391"/>
              <a:gd name="connsiteX9" fmla="*/ 652702 w 1435372"/>
              <a:gd name="connsiteY9" fmla="*/ 2251823 h 2379391"/>
              <a:gd name="connsiteX10" fmla="*/ 597139 w 1435372"/>
              <a:gd name="connsiteY10" fmla="*/ 2377004 h 2379391"/>
              <a:gd name="connsiteX11" fmla="*/ 421191 w 1435372"/>
              <a:gd name="connsiteY11" fmla="*/ 2335277 h 2379391"/>
              <a:gd name="connsiteX12" fmla="*/ 296176 w 1435372"/>
              <a:gd name="connsiteY12" fmla="*/ 2210095 h 2379391"/>
              <a:gd name="connsiteX13" fmla="*/ 374889 w 1435372"/>
              <a:gd name="connsiteY13" fmla="*/ 2094186 h 2379391"/>
              <a:gd name="connsiteX14" fmla="*/ 430452 w 1435372"/>
              <a:gd name="connsiteY14" fmla="*/ 2094186 h 2379391"/>
              <a:gd name="connsiteX15" fmla="*/ 495275 w 1435372"/>
              <a:gd name="connsiteY15" fmla="*/ 2038550 h 2379391"/>
              <a:gd name="connsiteX16" fmla="*/ 495275 w 1435372"/>
              <a:gd name="connsiteY16" fmla="*/ 2015368 h 2379391"/>
              <a:gd name="connsiteX17" fmla="*/ 476754 w 1435372"/>
              <a:gd name="connsiteY17" fmla="*/ 1987550 h 2379391"/>
              <a:gd name="connsiteX18" fmla="*/ 69296 w 1435372"/>
              <a:gd name="connsiteY18" fmla="*/ 1760369 h 2379391"/>
              <a:gd name="connsiteX19" fmla="*/ 50775 w 1435372"/>
              <a:gd name="connsiteY19" fmla="*/ 1700096 h 2379391"/>
              <a:gd name="connsiteX20" fmla="*/ 143379 w 1435372"/>
              <a:gd name="connsiteY20" fmla="*/ 1222551 h 2379391"/>
              <a:gd name="connsiteX21" fmla="*/ 4473 w 1435372"/>
              <a:gd name="connsiteY21" fmla="*/ 680097 h 2379391"/>
              <a:gd name="connsiteX22" fmla="*/ 22993 w 1435372"/>
              <a:gd name="connsiteY22" fmla="*/ 619824 h 2379391"/>
              <a:gd name="connsiteX23" fmla="*/ 254504 w 1435372"/>
              <a:gd name="connsiteY23" fmla="*/ 480733 h 2379391"/>
              <a:gd name="connsiteX24" fmla="*/ 328587 w 1435372"/>
              <a:gd name="connsiteY24" fmla="*/ 517824 h 2379391"/>
              <a:gd name="connsiteX25" fmla="*/ 347108 w 1435372"/>
              <a:gd name="connsiteY25" fmla="*/ 573460 h 2379391"/>
              <a:gd name="connsiteX26" fmla="*/ 462863 w 1435372"/>
              <a:gd name="connsiteY26" fmla="*/ 652279 h 2379391"/>
              <a:gd name="connsiteX27" fmla="*/ 689743 w 1435372"/>
              <a:gd name="connsiteY27" fmla="*/ 596642 h 2379391"/>
              <a:gd name="connsiteX28" fmla="*/ 847171 w 1435372"/>
              <a:gd name="connsiteY28" fmla="*/ 425097 h 2379391"/>
              <a:gd name="connsiteX29" fmla="*/ 833280 w 1435372"/>
              <a:gd name="connsiteY29" fmla="*/ 286006 h 2379391"/>
              <a:gd name="connsiteX30" fmla="*/ 791608 w 1435372"/>
              <a:gd name="connsiteY30" fmla="*/ 239642 h 2379391"/>
              <a:gd name="connsiteX31" fmla="*/ 796238 w 1435372"/>
              <a:gd name="connsiteY31" fmla="*/ 160824 h 2379391"/>
              <a:gd name="connsiteX32" fmla="*/ 1055530 w 1435372"/>
              <a:gd name="connsiteY32" fmla="*/ 7824 h 2379391"/>
              <a:gd name="connsiteX33" fmla="*/ 1091414 w 1435372"/>
              <a:gd name="connsiteY33" fmla="*/ 870 h 2379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435372" h="2379391">
                <a:moveTo>
                  <a:pt x="1091414" y="870"/>
                </a:moveTo>
                <a:cubicBezTo>
                  <a:pt x="1102990" y="3188"/>
                  <a:pt x="1113408" y="10142"/>
                  <a:pt x="1120353" y="21733"/>
                </a:cubicBezTo>
                <a:cubicBezTo>
                  <a:pt x="1319452" y="374097"/>
                  <a:pt x="1430577" y="777460"/>
                  <a:pt x="1435207" y="1208642"/>
                </a:cubicBezTo>
                <a:cubicBezTo>
                  <a:pt x="1439837" y="1612005"/>
                  <a:pt x="1347233" y="1992187"/>
                  <a:pt x="1180546" y="2330641"/>
                </a:cubicBezTo>
                <a:cubicBezTo>
                  <a:pt x="1171285" y="2353823"/>
                  <a:pt x="1138874" y="2363095"/>
                  <a:pt x="1115723" y="2349186"/>
                </a:cubicBezTo>
                <a:cubicBezTo>
                  <a:pt x="1115723" y="2349186"/>
                  <a:pt x="1115723" y="2349186"/>
                  <a:pt x="689743" y="2108095"/>
                </a:cubicBezTo>
                <a:cubicBezTo>
                  <a:pt x="680483" y="2103459"/>
                  <a:pt x="666592" y="2103459"/>
                  <a:pt x="657332" y="2103459"/>
                </a:cubicBezTo>
                <a:cubicBezTo>
                  <a:pt x="648072" y="2108095"/>
                  <a:pt x="643441" y="2112732"/>
                  <a:pt x="638811" y="2117368"/>
                </a:cubicBezTo>
                <a:cubicBezTo>
                  <a:pt x="620290" y="2145186"/>
                  <a:pt x="606400" y="2173005"/>
                  <a:pt x="620290" y="2205459"/>
                </a:cubicBezTo>
                <a:cubicBezTo>
                  <a:pt x="629551" y="2219368"/>
                  <a:pt x="643441" y="2237914"/>
                  <a:pt x="652702" y="2251823"/>
                </a:cubicBezTo>
                <a:cubicBezTo>
                  <a:pt x="680483" y="2307459"/>
                  <a:pt x="652702" y="2363095"/>
                  <a:pt x="597139" y="2377004"/>
                </a:cubicBezTo>
                <a:cubicBezTo>
                  <a:pt x="536947" y="2386277"/>
                  <a:pt x="472124" y="2367732"/>
                  <a:pt x="421191" y="2335277"/>
                </a:cubicBezTo>
                <a:cubicBezTo>
                  <a:pt x="370259" y="2307459"/>
                  <a:pt x="319327" y="2261095"/>
                  <a:pt x="296176" y="2210095"/>
                </a:cubicBezTo>
                <a:cubicBezTo>
                  <a:pt x="277655" y="2154459"/>
                  <a:pt x="314697" y="2098823"/>
                  <a:pt x="374889" y="2094186"/>
                </a:cubicBezTo>
                <a:cubicBezTo>
                  <a:pt x="393410" y="2094186"/>
                  <a:pt x="411931" y="2098823"/>
                  <a:pt x="430452" y="2094186"/>
                </a:cubicBezTo>
                <a:cubicBezTo>
                  <a:pt x="467493" y="2094186"/>
                  <a:pt x="481384" y="2066368"/>
                  <a:pt x="495275" y="2038550"/>
                </a:cubicBezTo>
                <a:cubicBezTo>
                  <a:pt x="499905" y="2029277"/>
                  <a:pt x="499905" y="2024641"/>
                  <a:pt x="495275" y="2015368"/>
                </a:cubicBezTo>
                <a:cubicBezTo>
                  <a:pt x="495275" y="2006096"/>
                  <a:pt x="486014" y="1996823"/>
                  <a:pt x="476754" y="1987550"/>
                </a:cubicBezTo>
                <a:cubicBezTo>
                  <a:pt x="476754" y="1987550"/>
                  <a:pt x="476754" y="1987550"/>
                  <a:pt x="69296" y="1760369"/>
                </a:cubicBezTo>
                <a:cubicBezTo>
                  <a:pt x="46145" y="1751096"/>
                  <a:pt x="41514" y="1723278"/>
                  <a:pt x="50775" y="1700096"/>
                </a:cubicBezTo>
                <a:cubicBezTo>
                  <a:pt x="110967" y="1556369"/>
                  <a:pt x="148009" y="1394096"/>
                  <a:pt x="143379" y="1222551"/>
                </a:cubicBezTo>
                <a:cubicBezTo>
                  <a:pt x="143379" y="1027824"/>
                  <a:pt x="92447" y="842369"/>
                  <a:pt x="4473" y="680097"/>
                </a:cubicBezTo>
                <a:cubicBezTo>
                  <a:pt x="-4788" y="656915"/>
                  <a:pt x="-158" y="629097"/>
                  <a:pt x="22993" y="619824"/>
                </a:cubicBezTo>
                <a:cubicBezTo>
                  <a:pt x="22993" y="619824"/>
                  <a:pt x="22993" y="619824"/>
                  <a:pt x="254504" y="480733"/>
                </a:cubicBezTo>
                <a:cubicBezTo>
                  <a:pt x="286915" y="462188"/>
                  <a:pt x="323957" y="480733"/>
                  <a:pt x="328587" y="517824"/>
                </a:cubicBezTo>
                <a:cubicBezTo>
                  <a:pt x="328587" y="536369"/>
                  <a:pt x="337848" y="554915"/>
                  <a:pt x="347108" y="573460"/>
                </a:cubicBezTo>
                <a:cubicBezTo>
                  <a:pt x="370259" y="615187"/>
                  <a:pt x="411931" y="643006"/>
                  <a:pt x="462863" y="652279"/>
                </a:cubicBezTo>
                <a:cubicBezTo>
                  <a:pt x="536947" y="661551"/>
                  <a:pt x="615660" y="643006"/>
                  <a:pt x="689743" y="596642"/>
                </a:cubicBezTo>
                <a:cubicBezTo>
                  <a:pt x="763827" y="554915"/>
                  <a:pt x="819389" y="494642"/>
                  <a:pt x="847171" y="425097"/>
                </a:cubicBezTo>
                <a:cubicBezTo>
                  <a:pt x="861061" y="378733"/>
                  <a:pt x="856431" y="327733"/>
                  <a:pt x="833280" y="286006"/>
                </a:cubicBezTo>
                <a:cubicBezTo>
                  <a:pt x="824020" y="267460"/>
                  <a:pt x="810129" y="253552"/>
                  <a:pt x="791608" y="239642"/>
                </a:cubicBezTo>
                <a:cubicBezTo>
                  <a:pt x="763827" y="221097"/>
                  <a:pt x="763827" y="179370"/>
                  <a:pt x="796238" y="160824"/>
                </a:cubicBezTo>
                <a:cubicBezTo>
                  <a:pt x="796238" y="160824"/>
                  <a:pt x="796238" y="160824"/>
                  <a:pt x="1055530" y="7824"/>
                </a:cubicBezTo>
                <a:cubicBezTo>
                  <a:pt x="1067106" y="870"/>
                  <a:pt x="1079839" y="-1448"/>
                  <a:pt x="1091414" y="87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03F98CB-5BF7-3C42-A829-54FF5735186A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069013" y="960438"/>
            <a:ext cx="2080478" cy="1805712"/>
          </a:xfrm>
          <a:custGeom>
            <a:avLst/>
            <a:gdLst>
              <a:gd name="connsiteX0" fmla="*/ 46323 w 2080478"/>
              <a:gd name="connsiteY0" fmla="*/ 0 h 1805712"/>
              <a:gd name="connsiteX1" fmla="*/ 2070621 w 2080478"/>
              <a:gd name="connsiteY1" fmla="*/ 1098883 h 1805712"/>
              <a:gd name="connsiteX2" fmla="*/ 2056724 w 2080478"/>
              <a:gd name="connsiteY2" fmla="*/ 1163796 h 1805712"/>
              <a:gd name="connsiteX3" fmla="*/ 1635189 w 2080478"/>
              <a:gd name="connsiteY3" fmla="*/ 1414174 h 1805712"/>
              <a:gd name="connsiteX4" fmla="*/ 1616660 w 2080478"/>
              <a:gd name="connsiteY4" fmla="*/ 1441994 h 1805712"/>
              <a:gd name="connsiteX5" fmla="*/ 1616660 w 2080478"/>
              <a:gd name="connsiteY5" fmla="*/ 1465178 h 1805712"/>
              <a:gd name="connsiteX6" fmla="*/ 1681511 w 2080478"/>
              <a:gd name="connsiteY6" fmla="*/ 1520817 h 1805712"/>
              <a:gd name="connsiteX7" fmla="*/ 1741731 w 2080478"/>
              <a:gd name="connsiteY7" fmla="*/ 1520817 h 1805712"/>
              <a:gd name="connsiteX8" fmla="*/ 1820479 w 2080478"/>
              <a:gd name="connsiteY8" fmla="*/ 1627460 h 1805712"/>
              <a:gd name="connsiteX9" fmla="*/ 1700040 w 2080478"/>
              <a:gd name="connsiteY9" fmla="*/ 1757286 h 1805712"/>
              <a:gd name="connsiteX10" fmla="*/ 1524014 w 2080478"/>
              <a:gd name="connsiteY10" fmla="*/ 1803652 h 1805712"/>
              <a:gd name="connsiteX11" fmla="*/ 1463795 w 2080478"/>
              <a:gd name="connsiteY11" fmla="*/ 1683099 h 1805712"/>
              <a:gd name="connsiteX12" fmla="*/ 1496221 w 2080478"/>
              <a:gd name="connsiteY12" fmla="*/ 1632096 h 1805712"/>
              <a:gd name="connsiteX13" fmla="*/ 1477692 w 2080478"/>
              <a:gd name="connsiteY13" fmla="*/ 1548637 h 1805712"/>
              <a:gd name="connsiteX14" fmla="*/ 1459163 w 2080478"/>
              <a:gd name="connsiteY14" fmla="*/ 1534727 h 1805712"/>
              <a:gd name="connsiteX15" fmla="*/ 1426737 w 2080478"/>
              <a:gd name="connsiteY15" fmla="*/ 1539364 h 1805712"/>
              <a:gd name="connsiteX16" fmla="*/ 1023730 w 2080478"/>
              <a:gd name="connsiteY16" fmla="*/ 1775832 h 1805712"/>
              <a:gd name="connsiteX17" fmla="*/ 963511 w 2080478"/>
              <a:gd name="connsiteY17" fmla="*/ 1766559 h 1805712"/>
              <a:gd name="connsiteX18" fmla="*/ 60220 w 2080478"/>
              <a:gd name="connsiteY18" fmla="*/ 1293622 h 1805712"/>
              <a:gd name="connsiteX19" fmla="*/ 13897 w 2080478"/>
              <a:gd name="connsiteY19" fmla="*/ 1247255 h 1805712"/>
              <a:gd name="connsiteX20" fmla="*/ 9265 w 2080478"/>
              <a:gd name="connsiteY20" fmla="*/ 973694 h 1805712"/>
              <a:gd name="connsiteX21" fmla="*/ 74116 w 2080478"/>
              <a:gd name="connsiteY21" fmla="*/ 931964 h 1805712"/>
              <a:gd name="connsiteX22" fmla="*/ 138968 w 2080478"/>
              <a:gd name="connsiteY22" fmla="*/ 941237 h 1805712"/>
              <a:gd name="connsiteX23" fmla="*/ 264039 w 2080478"/>
              <a:gd name="connsiteY23" fmla="*/ 880961 h 1805712"/>
              <a:gd name="connsiteX24" fmla="*/ 328891 w 2080478"/>
              <a:gd name="connsiteY24" fmla="*/ 658403 h 1805712"/>
              <a:gd name="connsiteX25" fmla="*/ 254775 w 2080478"/>
              <a:gd name="connsiteY25" fmla="*/ 435844 h 1805712"/>
              <a:gd name="connsiteX26" fmla="*/ 129704 w 2080478"/>
              <a:gd name="connsiteY26" fmla="*/ 375568 h 1805712"/>
              <a:gd name="connsiteX27" fmla="*/ 69484 w 2080478"/>
              <a:gd name="connsiteY27" fmla="*/ 389478 h 1805712"/>
              <a:gd name="connsiteX28" fmla="*/ 4633 w 2080478"/>
              <a:gd name="connsiteY28" fmla="*/ 347748 h 1805712"/>
              <a:gd name="connsiteX29" fmla="*/ 0 w 2080478"/>
              <a:gd name="connsiteY29" fmla="*/ 46366 h 1805712"/>
              <a:gd name="connsiteX30" fmla="*/ 46323 w 2080478"/>
              <a:gd name="connsiteY30" fmla="*/ 0 h 1805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80478" h="1805712">
                <a:moveTo>
                  <a:pt x="46323" y="0"/>
                </a:moveTo>
                <a:cubicBezTo>
                  <a:pt x="889394" y="9273"/>
                  <a:pt x="1635189" y="440481"/>
                  <a:pt x="2070621" y="1098883"/>
                </a:cubicBezTo>
                <a:cubicBezTo>
                  <a:pt x="2089150" y="1117430"/>
                  <a:pt x="2079886" y="1149886"/>
                  <a:pt x="2056724" y="1163796"/>
                </a:cubicBezTo>
                <a:cubicBezTo>
                  <a:pt x="2056724" y="1163796"/>
                  <a:pt x="2056724" y="1163796"/>
                  <a:pt x="1635189" y="1414174"/>
                </a:cubicBezTo>
                <a:cubicBezTo>
                  <a:pt x="1625924" y="1418811"/>
                  <a:pt x="1616660" y="1428084"/>
                  <a:pt x="1616660" y="1441994"/>
                </a:cubicBezTo>
                <a:cubicBezTo>
                  <a:pt x="1612027" y="1446631"/>
                  <a:pt x="1612027" y="1455904"/>
                  <a:pt x="1616660" y="1465178"/>
                </a:cubicBezTo>
                <a:cubicBezTo>
                  <a:pt x="1635189" y="1492997"/>
                  <a:pt x="1649085" y="1516181"/>
                  <a:pt x="1681511" y="1520817"/>
                </a:cubicBezTo>
                <a:cubicBezTo>
                  <a:pt x="1704672" y="1520817"/>
                  <a:pt x="1723202" y="1516181"/>
                  <a:pt x="1741731" y="1520817"/>
                </a:cubicBezTo>
                <a:cubicBezTo>
                  <a:pt x="1801950" y="1520817"/>
                  <a:pt x="1839008" y="1571820"/>
                  <a:pt x="1820479" y="1627460"/>
                </a:cubicBezTo>
                <a:cubicBezTo>
                  <a:pt x="1797318" y="1683099"/>
                  <a:pt x="1750995" y="1729466"/>
                  <a:pt x="1700040" y="1757286"/>
                </a:cubicBezTo>
                <a:cubicBezTo>
                  <a:pt x="1649085" y="1789742"/>
                  <a:pt x="1584234" y="1812925"/>
                  <a:pt x="1524014" y="1803652"/>
                </a:cubicBezTo>
                <a:cubicBezTo>
                  <a:pt x="1468427" y="1794379"/>
                  <a:pt x="1440634" y="1734102"/>
                  <a:pt x="1463795" y="1683099"/>
                </a:cubicBezTo>
                <a:cubicBezTo>
                  <a:pt x="1473059" y="1664553"/>
                  <a:pt x="1486956" y="1650643"/>
                  <a:pt x="1496221" y="1632096"/>
                </a:cubicBezTo>
                <a:cubicBezTo>
                  <a:pt x="1510117" y="1599640"/>
                  <a:pt x="1496221" y="1571820"/>
                  <a:pt x="1477692" y="1548637"/>
                </a:cubicBezTo>
                <a:cubicBezTo>
                  <a:pt x="1473059" y="1539364"/>
                  <a:pt x="1463795" y="1534727"/>
                  <a:pt x="1459163" y="1534727"/>
                </a:cubicBezTo>
                <a:cubicBezTo>
                  <a:pt x="1445266" y="1530090"/>
                  <a:pt x="1436001" y="1534727"/>
                  <a:pt x="1426737" y="1539364"/>
                </a:cubicBezTo>
                <a:cubicBezTo>
                  <a:pt x="1426737" y="1539364"/>
                  <a:pt x="1426737" y="1539364"/>
                  <a:pt x="1023730" y="1775832"/>
                </a:cubicBezTo>
                <a:cubicBezTo>
                  <a:pt x="1005201" y="1789742"/>
                  <a:pt x="977407" y="1785105"/>
                  <a:pt x="963511" y="1766559"/>
                </a:cubicBezTo>
                <a:cubicBezTo>
                  <a:pt x="755059" y="1488361"/>
                  <a:pt x="426168" y="1302895"/>
                  <a:pt x="60220" y="1293622"/>
                </a:cubicBezTo>
                <a:cubicBezTo>
                  <a:pt x="32426" y="1293622"/>
                  <a:pt x="13897" y="1270439"/>
                  <a:pt x="13897" y="1247255"/>
                </a:cubicBezTo>
                <a:cubicBezTo>
                  <a:pt x="13897" y="1247255"/>
                  <a:pt x="13897" y="1247255"/>
                  <a:pt x="9265" y="973694"/>
                </a:cubicBezTo>
                <a:cubicBezTo>
                  <a:pt x="9265" y="941237"/>
                  <a:pt x="41691" y="918054"/>
                  <a:pt x="74116" y="931964"/>
                </a:cubicBezTo>
                <a:cubicBezTo>
                  <a:pt x="92645" y="941237"/>
                  <a:pt x="115807" y="945874"/>
                  <a:pt x="138968" y="941237"/>
                </a:cubicBezTo>
                <a:cubicBezTo>
                  <a:pt x="185291" y="941237"/>
                  <a:pt x="231613" y="918054"/>
                  <a:pt x="264039" y="880961"/>
                </a:cubicBezTo>
                <a:cubicBezTo>
                  <a:pt x="305730" y="825322"/>
                  <a:pt x="333523" y="746499"/>
                  <a:pt x="328891" y="658403"/>
                </a:cubicBezTo>
                <a:cubicBezTo>
                  <a:pt x="328891" y="570306"/>
                  <a:pt x="305730" y="491484"/>
                  <a:pt x="254775" y="435844"/>
                </a:cubicBezTo>
                <a:cubicBezTo>
                  <a:pt x="222349" y="398751"/>
                  <a:pt x="176026" y="375568"/>
                  <a:pt x="129704" y="375568"/>
                </a:cubicBezTo>
                <a:cubicBezTo>
                  <a:pt x="111175" y="375568"/>
                  <a:pt x="88013" y="380204"/>
                  <a:pt x="69484" y="389478"/>
                </a:cubicBezTo>
                <a:cubicBezTo>
                  <a:pt x="37058" y="403388"/>
                  <a:pt x="4633" y="384841"/>
                  <a:pt x="4633" y="347748"/>
                </a:cubicBezTo>
                <a:cubicBezTo>
                  <a:pt x="4633" y="347748"/>
                  <a:pt x="4633" y="347748"/>
                  <a:pt x="0" y="46366"/>
                </a:cubicBezTo>
                <a:cubicBezTo>
                  <a:pt x="0" y="18547"/>
                  <a:pt x="18529" y="0"/>
                  <a:pt x="4632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21559D5-8A91-3949-BE14-ADD8D903304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955475" y="964481"/>
            <a:ext cx="2354243" cy="1866594"/>
          </a:xfrm>
          <a:custGeom>
            <a:avLst/>
            <a:gdLst>
              <a:gd name="connsiteX0" fmla="*/ 1969184 w 2354243"/>
              <a:gd name="connsiteY0" fmla="*/ 594 h 1866594"/>
              <a:gd name="connsiteX1" fmla="*/ 2020102 w 2354243"/>
              <a:gd name="connsiteY1" fmla="*/ 46965 h 1866594"/>
              <a:gd name="connsiteX2" fmla="*/ 2024731 w 2354243"/>
              <a:gd name="connsiteY2" fmla="*/ 533857 h 1866594"/>
              <a:gd name="connsiteX3" fmla="*/ 2038618 w 2354243"/>
              <a:gd name="connsiteY3" fmla="*/ 566316 h 1866594"/>
              <a:gd name="connsiteX4" fmla="*/ 2061763 w 2354243"/>
              <a:gd name="connsiteY4" fmla="*/ 575590 h 1866594"/>
              <a:gd name="connsiteX5" fmla="*/ 2140454 w 2354243"/>
              <a:gd name="connsiteY5" fmla="*/ 547768 h 1866594"/>
              <a:gd name="connsiteX6" fmla="*/ 2168228 w 2354243"/>
              <a:gd name="connsiteY6" fmla="*/ 496760 h 1866594"/>
              <a:gd name="connsiteX7" fmla="*/ 2302466 w 2354243"/>
              <a:gd name="connsiteY7" fmla="*/ 487486 h 1866594"/>
              <a:gd name="connsiteX8" fmla="*/ 2353384 w 2354243"/>
              <a:gd name="connsiteY8" fmla="*/ 654421 h 1866594"/>
              <a:gd name="connsiteX9" fmla="*/ 2307095 w 2354243"/>
              <a:gd name="connsiteY9" fmla="*/ 825992 h 1866594"/>
              <a:gd name="connsiteX10" fmla="*/ 2172857 w 2354243"/>
              <a:gd name="connsiteY10" fmla="*/ 816718 h 1866594"/>
              <a:gd name="connsiteX11" fmla="*/ 2145083 w 2354243"/>
              <a:gd name="connsiteY11" fmla="*/ 765710 h 1866594"/>
              <a:gd name="connsiteX12" fmla="*/ 2061763 w 2354243"/>
              <a:gd name="connsiteY12" fmla="*/ 737888 h 1866594"/>
              <a:gd name="connsiteX13" fmla="*/ 2038618 w 2354243"/>
              <a:gd name="connsiteY13" fmla="*/ 751799 h 1866594"/>
              <a:gd name="connsiteX14" fmla="*/ 2029360 w 2354243"/>
              <a:gd name="connsiteY14" fmla="*/ 784258 h 1866594"/>
              <a:gd name="connsiteX15" fmla="*/ 2033989 w 2354243"/>
              <a:gd name="connsiteY15" fmla="*/ 1247965 h 1866594"/>
              <a:gd name="connsiteX16" fmla="*/ 1992329 w 2354243"/>
              <a:gd name="connsiteY16" fmla="*/ 1294336 h 1866594"/>
              <a:gd name="connsiteX17" fmla="*/ 1131351 w 2354243"/>
              <a:gd name="connsiteY17" fmla="*/ 1841510 h 1866594"/>
              <a:gd name="connsiteX18" fmla="*/ 1071175 w 2354243"/>
              <a:gd name="connsiteY18" fmla="*/ 1860058 h 1866594"/>
              <a:gd name="connsiteX19" fmla="*/ 835101 w 2354243"/>
              <a:gd name="connsiteY19" fmla="*/ 1725583 h 1866594"/>
              <a:gd name="connsiteX20" fmla="*/ 830472 w 2354243"/>
              <a:gd name="connsiteY20" fmla="*/ 1646753 h 1866594"/>
              <a:gd name="connsiteX21" fmla="*/ 867503 w 2354243"/>
              <a:gd name="connsiteY21" fmla="*/ 1600382 h 1866594"/>
              <a:gd name="connsiteX22" fmla="*/ 876761 w 2354243"/>
              <a:gd name="connsiteY22" fmla="*/ 1461270 h 1866594"/>
              <a:gd name="connsiteX23" fmla="*/ 719378 w 2354243"/>
              <a:gd name="connsiteY23" fmla="*/ 1289699 h 1866594"/>
              <a:gd name="connsiteX24" fmla="*/ 492561 w 2354243"/>
              <a:gd name="connsiteY24" fmla="*/ 1243328 h 1866594"/>
              <a:gd name="connsiteX25" fmla="*/ 376838 w 2354243"/>
              <a:gd name="connsiteY25" fmla="*/ 1322158 h 1866594"/>
              <a:gd name="connsiteX26" fmla="*/ 358322 w 2354243"/>
              <a:gd name="connsiteY26" fmla="*/ 1382440 h 1866594"/>
              <a:gd name="connsiteX27" fmla="*/ 288889 w 2354243"/>
              <a:gd name="connsiteY27" fmla="*/ 1419537 h 1866594"/>
              <a:gd name="connsiteX28" fmla="*/ 25041 w 2354243"/>
              <a:gd name="connsiteY28" fmla="*/ 1271151 h 1866594"/>
              <a:gd name="connsiteX29" fmla="*/ 6525 w 2354243"/>
              <a:gd name="connsiteY29" fmla="*/ 1206232 h 1866594"/>
              <a:gd name="connsiteX30" fmla="*/ 1969184 w 2354243"/>
              <a:gd name="connsiteY30" fmla="*/ 594 h 1866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54243" h="1866594">
                <a:moveTo>
                  <a:pt x="1969184" y="594"/>
                </a:moveTo>
                <a:cubicBezTo>
                  <a:pt x="1996958" y="-4043"/>
                  <a:pt x="2020102" y="19142"/>
                  <a:pt x="2020102" y="46965"/>
                </a:cubicBezTo>
                <a:cubicBezTo>
                  <a:pt x="2020102" y="46965"/>
                  <a:pt x="2020102" y="46965"/>
                  <a:pt x="2024731" y="533857"/>
                </a:cubicBezTo>
                <a:cubicBezTo>
                  <a:pt x="2024731" y="547768"/>
                  <a:pt x="2029360" y="557042"/>
                  <a:pt x="2038618" y="566316"/>
                </a:cubicBezTo>
                <a:cubicBezTo>
                  <a:pt x="2043247" y="570953"/>
                  <a:pt x="2052505" y="575590"/>
                  <a:pt x="2061763" y="575590"/>
                </a:cubicBezTo>
                <a:cubicBezTo>
                  <a:pt x="2089536" y="575590"/>
                  <a:pt x="2121939" y="575590"/>
                  <a:pt x="2140454" y="547768"/>
                </a:cubicBezTo>
                <a:cubicBezTo>
                  <a:pt x="2149712" y="533857"/>
                  <a:pt x="2158970" y="515309"/>
                  <a:pt x="2168228" y="496760"/>
                </a:cubicBezTo>
                <a:cubicBezTo>
                  <a:pt x="2200630" y="445753"/>
                  <a:pt x="2265435" y="441116"/>
                  <a:pt x="2302466" y="487486"/>
                </a:cubicBezTo>
                <a:cubicBezTo>
                  <a:pt x="2339497" y="529220"/>
                  <a:pt x="2358013" y="594139"/>
                  <a:pt x="2353384" y="654421"/>
                </a:cubicBezTo>
                <a:cubicBezTo>
                  <a:pt x="2358013" y="714702"/>
                  <a:pt x="2344126" y="779621"/>
                  <a:pt x="2307095" y="825992"/>
                </a:cubicBezTo>
                <a:cubicBezTo>
                  <a:pt x="2270064" y="872363"/>
                  <a:pt x="2205259" y="867726"/>
                  <a:pt x="2172857" y="816718"/>
                </a:cubicBezTo>
                <a:cubicBezTo>
                  <a:pt x="2163599" y="802807"/>
                  <a:pt x="2154341" y="784258"/>
                  <a:pt x="2145083" y="765710"/>
                </a:cubicBezTo>
                <a:cubicBezTo>
                  <a:pt x="2121939" y="737888"/>
                  <a:pt x="2094165" y="737888"/>
                  <a:pt x="2061763" y="737888"/>
                </a:cubicBezTo>
                <a:cubicBezTo>
                  <a:pt x="2052505" y="742525"/>
                  <a:pt x="2047876" y="742525"/>
                  <a:pt x="2038618" y="751799"/>
                </a:cubicBezTo>
                <a:cubicBezTo>
                  <a:pt x="2033989" y="756436"/>
                  <a:pt x="2029360" y="770347"/>
                  <a:pt x="2029360" y="784258"/>
                </a:cubicBezTo>
                <a:cubicBezTo>
                  <a:pt x="2029360" y="784258"/>
                  <a:pt x="2029360" y="784258"/>
                  <a:pt x="2033989" y="1247965"/>
                </a:cubicBezTo>
                <a:cubicBezTo>
                  <a:pt x="2033989" y="1271151"/>
                  <a:pt x="2015474" y="1294336"/>
                  <a:pt x="1992329" y="1294336"/>
                </a:cubicBezTo>
                <a:cubicBezTo>
                  <a:pt x="1626645" y="1340707"/>
                  <a:pt x="1316508" y="1549375"/>
                  <a:pt x="1131351" y="1841510"/>
                </a:cubicBezTo>
                <a:cubicBezTo>
                  <a:pt x="1117464" y="1864695"/>
                  <a:pt x="1089691" y="1873969"/>
                  <a:pt x="1071175" y="1860058"/>
                </a:cubicBezTo>
                <a:cubicBezTo>
                  <a:pt x="1071175" y="1860058"/>
                  <a:pt x="1071175" y="1860058"/>
                  <a:pt x="835101" y="1725583"/>
                </a:cubicBezTo>
                <a:cubicBezTo>
                  <a:pt x="802698" y="1711672"/>
                  <a:pt x="802698" y="1669938"/>
                  <a:pt x="830472" y="1646753"/>
                </a:cubicBezTo>
                <a:cubicBezTo>
                  <a:pt x="844358" y="1637479"/>
                  <a:pt x="858245" y="1618931"/>
                  <a:pt x="867503" y="1600382"/>
                </a:cubicBezTo>
                <a:cubicBezTo>
                  <a:pt x="895276" y="1558649"/>
                  <a:pt x="895276" y="1507641"/>
                  <a:pt x="876761" y="1461270"/>
                </a:cubicBezTo>
                <a:cubicBezTo>
                  <a:pt x="853616" y="1391714"/>
                  <a:pt x="798069" y="1331432"/>
                  <a:pt x="719378" y="1289699"/>
                </a:cubicBezTo>
                <a:cubicBezTo>
                  <a:pt x="645315" y="1247965"/>
                  <a:pt x="561995" y="1229417"/>
                  <a:pt x="492561" y="1243328"/>
                </a:cubicBezTo>
                <a:cubicBezTo>
                  <a:pt x="441643" y="1252602"/>
                  <a:pt x="399983" y="1280425"/>
                  <a:pt x="376838" y="1322158"/>
                </a:cubicBezTo>
                <a:cubicBezTo>
                  <a:pt x="367580" y="1340707"/>
                  <a:pt x="358322" y="1363892"/>
                  <a:pt x="358322" y="1382440"/>
                </a:cubicBezTo>
                <a:cubicBezTo>
                  <a:pt x="353694" y="1414900"/>
                  <a:pt x="316662" y="1438085"/>
                  <a:pt x="288889" y="1419537"/>
                </a:cubicBezTo>
                <a:cubicBezTo>
                  <a:pt x="288889" y="1419537"/>
                  <a:pt x="288889" y="1419537"/>
                  <a:pt x="25041" y="1271151"/>
                </a:cubicBezTo>
                <a:cubicBezTo>
                  <a:pt x="1896" y="1257239"/>
                  <a:pt x="-7362" y="1229417"/>
                  <a:pt x="6525" y="1206232"/>
                </a:cubicBezTo>
                <a:cubicBezTo>
                  <a:pt x="413869" y="524583"/>
                  <a:pt x="1131351" y="51602"/>
                  <a:pt x="1969184" y="59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8" name="Google Shape;8;p1">
            <a:extLst>
              <a:ext uri="{FF2B5EF4-FFF2-40B4-BE49-F238E27FC236}">
                <a16:creationId xmlns:a16="http://schemas.microsoft.com/office/drawing/2014/main" id="{199BD612-0A97-D848-906A-46D68E0445E6}"/>
              </a:ext>
            </a:extLst>
          </p:cNvPr>
          <p:cNvSpPr txBox="1">
            <a:spLocks noGrp="1"/>
          </p:cNvSpPr>
          <p:nvPr>
            <p:ph type="dt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9;p1">
            <a:extLst>
              <a:ext uri="{FF2B5EF4-FFF2-40B4-BE49-F238E27FC236}">
                <a16:creationId xmlns:a16="http://schemas.microsoft.com/office/drawing/2014/main" id="{3D63A8B7-5882-144C-9F13-B45BDECB6376}"/>
              </a:ext>
            </a:extLst>
          </p:cNvPr>
          <p:cNvSpPr txBox="1">
            <a:spLocks noGrp="1"/>
          </p:cNvSpPr>
          <p:nvPr>
            <p:ph type="ftr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067AC9FD-FF7D-8F4B-A168-75154FD8D410}"/>
              </a:ext>
            </a:extLst>
          </p:cNvPr>
          <p:cNvSpPr txBox="1">
            <a:spLocks noGrp="1"/>
          </p:cNvSpPr>
          <p:nvPr>
            <p:ph type="sldNum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455ED0-406F-0447-AABC-992E7ECF39A5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41970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774D7104-6EA5-1444-9186-CF383DCD313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6175" y="2246313"/>
            <a:ext cx="2343230" cy="2360612"/>
          </a:xfrm>
          <a:custGeom>
            <a:avLst/>
            <a:gdLst>
              <a:gd name="connsiteX0" fmla="*/ 2044850 w 2343230"/>
              <a:gd name="connsiteY0" fmla="*/ 0 h 2360612"/>
              <a:gd name="connsiteX1" fmla="*/ 2044850 w 2343230"/>
              <a:gd name="connsiteY1" fmla="*/ 2360612 h 2360612"/>
              <a:gd name="connsiteX2" fmla="*/ 0 w 2343230"/>
              <a:gd name="connsiteY2" fmla="*/ 1180306 h 2360612"/>
              <a:gd name="connsiteX3" fmla="*/ 2044850 w 2343230"/>
              <a:gd name="connsiteY3" fmla="*/ 0 h 236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3230" h="2360612">
                <a:moveTo>
                  <a:pt x="2044850" y="0"/>
                </a:moveTo>
                <a:cubicBezTo>
                  <a:pt x="2440627" y="734596"/>
                  <a:pt x="2444750" y="1626016"/>
                  <a:pt x="2044850" y="2360612"/>
                </a:cubicBezTo>
                <a:cubicBezTo>
                  <a:pt x="2044850" y="2360612"/>
                  <a:pt x="2044850" y="2360612"/>
                  <a:pt x="0" y="1180306"/>
                </a:cubicBezTo>
                <a:cubicBezTo>
                  <a:pt x="0" y="1180306"/>
                  <a:pt x="0" y="1180306"/>
                  <a:pt x="20448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1717C437-DCBB-104A-9DD9-5F17ACD88CB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992563" y="3538539"/>
            <a:ext cx="2043112" cy="2359025"/>
          </a:xfrm>
          <a:custGeom>
            <a:avLst/>
            <a:gdLst>
              <a:gd name="connsiteX0" fmla="*/ 2043112 w 2043112"/>
              <a:gd name="connsiteY0" fmla="*/ 0 h 2359025"/>
              <a:gd name="connsiteX1" fmla="*/ 2043112 w 2043112"/>
              <a:gd name="connsiteY1" fmla="*/ 2359025 h 2359025"/>
              <a:gd name="connsiteX2" fmla="*/ 0 w 2043112"/>
              <a:gd name="connsiteY2" fmla="*/ 1179513 h 2359025"/>
              <a:gd name="connsiteX3" fmla="*/ 2043112 w 2043112"/>
              <a:gd name="connsiteY3" fmla="*/ 0 h 235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3112" h="2359025">
                <a:moveTo>
                  <a:pt x="2043112" y="0"/>
                </a:moveTo>
                <a:cubicBezTo>
                  <a:pt x="2043112" y="0"/>
                  <a:pt x="2043112" y="0"/>
                  <a:pt x="2043112" y="2359025"/>
                </a:cubicBezTo>
                <a:cubicBezTo>
                  <a:pt x="1211038" y="2338404"/>
                  <a:pt x="436633" y="1892994"/>
                  <a:pt x="0" y="1179513"/>
                </a:cubicBezTo>
                <a:cubicBezTo>
                  <a:pt x="0" y="1179513"/>
                  <a:pt x="0" y="1179513"/>
                  <a:pt x="204311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5A728A5-B6F4-9E45-9B34-70CDE300265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34281" y="2246313"/>
            <a:ext cx="2341069" cy="2360612"/>
          </a:xfrm>
          <a:custGeom>
            <a:avLst/>
            <a:gdLst>
              <a:gd name="connsiteX0" fmla="*/ 296756 w 2341069"/>
              <a:gd name="connsiteY0" fmla="*/ 0 h 2360612"/>
              <a:gd name="connsiteX1" fmla="*/ 2341069 w 2341069"/>
              <a:gd name="connsiteY1" fmla="*/ 1180306 h 2360612"/>
              <a:gd name="connsiteX2" fmla="*/ 296756 w 2341069"/>
              <a:gd name="connsiteY2" fmla="*/ 2360612 h 2360612"/>
              <a:gd name="connsiteX3" fmla="*/ 296756 w 2341069"/>
              <a:gd name="connsiteY3" fmla="*/ 0 h 236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1069" h="2360612">
                <a:moveTo>
                  <a:pt x="296756" y="0"/>
                </a:moveTo>
                <a:cubicBezTo>
                  <a:pt x="296756" y="0"/>
                  <a:pt x="296756" y="0"/>
                  <a:pt x="2341069" y="1180306"/>
                </a:cubicBezTo>
                <a:cubicBezTo>
                  <a:pt x="2341069" y="1180306"/>
                  <a:pt x="2341069" y="1180306"/>
                  <a:pt x="296756" y="2360612"/>
                </a:cubicBezTo>
                <a:cubicBezTo>
                  <a:pt x="-98918" y="1630143"/>
                  <a:pt x="-98918" y="734596"/>
                  <a:pt x="2967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A2EDE847-5614-794E-9BEA-09F4B13DDF9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64263" y="3538539"/>
            <a:ext cx="2044700" cy="2359025"/>
          </a:xfrm>
          <a:custGeom>
            <a:avLst/>
            <a:gdLst>
              <a:gd name="connsiteX0" fmla="*/ 0 w 2044700"/>
              <a:gd name="connsiteY0" fmla="*/ 0 h 2359025"/>
              <a:gd name="connsiteX1" fmla="*/ 2044700 w 2044700"/>
              <a:gd name="connsiteY1" fmla="*/ 1179513 h 2359025"/>
              <a:gd name="connsiteX2" fmla="*/ 0 w 2044700"/>
              <a:gd name="connsiteY2" fmla="*/ 2359025 h 2359025"/>
              <a:gd name="connsiteX3" fmla="*/ 0 w 2044700"/>
              <a:gd name="connsiteY3" fmla="*/ 0 h 235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4700" h="2359025">
                <a:moveTo>
                  <a:pt x="0" y="0"/>
                </a:moveTo>
                <a:cubicBezTo>
                  <a:pt x="0" y="0"/>
                  <a:pt x="0" y="0"/>
                  <a:pt x="2044700" y="1179513"/>
                </a:cubicBezTo>
                <a:cubicBezTo>
                  <a:pt x="1607728" y="1892994"/>
                  <a:pt x="832721" y="2338404"/>
                  <a:pt x="0" y="2359025"/>
                </a:cubicBezTo>
                <a:cubicBezTo>
                  <a:pt x="0" y="2359025"/>
                  <a:pt x="0" y="2359025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19794D1-1AAB-0F40-ABB6-DAE0A12A1D8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64263" y="955675"/>
            <a:ext cx="2044700" cy="2363788"/>
          </a:xfrm>
          <a:custGeom>
            <a:avLst/>
            <a:gdLst>
              <a:gd name="connsiteX0" fmla="*/ 0 w 2044700"/>
              <a:gd name="connsiteY0" fmla="*/ 0 h 2363788"/>
              <a:gd name="connsiteX1" fmla="*/ 2044700 w 2044700"/>
              <a:gd name="connsiteY1" fmla="*/ 1179832 h 2363788"/>
              <a:gd name="connsiteX2" fmla="*/ 0 w 2044700"/>
              <a:gd name="connsiteY2" fmla="*/ 2363788 h 2363788"/>
              <a:gd name="connsiteX3" fmla="*/ 0 w 2044700"/>
              <a:gd name="connsiteY3" fmla="*/ 0 h 2363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4700" h="2363788">
                <a:moveTo>
                  <a:pt x="0" y="0"/>
                </a:moveTo>
                <a:cubicBezTo>
                  <a:pt x="832721" y="24752"/>
                  <a:pt x="1607728" y="470283"/>
                  <a:pt x="2044700" y="1179832"/>
                </a:cubicBezTo>
                <a:cubicBezTo>
                  <a:pt x="2044700" y="1179832"/>
                  <a:pt x="2044700" y="1179832"/>
                  <a:pt x="0" y="2363788"/>
                </a:cubicBezTo>
                <a:cubicBezTo>
                  <a:pt x="0" y="2363788"/>
                  <a:pt x="0" y="2363788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6F635E8-7A5C-0141-9AEB-30A13CAD9914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995738" y="955675"/>
            <a:ext cx="2039937" cy="2363788"/>
          </a:xfrm>
          <a:custGeom>
            <a:avLst/>
            <a:gdLst>
              <a:gd name="connsiteX0" fmla="*/ 2039937 w 2039937"/>
              <a:gd name="connsiteY0" fmla="*/ 0 h 2363788"/>
              <a:gd name="connsiteX1" fmla="*/ 2039937 w 2039937"/>
              <a:gd name="connsiteY1" fmla="*/ 2363788 h 2363788"/>
              <a:gd name="connsiteX2" fmla="*/ 0 w 2039937"/>
              <a:gd name="connsiteY2" fmla="*/ 1183957 h 2363788"/>
              <a:gd name="connsiteX3" fmla="*/ 2039937 w 2039937"/>
              <a:gd name="connsiteY3" fmla="*/ 0 h 2363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39937" h="2363788">
                <a:moveTo>
                  <a:pt x="2039937" y="0"/>
                </a:moveTo>
                <a:cubicBezTo>
                  <a:pt x="2039937" y="0"/>
                  <a:pt x="2039937" y="0"/>
                  <a:pt x="2039937" y="2363788"/>
                </a:cubicBezTo>
                <a:cubicBezTo>
                  <a:pt x="2039937" y="2363788"/>
                  <a:pt x="2039937" y="2363788"/>
                  <a:pt x="0" y="1183957"/>
                </a:cubicBezTo>
                <a:cubicBezTo>
                  <a:pt x="432714" y="470283"/>
                  <a:pt x="1207478" y="24752"/>
                  <a:pt x="20399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8" name="Google Shape;8;p1">
            <a:extLst>
              <a:ext uri="{FF2B5EF4-FFF2-40B4-BE49-F238E27FC236}">
                <a16:creationId xmlns:a16="http://schemas.microsoft.com/office/drawing/2014/main" id="{4191047D-C04E-F44A-A42C-148F661C6CDE}"/>
              </a:ext>
            </a:extLst>
          </p:cNvPr>
          <p:cNvSpPr txBox="1">
            <a:spLocks noGrp="1"/>
          </p:cNvSpPr>
          <p:nvPr>
            <p:ph type="dt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9;p1">
            <a:extLst>
              <a:ext uri="{FF2B5EF4-FFF2-40B4-BE49-F238E27FC236}">
                <a16:creationId xmlns:a16="http://schemas.microsoft.com/office/drawing/2014/main" id="{0046FB89-D418-B64E-9CAE-544FE50B74D6}"/>
              </a:ext>
            </a:extLst>
          </p:cNvPr>
          <p:cNvSpPr txBox="1">
            <a:spLocks noGrp="1"/>
          </p:cNvSpPr>
          <p:nvPr>
            <p:ph type="ftr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AEECFCDB-9BDB-F343-958A-C3779F966C5E}"/>
              </a:ext>
            </a:extLst>
          </p:cNvPr>
          <p:cNvSpPr txBox="1">
            <a:spLocks noGrp="1"/>
          </p:cNvSpPr>
          <p:nvPr>
            <p:ph type="sldNum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A153FB-DEFE-C244-AC3C-86E4A6216E58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660182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49D0AD3F-E6AC-934B-B8E6-18082854E1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57421" y="2595563"/>
            <a:ext cx="2407154" cy="1668462"/>
          </a:xfrm>
          <a:custGeom>
            <a:avLst/>
            <a:gdLst>
              <a:gd name="connsiteX0" fmla="*/ 1570953 w 2407154"/>
              <a:gd name="connsiteY0" fmla="*/ 0 h 1668462"/>
              <a:gd name="connsiteX1" fmla="*/ 2407154 w 2407154"/>
              <a:gd name="connsiteY1" fmla="*/ 832181 h 1668462"/>
              <a:gd name="connsiteX2" fmla="*/ 1570953 w 2407154"/>
              <a:gd name="connsiteY2" fmla="*/ 1668462 h 1668462"/>
              <a:gd name="connsiteX3" fmla="*/ 1148753 w 2407154"/>
              <a:gd name="connsiteY3" fmla="*/ 1553679 h 1668462"/>
              <a:gd name="connsiteX4" fmla="*/ 1062673 w 2407154"/>
              <a:gd name="connsiteY4" fmla="*/ 1500386 h 1668462"/>
              <a:gd name="connsiteX5" fmla="*/ 46115 w 2407154"/>
              <a:gd name="connsiteY5" fmla="*/ 914170 h 1668462"/>
              <a:gd name="connsiteX6" fmla="*/ 46115 w 2407154"/>
              <a:gd name="connsiteY6" fmla="*/ 750193 h 1668462"/>
              <a:gd name="connsiteX7" fmla="*/ 1062673 w 2407154"/>
              <a:gd name="connsiteY7" fmla="*/ 163977 h 1668462"/>
              <a:gd name="connsiteX8" fmla="*/ 1148753 w 2407154"/>
              <a:gd name="connsiteY8" fmla="*/ 114784 h 1668462"/>
              <a:gd name="connsiteX9" fmla="*/ 1570953 w 2407154"/>
              <a:gd name="connsiteY9" fmla="*/ 0 h 166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7154" h="1668462">
                <a:moveTo>
                  <a:pt x="1570953" y="0"/>
                </a:moveTo>
                <a:cubicBezTo>
                  <a:pt x="2034143" y="0"/>
                  <a:pt x="2407154" y="373047"/>
                  <a:pt x="2407154" y="832181"/>
                </a:cubicBezTo>
                <a:cubicBezTo>
                  <a:pt x="2407154" y="1291316"/>
                  <a:pt x="2034143" y="1668462"/>
                  <a:pt x="1570953" y="1668462"/>
                </a:cubicBezTo>
                <a:cubicBezTo>
                  <a:pt x="1423388" y="1668462"/>
                  <a:pt x="1275823" y="1627468"/>
                  <a:pt x="1148753" y="1553679"/>
                </a:cubicBezTo>
                <a:cubicBezTo>
                  <a:pt x="1148753" y="1553679"/>
                  <a:pt x="1148753" y="1553679"/>
                  <a:pt x="1062673" y="1500386"/>
                </a:cubicBezTo>
                <a:cubicBezTo>
                  <a:pt x="1062673" y="1500386"/>
                  <a:pt x="1062673" y="1500386"/>
                  <a:pt x="46115" y="914170"/>
                </a:cubicBezTo>
                <a:cubicBezTo>
                  <a:pt x="-15371" y="877275"/>
                  <a:pt x="-15371" y="787088"/>
                  <a:pt x="46115" y="750193"/>
                </a:cubicBezTo>
                <a:cubicBezTo>
                  <a:pt x="46115" y="750193"/>
                  <a:pt x="46115" y="750193"/>
                  <a:pt x="1062673" y="163977"/>
                </a:cubicBezTo>
                <a:cubicBezTo>
                  <a:pt x="1062673" y="163977"/>
                  <a:pt x="1062673" y="163977"/>
                  <a:pt x="1148753" y="114784"/>
                </a:cubicBezTo>
                <a:cubicBezTo>
                  <a:pt x="1275823" y="36895"/>
                  <a:pt x="1423388" y="0"/>
                  <a:pt x="157095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D3CE521-EF98-C24A-A4D7-1A2E5795052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29338" y="3530573"/>
            <a:ext cx="1669558" cy="2213002"/>
          </a:xfrm>
          <a:custGeom>
            <a:avLst/>
            <a:gdLst>
              <a:gd name="connsiteX0" fmla="*/ 95129 w 1669558"/>
              <a:gd name="connsiteY0" fmla="*/ 7 h 2213002"/>
              <a:gd name="connsiteX1" fmla="*/ 143494 w 1669558"/>
              <a:gd name="connsiteY1" fmla="*/ 13153 h 2213002"/>
              <a:gd name="connsiteX2" fmla="*/ 1160252 w 1669558"/>
              <a:gd name="connsiteY2" fmla="*/ 600053 h 2213002"/>
              <a:gd name="connsiteX3" fmla="*/ 1246348 w 1669558"/>
              <a:gd name="connsiteY3" fmla="*/ 649303 h 2213002"/>
              <a:gd name="connsiteX4" fmla="*/ 1557935 w 1669558"/>
              <a:gd name="connsiteY4" fmla="*/ 957118 h 2213002"/>
              <a:gd name="connsiteX5" fmla="*/ 1250448 w 1669558"/>
              <a:gd name="connsiteY5" fmla="*/ 2098085 h 2213002"/>
              <a:gd name="connsiteX6" fmla="*/ 836365 w 1669558"/>
              <a:gd name="connsiteY6" fmla="*/ 2213002 h 2213002"/>
              <a:gd name="connsiteX7" fmla="*/ 110696 w 1669558"/>
              <a:gd name="connsiteY7" fmla="*/ 1794374 h 2213002"/>
              <a:gd name="connsiteX8" fmla="*/ 0 w 1669558"/>
              <a:gd name="connsiteY8" fmla="*/ 1371642 h 2213002"/>
              <a:gd name="connsiteX9" fmla="*/ 0 w 1669558"/>
              <a:gd name="connsiteY9" fmla="*/ 1300155 h 2213002"/>
              <a:gd name="connsiteX10" fmla="*/ 0 w 1669558"/>
              <a:gd name="connsiteY10" fmla="*/ 1269037 h 2213002"/>
              <a:gd name="connsiteX11" fmla="*/ 0 w 1669558"/>
              <a:gd name="connsiteY11" fmla="*/ 1266745 h 2213002"/>
              <a:gd name="connsiteX12" fmla="*/ 0 w 1669558"/>
              <a:gd name="connsiteY12" fmla="*/ 1264933 h 2213002"/>
              <a:gd name="connsiteX13" fmla="*/ 0 w 1669558"/>
              <a:gd name="connsiteY13" fmla="*/ 1250697 h 2213002"/>
              <a:gd name="connsiteX14" fmla="*/ 0 w 1669558"/>
              <a:gd name="connsiteY14" fmla="*/ 95237 h 2213002"/>
              <a:gd name="connsiteX15" fmla="*/ 95129 w 1669558"/>
              <a:gd name="connsiteY15" fmla="*/ 7 h 221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69558" h="2213002">
                <a:moveTo>
                  <a:pt x="95129" y="7"/>
                </a:moveTo>
                <a:cubicBezTo>
                  <a:pt x="111464" y="-186"/>
                  <a:pt x="128120" y="3918"/>
                  <a:pt x="143494" y="13153"/>
                </a:cubicBezTo>
                <a:cubicBezTo>
                  <a:pt x="143494" y="13153"/>
                  <a:pt x="143494" y="13153"/>
                  <a:pt x="1160252" y="600053"/>
                </a:cubicBezTo>
                <a:cubicBezTo>
                  <a:pt x="1160252" y="600053"/>
                  <a:pt x="1160252" y="600053"/>
                  <a:pt x="1246348" y="649303"/>
                </a:cubicBezTo>
                <a:cubicBezTo>
                  <a:pt x="1377542" y="723179"/>
                  <a:pt x="1484138" y="829888"/>
                  <a:pt x="1557935" y="957118"/>
                </a:cubicBezTo>
                <a:cubicBezTo>
                  <a:pt x="1787525" y="1359329"/>
                  <a:pt x="1652231" y="1868250"/>
                  <a:pt x="1250448" y="2098085"/>
                </a:cubicBezTo>
                <a:cubicBezTo>
                  <a:pt x="1123353" y="2171960"/>
                  <a:pt x="979859" y="2213002"/>
                  <a:pt x="836365" y="2213002"/>
                </a:cubicBezTo>
                <a:cubicBezTo>
                  <a:pt x="537078" y="2213002"/>
                  <a:pt x="262389" y="2052939"/>
                  <a:pt x="110696" y="1794374"/>
                </a:cubicBezTo>
                <a:cubicBezTo>
                  <a:pt x="36899" y="1663040"/>
                  <a:pt x="0" y="1519393"/>
                  <a:pt x="0" y="1371642"/>
                </a:cubicBezTo>
                <a:cubicBezTo>
                  <a:pt x="0" y="1371642"/>
                  <a:pt x="0" y="1371642"/>
                  <a:pt x="0" y="1300155"/>
                </a:cubicBezTo>
                <a:lnTo>
                  <a:pt x="0" y="1269037"/>
                </a:lnTo>
                <a:lnTo>
                  <a:pt x="0" y="1266745"/>
                </a:lnTo>
                <a:lnTo>
                  <a:pt x="0" y="1264933"/>
                </a:lnTo>
                <a:lnTo>
                  <a:pt x="0" y="1250697"/>
                </a:lnTo>
                <a:cubicBezTo>
                  <a:pt x="0" y="1195675"/>
                  <a:pt x="0" y="975587"/>
                  <a:pt x="0" y="95237"/>
                </a:cubicBezTo>
                <a:cubicBezTo>
                  <a:pt x="0" y="39830"/>
                  <a:pt x="46123" y="584"/>
                  <a:pt x="95129" y="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A10E41F0-FD2B-5045-B8A5-C5F2ED38E5C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399455" y="3530573"/>
            <a:ext cx="1669558" cy="2213002"/>
          </a:xfrm>
          <a:custGeom>
            <a:avLst/>
            <a:gdLst>
              <a:gd name="connsiteX0" fmla="*/ 1574429 w 1669558"/>
              <a:gd name="connsiteY0" fmla="*/ 7 h 2213002"/>
              <a:gd name="connsiteX1" fmla="*/ 1669558 w 1669558"/>
              <a:gd name="connsiteY1" fmla="*/ 95237 h 2213002"/>
              <a:gd name="connsiteX2" fmla="*/ 1669558 w 1669558"/>
              <a:gd name="connsiteY2" fmla="*/ 1264933 h 2213002"/>
              <a:gd name="connsiteX3" fmla="*/ 1669558 w 1669558"/>
              <a:gd name="connsiteY3" fmla="*/ 1371642 h 2213002"/>
              <a:gd name="connsiteX4" fmla="*/ 1558863 w 1669558"/>
              <a:gd name="connsiteY4" fmla="*/ 1794374 h 2213002"/>
              <a:gd name="connsiteX5" fmla="*/ 833193 w 1669558"/>
              <a:gd name="connsiteY5" fmla="*/ 2213002 h 2213002"/>
              <a:gd name="connsiteX6" fmla="*/ 419111 w 1669558"/>
              <a:gd name="connsiteY6" fmla="*/ 2098085 h 2213002"/>
              <a:gd name="connsiteX7" fmla="*/ 111624 w 1669558"/>
              <a:gd name="connsiteY7" fmla="*/ 957118 h 2213002"/>
              <a:gd name="connsiteX8" fmla="*/ 423211 w 1669558"/>
              <a:gd name="connsiteY8" fmla="*/ 649303 h 2213002"/>
              <a:gd name="connsiteX9" fmla="*/ 509307 w 1669558"/>
              <a:gd name="connsiteY9" fmla="*/ 600053 h 2213002"/>
              <a:gd name="connsiteX10" fmla="*/ 1526064 w 1669558"/>
              <a:gd name="connsiteY10" fmla="*/ 13153 h 2213002"/>
              <a:gd name="connsiteX11" fmla="*/ 1574429 w 1669558"/>
              <a:gd name="connsiteY11" fmla="*/ 7 h 221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69558" h="2213002">
                <a:moveTo>
                  <a:pt x="1574429" y="7"/>
                </a:moveTo>
                <a:cubicBezTo>
                  <a:pt x="1623435" y="584"/>
                  <a:pt x="1669558" y="39830"/>
                  <a:pt x="1669558" y="95237"/>
                </a:cubicBezTo>
                <a:lnTo>
                  <a:pt x="1669558" y="1264933"/>
                </a:lnTo>
                <a:cubicBezTo>
                  <a:pt x="1669558" y="1264933"/>
                  <a:pt x="1669558" y="1264933"/>
                  <a:pt x="1669558" y="1371642"/>
                </a:cubicBezTo>
                <a:cubicBezTo>
                  <a:pt x="1669558" y="1519393"/>
                  <a:pt x="1632660" y="1663040"/>
                  <a:pt x="1558863" y="1794374"/>
                </a:cubicBezTo>
                <a:cubicBezTo>
                  <a:pt x="1407169" y="2052939"/>
                  <a:pt x="1132481" y="2213002"/>
                  <a:pt x="833193" y="2213002"/>
                </a:cubicBezTo>
                <a:cubicBezTo>
                  <a:pt x="689699" y="2213002"/>
                  <a:pt x="546205" y="2171960"/>
                  <a:pt x="419111" y="2098085"/>
                </a:cubicBezTo>
                <a:cubicBezTo>
                  <a:pt x="17328" y="1868250"/>
                  <a:pt x="-117967" y="1359329"/>
                  <a:pt x="111624" y="957118"/>
                </a:cubicBezTo>
                <a:cubicBezTo>
                  <a:pt x="185421" y="829888"/>
                  <a:pt x="292016" y="723179"/>
                  <a:pt x="423211" y="649303"/>
                </a:cubicBezTo>
                <a:cubicBezTo>
                  <a:pt x="423211" y="649303"/>
                  <a:pt x="423211" y="649303"/>
                  <a:pt x="509307" y="600053"/>
                </a:cubicBezTo>
                <a:cubicBezTo>
                  <a:pt x="509307" y="600053"/>
                  <a:pt x="509307" y="600053"/>
                  <a:pt x="1526064" y="13153"/>
                </a:cubicBezTo>
                <a:cubicBezTo>
                  <a:pt x="1541439" y="3919"/>
                  <a:pt x="1558094" y="-186"/>
                  <a:pt x="1574429" y="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46630A0-406E-DE4E-B9BE-0ED8276DB64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29338" y="1116013"/>
            <a:ext cx="1669558" cy="2208246"/>
          </a:xfrm>
          <a:custGeom>
            <a:avLst/>
            <a:gdLst>
              <a:gd name="connsiteX0" fmla="*/ 836365 w 1669558"/>
              <a:gd name="connsiteY0" fmla="*/ 0 h 2208246"/>
              <a:gd name="connsiteX1" fmla="*/ 1250448 w 1669558"/>
              <a:gd name="connsiteY1" fmla="*/ 110781 h 2208246"/>
              <a:gd name="connsiteX2" fmla="*/ 1557935 w 1669558"/>
              <a:gd name="connsiteY2" fmla="*/ 1251411 h 2208246"/>
              <a:gd name="connsiteX3" fmla="*/ 1246348 w 1669558"/>
              <a:gd name="connsiteY3" fmla="*/ 1559135 h 2208246"/>
              <a:gd name="connsiteX4" fmla="*/ 1160252 w 1669558"/>
              <a:gd name="connsiteY4" fmla="*/ 1608371 h 2208246"/>
              <a:gd name="connsiteX5" fmla="*/ 143494 w 1669558"/>
              <a:gd name="connsiteY5" fmla="*/ 2195098 h 2208246"/>
              <a:gd name="connsiteX6" fmla="*/ 0 w 1669558"/>
              <a:gd name="connsiteY6" fmla="*/ 2113038 h 2208246"/>
              <a:gd name="connsiteX7" fmla="*/ 0 w 1669558"/>
              <a:gd name="connsiteY7" fmla="*/ 943687 h 2208246"/>
              <a:gd name="connsiteX8" fmla="*/ 0 w 1669558"/>
              <a:gd name="connsiteY8" fmla="*/ 841113 h 2208246"/>
              <a:gd name="connsiteX9" fmla="*/ 110696 w 1669558"/>
              <a:gd name="connsiteY9" fmla="*/ 414402 h 2208246"/>
              <a:gd name="connsiteX10" fmla="*/ 836365 w 1669558"/>
              <a:gd name="connsiteY10" fmla="*/ 0 h 2208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69558" h="2208246">
                <a:moveTo>
                  <a:pt x="836365" y="0"/>
                </a:moveTo>
                <a:cubicBezTo>
                  <a:pt x="979859" y="0"/>
                  <a:pt x="1123353" y="36927"/>
                  <a:pt x="1250448" y="110781"/>
                </a:cubicBezTo>
                <a:cubicBezTo>
                  <a:pt x="1652231" y="340548"/>
                  <a:pt x="1787525" y="853421"/>
                  <a:pt x="1557935" y="1251411"/>
                </a:cubicBezTo>
                <a:cubicBezTo>
                  <a:pt x="1484138" y="1378604"/>
                  <a:pt x="1377542" y="1485282"/>
                  <a:pt x="1246348" y="1559135"/>
                </a:cubicBezTo>
                <a:cubicBezTo>
                  <a:pt x="1246348" y="1559135"/>
                  <a:pt x="1246348" y="1559135"/>
                  <a:pt x="1160252" y="1608371"/>
                </a:cubicBezTo>
                <a:cubicBezTo>
                  <a:pt x="1160252" y="1608371"/>
                  <a:pt x="1160252" y="1608371"/>
                  <a:pt x="143494" y="2195098"/>
                </a:cubicBezTo>
                <a:cubicBezTo>
                  <a:pt x="81997" y="2232025"/>
                  <a:pt x="0" y="2186892"/>
                  <a:pt x="0" y="2113038"/>
                </a:cubicBezTo>
                <a:cubicBezTo>
                  <a:pt x="0" y="2113038"/>
                  <a:pt x="0" y="2113038"/>
                  <a:pt x="0" y="943687"/>
                </a:cubicBezTo>
                <a:cubicBezTo>
                  <a:pt x="0" y="943687"/>
                  <a:pt x="0" y="943687"/>
                  <a:pt x="0" y="841113"/>
                </a:cubicBezTo>
                <a:cubicBezTo>
                  <a:pt x="0" y="689302"/>
                  <a:pt x="36899" y="545697"/>
                  <a:pt x="110696" y="414402"/>
                </a:cubicBezTo>
                <a:cubicBezTo>
                  <a:pt x="262389" y="160017"/>
                  <a:pt x="537078" y="0"/>
                  <a:pt x="83636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23D306BC-FD0F-4142-92D0-67D53C365B1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32188" y="2595563"/>
            <a:ext cx="2408730" cy="1668462"/>
          </a:xfrm>
          <a:custGeom>
            <a:avLst/>
            <a:gdLst>
              <a:gd name="connsiteX0" fmla="*/ 836750 w 2408730"/>
              <a:gd name="connsiteY0" fmla="*/ 0 h 1668462"/>
              <a:gd name="connsiteX1" fmla="*/ 1259226 w 2408730"/>
              <a:gd name="connsiteY1" fmla="*/ 114784 h 1668462"/>
              <a:gd name="connsiteX2" fmla="*/ 1345362 w 2408730"/>
              <a:gd name="connsiteY2" fmla="*/ 163977 h 1668462"/>
              <a:gd name="connsiteX3" fmla="*/ 2362586 w 2408730"/>
              <a:gd name="connsiteY3" fmla="*/ 750193 h 1668462"/>
              <a:gd name="connsiteX4" fmla="*/ 2362586 w 2408730"/>
              <a:gd name="connsiteY4" fmla="*/ 914170 h 1668462"/>
              <a:gd name="connsiteX5" fmla="*/ 1345362 w 2408730"/>
              <a:gd name="connsiteY5" fmla="*/ 1500386 h 1668462"/>
              <a:gd name="connsiteX6" fmla="*/ 1259226 w 2408730"/>
              <a:gd name="connsiteY6" fmla="*/ 1553679 h 1668462"/>
              <a:gd name="connsiteX7" fmla="*/ 836750 w 2408730"/>
              <a:gd name="connsiteY7" fmla="*/ 1668462 h 1668462"/>
              <a:gd name="connsiteX8" fmla="*/ 0 w 2408730"/>
              <a:gd name="connsiteY8" fmla="*/ 832181 h 1668462"/>
              <a:gd name="connsiteX9" fmla="*/ 836750 w 2408730"/>
              <a:gd name="connsiteY9" fmla="*/ 0 h 166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08730" h="1668462">
                <a:moveTo>
                  <a:pt x="836750" y="0"/>
                </a:moveTo>
                <a:cubicBezTo>
                  <a:pt x="984411" y="0"/>
                  <a:pt x="1132073" y="36895"/>
                  <a:pt x="1259226" y="114784"/>
                </a:cubicBezTo>
                <a:cubicBezTo>
                  <a:pt x="1259226" y="114784"/>
                  <a:pt x="1259226" y="114784"/>
                  <a:pt x="1345362" y="163977"/>
                </a:cubicBezTo>
                <a:cubicBezTo>
                  <a:pt x="1345362" y="163977"/>
                  <a:pt x="1345362" y="163977"/>
                  <a:pt x="2362586" y="750193"/>
                </a:cubicBezTo>
                <a:cubicBezTo>
                  <a:pt x="2424112" y="787088"/>
                  <a:pt x="2424112" y="877275"/>
                  <a:pt x="2362586" y="914170"/>
                </a:cubicBezTo>
                <a:lnTo>
                  <a:pt x="1345362" y="1500386"/>
                </a:lnTo>
                <a:cubicBezTo>
                  <a:pt x="1345362" y="1500386"/>
                  <a:pt x="1345362" y="1500386"/>
                  <a:pt x="1259226" y="1553679"/>
                </a:cubicBezTo>
                <a:cubicBezTo>
                  <a:pt x="1132073" y="1627468"/>
                  <a:pt x="984411" y="1668462"/>
                  <a:pt x="836750" y="1668462"/>
                </a:cubicBezTo>
                <a:cubicBezTo>
                  <a:pt x="373256" y="1668462"/>
                  <a:pt x="0" y="1291316"/>
                  <a:pt x="0" y="832181"/>
                </a:cubicBezTo>
                <a:cubicBezTo>
                  <a:pt x="0" y="373047"/>
                  <a:pt x="373256" y="0"/>
                  <a:pt x="8367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DD8EA3F-D10A-F248-A042-5A1DDAF76D0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398955" y="1116013"/>
            <a:ext cx="1670058" cy="2208246"/>
          </a:xfrm>
          <a:custGeom>
            <a:avLst/>
            <a:gdLst>
              <a:gd name="connsiteX0" fmla="*/ 833055 w 1670058"/>
              <a:gd name="connsiteY0" fmla="*/ 0 h 2208246"/>
              <a:gd name="connsiteX1" fmla="*/ 1559278 w 1670058"/>
              <a:gd name="connsiteY1" fmla="*/ 414402 h 2208246"/>
              <a:gd name="connsiteX2" fmla="*/ 1670058 w 1670058"/>
              <a:gd name="connsiteY2" fmla="*/ 841113 h 2208246"/>
              <a:gd name="connsiteX3" fmla="*/ 1670058 w 1670058"/>
              <a:gd name="connsiteY3" fmla="*/ 943687 h 2208246"/>
              <a:gd name="connsiteX4" fmla="*/ 1670058 w 1670058"/>
              <a:gd name="connsiteY4" fmla="*/ 2113038 h 2208246"/>
              <a:gd name="connsiteX5" fmla="*/ 1526455 w 1670058"/>
              <a:gd name="connsiteY5" fmla="*/ 2195098 h 2208246"/>
              <a:gd name="connsiteX6" fmla="*/ 508921 w 1670058"/>
              <a:gd name="connsiteY6" fmla="*/ 1608371 h 2208246"/>
              <a:gd name="connsiteX7" fmla="*/ 422759 w 1670058"/>
              <a:gd name="connsiteY7" fmla="*/ 1559135 h 2208246"/>
              <a:gd name="connsiteX8" fmla="*/ 110934 w 1670058"/>
              <a:gd name="connsiteY8" fmla="*/ 1251411 h 2208246"/>
              <a:gd name="connsiteX9" fmla="*/ 28875 w 1670058"/>
              <a:gd name="connsiteY9" fmla="*/ 615448 h 2208246"/>
              <a:gd name="connsiteX10" fmla="*/ 418656 w 1670058"/>
              <a:gd name="connsiteY10" fmla="*/ 110781 h 2208246"/>
              <a:gd name="connsiteX11" fmla="*/ 833055 w 1670058"/>
              <a:gd name="connsiteY11" fmla="*/ 0 h 2208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0058" h="2208246">
                <a:moveTo>
                  <a:pt x="833055" y="0"/>
                </a:moveTo>
                <a:cubicBezTo>
                  <a:pt x="1132571" y="0"/>
                  <a:pt x="1407469" y="160017"/>
                  <a:pt x="1559278" y="414402"/>
                </a:cubicBezTo>
                <a:cubicBezTo>
                  <a:pt x="1633132" y="545697"/>
                  <a:pt x="1670058" y="689302"/>
                  <a:pt x="1670058" y="841113"/>
                </a:cubicBezTo>
                <a:cubicBezTo>
                  <a:pt x="1670058" y="841113"/>
                  <a:pt x="1670058" y="841113"/>
                  <a:pt x="1670058" y="943687"/>
                </a:cubicBezTo>
                <a:cubicBezTo>
                  <a:pt x="1670058" y="943687"/>
                  <a:pt x="1670058" y="943687"/>
                  <a:pt x="1670058" y="2113038"/>
                </a:cubicBezTo>
                <a:cubicBezTo>
                  <a:pt x="1670058" y="2186892"/>
                  <a:pt x="1587999" y="2232025"/>
                  <a:pt x="1526455" y="2195098"/>
                </a:cubicBezTo>
                <a:cubicBezTo>
                  <a:pt x="1526455" y="2195098"/>
                  <a:pt x="1526455" y="2195098"/>
                  <a:pt x="508921" y="1608371"/>
                </a:cubicBezTo>
                <a:cubicBezTo>
                  <a:pt x="508921" y="1608371"/>
                  <a:pt x="508921" y="1608371"/>
                  <a:pt x="422759" y="1559135"/>
                </a:cubicBezTo>
                <a:cubicBezTo>
                  <a:pt x="291464" y="1485282"/>
                  <a:pt x="184787" y="1378604"/>
                  <a:pt x="110934" y="1251411"/>
                </a:cubicBezTo>
                <a:cubicBezTo>
                  <a:pt x="154" y="1058571"/>
                  <a:pt x="-28567" y="832907"/>
                  <a:pt x="28875" y="615448"/>
                </a:cubicBezTo>
                <a:cubicBezTo>
                  <a:pt x="86316" y="402093"/>
                  <a:pt x="225817" y="221561"/>
                  <a:pt x="418656" y="110781"/>
                </a:cubicBezTo>
                <a:cubicBezTo>
                  <a:pt x="545847" y="36927"/>
                  <a:pt x="689451" y="0"/>
                  <a:pt x="8330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9008254D-A92A-1845-BC17-24FBD1867009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A4DF4B-7D0E-5543-9B1E-3BE317DDD993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F74A27E6-73AD-0A4F-B048-0B5A66658DC8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35CA118D-1684-D546-8442-81BD8132342C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46266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E8E58EC1-2023-C54C-A269-4F8BCB1BEA9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72200" y="4415950"/>
            <a:ext cx="1676615" cy="1617002"/>
          </a:xfrm>
          <a:custGeom>
            <a:avLst/>
            <a:gdLst>
              <a:gd name="connsiteX0" fmla="*/ 764583 w 1676615"/>
              <a:gd name="connsiteY0" fmla="*/ 231 h 1617002"/>
              <a:gd name="connsiteX1" fmla="*/ 846056 w 1676615"/>
              <a:gd name="connsiteY1" fmla="*/ 29347 h 1617002"/>
              <a:gd name="connsiteX2" fmla="*/ 1646130 w 1676615"/>
              <a:gd name="connsiteY2" fmla="*/ 829931 h 1617002"/>
              <a:gd name="connsiteX3" fmla="*/ 1641532 w 1676615"/>
              <a:gd name="connsiteY3" fmla="*/ 981766 h 1617002"/>
              <a:gd name="connsiteX4" fmla="*/ 928822 w 1676615"/>
              <a:gd name="connsiteY4" fmla="*/ 1423468 h 1617002"/>
              <a:gd name="connsiteX5" fmla="*/ 114953 w 1676615"/>
              <a:gd name="connsiteY5" fmla="*/ 1616712 h 1617002"/>
              <a:gd name="connsiteX6" fmla="*/ 0 w 1676615"/>
              <a:gd name="connsiteY6" fmla="*/ 1510888 h 1617002"/>
              <a:gd name="connsiteX7" fmla="*/ 0 w 1676615"/>
              <a:gd name="connsiteY7" fmla="*/ 383628 h 1617002"/>
              <a:gd name="connsiteX8" fmla="*/ 64374 w 1676615"/>
              <a:gd name="connsiteY8" fmla="*/ 287006 h 1617002"/>
              <a:gd name="connsiteX9" fmla="*/ 735701 w 1676615"/>
              <a:gd name="connsiteY9" fmla="*/ 6341 h 1617002"/>
              <a:gd name="connsiteX10" fmla="*/ 764583 w 1676615"/>
              <a:gd name="connsiteY10" fmla="*/ 231 h 1617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76615" h="1617002">
                <a:moveTo>
                  <a:pt x="764583" y="231"/>
                </a:moveTo>
                <a:cubicBezTo>
                  <a:pt x="794327" y="-1710"/>
                  <a:pt x="825364" y="8642"/>
                  <a:pt x="846056" y="29347"/>
                </a:cubicBezTo>
                <a:cubicBezTo>
                  <a:pt x="846056" y="29347"/>
                  <a:pt x="846056" y="29347"/>
                  <a:pt x="1646130" y="829931"/>
                </a:cubicBezTo>
                <a:cubicBezTo>
                  <a:pt x="1687513" y="871341"/>
                  <a:pt x="1687513" y="944957"/>
                  <a:pt x="1641532" y="981766"/>
                </a:cubicBezTo>
                <a:cubicBezTo>
                  <a:pt x="1430018" y="1165808"/>
                  <a:pt x="1190915" y="1313042"/>
                  <a:pt x="928822" y="1423468"/>
                </a:cubicBezTo>
                <a:cubicBezTo>
                  <a:pt x="666729" y="1533893"/>
                  <a:pt x="390841" y="1598308"/>
                  <a:pt x="114953" y="1616712"/>
                </a:cubicBezTo>
                <a:cubicBezTo>
                  <a:pt x="55178" y="1621313"/>
                  <a:pt x="0" y="1570702"/>
                  <a:pt x="0" y="1510888"/>
                </a:cubicBezTo>
                <a:cubicBezTo>
                  <a:pt x="0" y="1510888"/>
                  <a:pt x="0" y="1510888"/>
                  <a:pt x="0" y="383628"/>
                </a:cubicBezTo>
                <a:cubicBezTo>
                  <a:pt x="0" y="337618"/>
                  <a:pt x="27589" y="300809"/>
                  <a:pt x="64374" y="287006"/>
                </a:cubicBezTo>
                <a:cubicBezTo>
                  <a:pt x="64374" y="287006"/>
                  <a:pt x="64374" y="287006"/>
                  <a:pt x="735701" y="6341"/>
                </a:cubicBezTo>
                <a:cubicBezTo>
                  <a:pt x="744897" y="2891"/>
                  <a:pt x="754668" y="878"/>
                  <a:pt x="764583" y="23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9DD98B6B-16F2-1F4B-86E6-D73E8532F83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359060" y="4415950"/>
            <a:ext cx="1676615" cy="1617002"/>
          </a:xfrm>
          <a:custGeom>
            <a:avLst/>
            <a:gdLst>
              <a:gd name="connsiteX0" fmla="*/ 912033 w 1676615"/>
              <a:gd name="connsiteY0" fmla="*/ 231 h 1617002"/>
              <a:gd name="connsiteX1" fmla="*/ 940915 w 1676615"/>
              <a:gd name="connsiteY1" fmla="*/ 6341 h 1617002"/>
              <a:gd name="connsiteX2" fmla="*/ 1612241 w 1676615"/>
              <a:gd name="connsiteY2" fmla="*/ 287006 h 1617002"/>
              <a:gd name="connsiteX3" fmla="*/ 1676615 w 1676615"/>
              <a:gd name="connsiteY3" fmla="*/ 383628 h 1617002"/>
              <a:gd name="connsiteX4" fmla="*/ 1676615 w 1676615"/>
              <a:gd name="connsiteY4" fmla="*/ 1510888 h 1617002"/>
              <a:gd name="connsiteX5" fmla="*/ 1561662 w 1676615"/>
              <a:gd name="connsiteY5" fmla="*/ 1616712 h 1617002"/>
              <a:gd name="connsiteX6" fmla="*/ 35085 w 1676615"/>
              <a:gd name="connsiteY6" fmla="*/ 981766 h 1617002"/>
              <a:gd name="connsiteX7" fmla="*/ 30486 w 1676615"/>
              <a:gd name="connsiteY7" fmla="*/ 829931 h 1617002"/>
              <a:gd name="connsiteX8" fmla="*/ 830560 w 1676615"/>
              <a:gd name="connsiteY8" fmla="*/ 29347 h 1617002"/>
              <a:gd name="connsiteX9" fmla="*/ 912033 w 1676615"/>
              <a:gd name="connsiteY9" fmla="*/ 231 h 1617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6615" h="1617002">
                <a:moveTo>
                  <a:pt x="912033" y="231"/>
                </a:moveTo>
                <a:cubicBezTo>
                  <a:pt x="921948" y="878"/>
                  <a:pt x="931719" y="2891"/>
                  <a:pt x="940915" y="6341"/>
                </a:cubicBezTo>
                <a:cubicBezTo>
                  <a:pt x="940915" y="6341"/>
                  <a:pt x="940915" y="6341"/>
                  <a:pt x="1612241" y="287006"/>
                </a:cubicBezTo>
                <a:cubicBezTo>
                  <a:pt x="1649026" y="300809"/>
                  <a:pt x="1676615" y="337618"/>
                  <a:pt x="1676615" y="383628"/>
                </a:cubicBezTo>
                <a:cubicBezTo>
                  <a:pt x="1676615" y="383628"/>
                  <a:pt x="1676615" y="383628"/>
                  <a:pt x="1676615" y="1510888"/>
                </a:cubicBezTo>
                <a:cubicBezTo>
                  <a:pt x="1676615" y="1570702"/>
                  <a:pt x="1621438" y="1621313"/>
                  <a:pt x="1561662" y="1616712"/>
                </a:cubicBezTo>
                <a:cubicBezTo>
                  <a:pt x="1005289" y="1575303"/>
                  <a:pt x="458112" y="1349851"/>
                  <a:pt x="35085" y="981766"/>
                </a:cubicBezTo>
                <a:cubicBezTo>
                  <a:pt x="-10897" y="944957"/>
                  <a:pt x="-10897" y="871341"/>
                  <a:pt x="30486" y="829931"/>
                </a:cubicBezTo>
                <a:cubicBezTo>
                  <a:pt x="30486" y="829931"/>
                  <a:pt x="30486" y="829931"/>
                  <a:pt x="830560" y="29347"/>
                </a:cubicBezTo>
                <a:cubicBezTo>
                  <a:pt x="851252" y="8642"/>
                  <a:pt x="882289" y="-1710"/>
                  <a:pt x="912033" y="23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DCAAE379-9077-6D42-AB29-1ADB17626AC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03156" y="3502026"/>
            <a:ext cx="1615427" cy="1675379"/>
          </a:xfrm>
          <a:custGeom>
            <a:avLst/>
            <a:gdLst>
              <a:gd name="connsiteX0" fmla="*/ 106012 w 1615427"/>
              <a:gd name="connsiteY0" fmla="*/ 0 h 1675379"/>
              <a:gd name="connsiteX1" fmla="*/ 1236770 w 1615427"/>
              <a:gd name="connsiteY1" fmla="*/ 0 h 1675379"/>
              <a:gd name="connsiteX2" fmla="*/ 1333298 w 1615427"/>
              <a:gd name="connsiteY2" fmla="*/ 64434 h 1675379"/>
              <a:gd name="connsiteX3" fmla="*/ 1609092 w 1615427"/>
              <a:gd name="connsiteY3" fmla="*/ 731790 h 1675379"/>
              <a:gd name="connsiteX4" fmla="*/ 1586110 w 1615427"/>
              <a:gd name="connsiteY4" fmla="*/ 846851 h 1675379"/>
              <a:gd name="connsiteX5" fmla="*/ 786305 w 1615427"/>
              <a:gd name="connsiteY5" fmla="*/ 1643076 h 1675379"/>
              <a:gd name="connsiteX6" fmla="*/ 634618 w 1615427"/>
              <a:gd name="connsiteY6" fmla="*/ 1638473 h 1675379"/>
              <a:gd name="connsiteX7" fmla="*/ 193347 w 1615427"/>
              <a:gd name="connsiteY7" fmla="*/ 925093 h 1675379"/>
              <a:gd name="connsiteX8" fmla="*/ 291 w 1615427"/>
              <a:gd name="connsiteY8" fmla="*/ 110459 h 1675379"/>
              <a:gd name="connsiteX9" fmla="*/ 106012 w 1615427"/>
              <a:gd name="connsiteY9" fmla="*/ 0 h 167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15427" h="1675379">
                <a:moveTo>
                  <a:pt x="106012" y="0"/>
                </a:moveTo>
                <a:lnTo>
                  <a:pt x="1236770" y="0"/>
                </a:lnTo>
                <a:cubicBezTo>
                  <a:pt x="1278139" y="0"/>
                  <a:pt x="1314912" y="23012"/>
                  <a:pt x="1333298" y="64434"/>
                </a:cubicBezTo>
                <a:cubicBezTo>
                  <a:pt x="1333298" y="64434"/>
                  <a:pt x="1333298" y="64434"/>
                  <a:pt x="1609092" y="731790"/>
                </a:cubicBezTo>
                <a:cubicBezTo>
                  <a:pt x="1622882" y="768610"/>
                  <a:pt x="1613689" y="814634"/>
                  <a:pt x="1586110" y="846851"/>
                </a:cubicBezTo>
                <a:cubicBezTo>
                  <a:pt x="1586110" y="846851"/>
                  <a:pt x="1586110" y="846851"/>
                  <a:pt x="786305" y="1643076"/>
                </a:cubicBezTo>
                <a:cubicBezTo>
                  <a:pt x="744936" y="1689100"/>
                  <a:pt x="675987" y="1684498"/>
                  <a:pt x="634618" y="1638473"/>
                </a:cubicBezTo>
                <a:cubicBezTo>
                  <a:pt x="450755" y="1426760"/>
                  <a:pt x="303665" y="1187433"/>
                  <a:pt x="193347" y="925093"/>
                </a:cubicBezTo>
                <a:cubicBezTo>
                  <a:pt x="87626" y="662753"/>
                  <a:pt x="18677" y="391209"/>
                  <a:pt x="291" y="110459"/>
                </a:cubicBezTo>
                <a:cubicBezTo>
                  <a:pt x="-4306" y="50627"/>
                  <a:pt x="46256" y="0"/>
                  <a:pt x="10601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82BC7ACD-0808-6F47-A123-BEAD238ECA8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090872" y="3502025"/>
            <a:ext cx="1613851" cy="1673430"/>
          </a:xfrm>
          <a:custGeom>
            <a:avLst/>
            <a:gdLst>
              <a:gd name="connsiteX0" fmla="*/ 378289 w 1613851"/>
              <a:gd name="connsiteY0" fmla="*/ 0 h 1673430"/>
              <a:gd name="connsiteX1" fmla="*/ 1507943 w 1613851"/>
              <a:gd name="connsiteY1" fmla="*/ 0 h 1673430"/>
              <a:gd name="connsiteX2" fmla="*/ 1613561 w 1613851"/>
              <a:gd name="connsiteY2" fmla="*/ 110449 h 1673430"/>
              <a:gd name="connsiteX3" fmla="*/ 979853 w 1613851"/>
              <a:gd name="connsiteY3" fmla="*/ 1638318 h 1673430"/>
              <a:gd name="connsiteX4" fmla="*/ 828314 w 1613851"/>
              <a:gd name="connsiteY4" fmla="*/ 1642920 h 1673430"/>
              <a:gd name="connsiteX5" fmla="*/ 29290 w 1613851"/>
              <a:gd name="connsiteY5" fmla="*/ 846771 h 1673430"/>
              <a:gd name="connsiteX6" fmla="*/ 6330 w 1613851"/>
              <a:gd name="connsiteY6" fmla="*/ 731721 h 1673430"/>
              <a:gd name="connsiteX7" fmla="*/ 281855 w 1613851"/>
              <a:gd name="connsiteY7" fmla="*/ 64428 h 1673430"/>
              <a:gd name="connsiteX8" fmla="*/ 378289 w 1613851"/>
              <a:gd name="connsiteY8" fmla="*/ 0 h 167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13851" h="1673430">
                <a:moveTo>
                  <a:pt x="378289" y="0"/>
                </a:moveTo>
                <a:cubicBezTo>
                  <a:pt x="378289" y="0"/>
                  <a:pt x="378289" y="0"/>
                  <a:pt x="1507943" y="0"/>
                </a:cubicBezTo>
                <a:cubicBezTo>
                  <a:pt x="1567640" y="0"/>
                  <a:pt x="1618153" y="50622"/>
                  <a:pt x="1613561" y="110449"/>
                </a:cubicBezTo>
                <a:cubicBezTo>
                  <a:pt x="1572232" y="667293"/>
                  <a:pt x="1347220" y="1214933"/>
                  <a:pt x="979853" y="1638318"/>
                </a:cubicBezTo>
                <a:cubicBezTo>
                  <a:pt x="938524" y="1684338"/>
                  <a:pt x="869642" y="1684338"/>
                  <a:pt x="828314" y="1642920"/>
                </a:cubicBezTo>
                <a:cubicBezTo>
                  <a:pt x="828314" y="1642920"/>
                  <a:pt x="828314" y="1642920"/>
                  <a:pt x="29290" y="846771"/>
                </a:cubicBezTo>
                <a:cubicBezTo>
                  <a:pt x="1737" y="814557"/>
                  <a:pt x="-7447" y="768537"/>
                  <a:pt x="6330" y="731721"/>
                </a:cubicBezTo>
                <a:cubicBezTo>
                  <a:pt x="6330" y="731721"/>
                  <a:pt x="6330" y="731721"/>
                  <a:pt x="281855" y="64428"/>
                </a:cubicBezTo>
                <a:cubicBezTo>
                  <a:pt x="300223" y="23010"/>
                  <a:pt x="336960" y="0"/>
                  <a:pt x="37828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D439DC60-A91F-6844-8785-58C1A15D2C7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090872" y="1682546"/>
            <a:ext cx="1613851" cy="1678192"/>
          </a:xfrm>
          <a:custGeom>
            <a:avLst/>
            <a:gdLst>
              <a:gd name="connsiteX0" fmla="*/ 904083 w 1613851"/>
              <a:gd name="connsiteY0" fmla="*/ 23 h 1678192"/>
              <a:gd name="connsiteX1" fmla="*/ 979853 w 1613851"/>
              <a:gd name="connsiteY1" fmla="*/ 35117 h 1678192"/>
              <a:gd name="connsiteX2" fmla="*/ 1420693 w 1613851"/>
              <a:gd name="connsiteY2" fmla="*/ 748497 h 1678192"/>
              <a:gd name="connsiteX3" fmla="*/ 1613561 w 1613851"/>
              <a:gd name="connsiteY3" fmla="*/ 1563131 h 1678192"/>
              <a:gd name="connsiteX4" fmla="*/ 1507943 w 1613851"/>
              <a:gd name="connsiteY4" fmla="*/ 1678192 h 1678192"/>
              <a:gd name="connsiteX5" fmla="*/ 378289 w 1613851"/>
              <a:gd name="connsiteY5" fmla="*/ 1678192 h 1678192"/>
              <a:gd name="connsiteX6" fmla="*/ 281855 w 1613851"/>
              <a:gd name="connsiteY6" fmla="*/ 1613758 h 1678192"/>
              <a:gd name="connsiteX7" fmla="*/ 6330 w 1613851"/>
              <a:gd name="connsiteY7" fmla="*/ 946402 h 1678192"/>
              <a:gd name="connsiteX8" fmla="*/ 29290 w 1613851"/>
              <a:gd name="connsiteY8" fmla="*/ 831341 h 1678192"/>
              <a:gd name="connsiteX9" fmla="*/ 828314 w 1613851"/>
              <a:gd name="connsiteY9" fmla="*/ 30514 h 1678192"/>
              <a:gd name="connsiteX10" fmla="*/ 904083 w 1613851"/>
              <a:gd name="connsiteY10" fmla="*/ 23 h 167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13851" h="1678192">
                <a:moveTo>
                  <a:pt x="904083" y="23"/>
                </a:moveTo>
                <a:cubicBezTo>
                  <a:pt x="931636" y="598"/>
                  <a:pt x="959188" y="12104"/>
                  <a:pt x="979853" y="35117"/>
                </a:cubicBezTo>
                <a:cubicBezTo>
                  <a:pt x="1163536" y="246829"/>
                  <a:pt x="1310483" y="486157"/>
                  <a:pt x="1420693" y="748497"/>
                </a:cubicBezTo>
                <a:cubicBezTo>
                  <a:pt x="1526311" y="1010837"/>
                  <a:pt x="1595192" y="1286984"/>
                  <a:pt x="1613561" y="1563131"/>
                </a:cubicBezTo>
                <a:cubicBezTo>
                  <a:pt x="1618153" y="1627565"/>
                  <a:pt x="1567640" y="1678192"/>
                  <a:pt x="1507943" y="1678192"/>
                </a:cubicBezTo>
                <a:cubicBezTo>
                  <a:pt x="1507943" y="1678192"/>
                  <a:pt x="1507943" y="1678192"/>
                  <a:pt x="378289" y="1678192"/>
                </a:cubicBezTo>
                <a:cubicBezTo>
                  <a:pt x="336960" y="1678192"/>
                  <a:pt x="300223" y="1650577"/>
                  <a:pt x="281855" y="1613758"/>
                </a:cubicBezTo>
                <a:cubicBezTo>
                  <a:pt x="281855" y="1613758"/>
                  <a:pt x="281855" y="1613758"/>
                  <a:pt x="6330" y="946402"/>
                </a:cubicBezTo>
                <a:cubicBezTo>
                  <a:pt x="-7447" y="904980"/>
                  <a:pt x="1737" y="858956"/>
                  <a:pt x="29290" y="831341"/>
                </a:cubicBezTo>
                <a:cubicBezTo>
                  <a:pt x="29290" y="831341"/>
                  <a:pt x="29290" y="831341"/>
                  <a:pt x="828314" y="30514"/>
                </a:cubicBezTo>
                <a:cubicBezTo>
                  <a:pt x="848978" y="9803"/>
                  <a:pt x="876530" y="-552"/>
                  <a:pt x="904083" y="2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F76113AA-2239-9C47-9725-2D4EDC418EE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172200" y="826632"/>
            <a:ext cx="1676615" cy="1615427"/>
          </a:xfrm>
          <a:custGeom>
            <a:avLst/>
            <a:gdLst>
              <a:gd name="connsiteX0" fmla="*/ 114953 w 1676615"/>
              <a:gd name="connsiteY0" fmla="*/ 291 h 1615427"/>
              <a:gd name="connsiteX1" fmla="*/ 1641532 w 1676615"/>
              <a:gd name="connsiteY1" fmla="*/ 634618 h 1615427"/>
              <a:gd name="connsiteX2" fmla="*/ 1646130 w 1676615"/>
              <a:gd name="connsiteY2" fmla="*/ 786305 h 1615427"/>
              <a:gd name="connsiteX3" fmla="*/ 846056 w 1676615"/>
              <a:gd name="connsiteY3" fmla="*/ 1586110 h 1615427"/>
              <a:gd name="connsiteX4" fmla="*/ 735701 w 1676615"/>
              <a:gd name="connsiteY4" fmla="*/ 1609092 h 1615427"/>
              <a:gd name="connsiteX5" fmla="*/ 64374 w 1676615"/>
              <a:gd name="connsiteY5" fmla="*/ 1333298 h 1615427"/>
              <a:gd name="connsiteX6" fmla="*/ 0 w 1676615"/>
              <a:gd name="connsiteY6" fmla="*/ 1236770 h 1615427"/>
              <a:gd name="connsiteX7" fmla="*/ 0 w 1676615"/>
              <a:gd name="connsiteY7" fmla="*/ 106012 h 1615427"/>
              <a:gd name="connsiteX8" fmla="*/ 114953 w 1676615"/>
              <a:gd name="connsiteY8" fmla="*/ 291 h 1615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6615" h="1615427">
                <a:moveTo>
                  <a:pt x="114953" y="291"/>
                </a:moveTo>
                <a:cubicBezTo>
                  <a:pt x="671327" y="41660"/>
                  <a:pt x="1218504" y="266892"/>
                  <a:pt x="1641532" y="634618"/>
                </a:cubicBezTo>
                <a:cubicBezTo>
                  <a:pt x="1687513" y="675987"/>
                  <a:pt x="1687513" y="744936"/>
                  <a:pt x="1646130" y="786305"/>
                </a:cubicBezTo>
                <a:cubicBezTo>
                  <a:pt x="1646130" y="786305"/>
                  <a:pt x="1646130" y="786305"/>
                  <a:pt x="846056" y="1586110"/>
                </a:cubicBezTo>
                <a:cubicBezTo>
                  <a:pt x="818467" y="1613689"/>
                  <a:pt x="772486" y="1622882"/>
                  <a:pt x="735701" y="1609092"/>
                </a:cubicBezTo>
                <a:cubicBezTo>
                  <a:pt x="735701" y="1609092"/>
                  <a:pt x="735701" y="1609092"/>
                  <a:pt x="64374" y="1333298"/>
                </a:cubicBezTo>
                <a:cubicBezTo>
                  <a:pt x="27589" y="1314912"/>
                  <a:pt x="0" y="1278139"/>
                  <a:pt x="0" y="1236770"/>
                </a:cubicBezTo>
                <a:cubicBezTo>
                  <a:pt x="0" y="1236770"/>
                  <a:pt x="0" y="1236770"/>
                  <a:pt x="0" y="106012"/>
                </a:cubicBezTo>
                <a:cubicBezTo>
                  <a:pt x="0" y="46256"/>
                  <a:pt x="55178" y="-4306"/>
                  <a:pt x="114953" y="29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1B1D0B8-84D1-DD4E-9A1D-ABA5C15C1DE9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359060" y="826632"/>
            <a:ext cx="1676615" cy="1615427"/>
          </a:xfrm>
          <a:custGeom>
            <a:avLst/>
            <a:gdLst>
              <a:gd name="connsiteX0" fmla="*/ 1561662 w 1676615"/>
              <a:gd name="connsiteY0" fmla="*/ 291 h 1615427"/>
              <a:gd name="connsiteX1" fmla="*/ 1676615 w 1676615"/>
              <a:gd name="connsiteY1" fmla="*/ 106012 h 1615427"/>
              <a:gd name="connsiteX2" fmla="*/ 1676615 w 1676615"/>
              <a:gd name="connsiteY2" fmla="*/ 1236770 h 1615427"/>
              <a:gd name="connsiteX3" fmla="*/ 1612241 w 1676615"/>
              <a:gd name="connsiteY3" fmla="*/ 1333298 h 1615427"/>
              <a:gd name="connsiteX4" fmla="*/ 940915 w 1676615"/>
              <a:gd name="connsiteY4" fmla="*/ 1609092 h 1615427"/>
              <a:gd name="connsiteX5" fmla="*/ 830560 w 1676615"/>
              <a:gd name="connsiteY5" fmla="*/ 1586110 h 1615427"/>
              <a:gd name="connsiteX6" fmla="*/ 30486 w 1676615"/>
              <a:gd name="connsiteY6" fmla="*/ 786305 h 1615427"/>
              <a:gd name="connsiteX7" fmla="*/ 35085 w 1676615"/>
              <a:gd name="connsiteY7" fmla="*/ 634618 h 1615427"/>
              <a:gd name="connsiteX8" fmla="*/ 747794 w 1676615"/>
              <a:gd name="connsiteY8" fmla="*/ 193347 h 1615427"/>
              <a:gd name="connsiteX9" fmla="*/ 1561662 w 1676615"/>
              <a:gd name="connsiteY9" fmla="*/ 291 h 1615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76615" h="1615427">
                <a:moveTo>
                  <a:pt x="1561662" y="291"/>
                </a:moveTo>
                <a:cubicBezTo>
                  <a:pt x="1621438" y="-4306"/>
                  <a:pt x="1676615" y="46256"/>
                  <a:pt x="1676615" y="106012"/>
                </a:cubicBezTo>
                <a:cubicBezTo>
                  <a:pt x="1676615" y="106012"/>
                  <a:pt x="1676615" y="106012"/>
                  <a:pt x="1676615" y="1236770"/>
                </a:cubicBezTo>
                <a:cubicBezTo>
                  <a:pt x="1676615" y="1278139"/>
                  <a:pt x="1649026" y="1314912"/>
                  <a:pt x="1612241" y="1333298"/>
                </a:cubicBezTo>
                <a:cubicBezTo>
                  <a:pt x="1612241" y="1333298"/>
                  <a:pt x="1612241" y="1333298"/>
                  <a:pt x="940915" y="1609092"/>
                </a:cubicBezTo>
                <a:cubicBezTo>
                  <a:pt x="904130" y="1622882"/>
                  <a:pt x="858149" y="1613689"/>
                  <a:pt x="830560" y="1586110"/>
                </a:cubicBezTo>
                <a:cubicBezTo>
                  <a:pt x="830560" y="1586110"/>
                  <a:pt x="830560" y="1586110"/>
                  <a:pt x="30486" y="786305"/>
                </a:cubicBezTo>
                <a:cubicBezTo>
                  <a:pt x="-10897" y="744936"/>
                  <a:pt x="-10897" y="675987"/>
                  <a:pt x="35085" y="634618"/>
                </a:cubicBezTo>
                <a:cubicBezTo>
                  <a:pt x="246598" y="450755"/>
                  <a:pt x="485701" y="303665"/>
                  <a:pt x="747794" y="193347"/>
                </a:cubicBezTo>
                <a:cubicBezTo>
                  <a:pt x="1009887" y="87626"/>
                  <a:pt x="1285775" y="23274"/>
                  <a:pt x="1561662" y="29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CFA12E45-3799-4641-BD44-65CC3F077BF9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503156" y="1682546"/>
            <a:ext cx="1615427" cy="1678192"/>
          </a:xfrm>
          <a:custGeom>
            <a:avLst/>
            <a:gdLst>
              <a:gd name="connsiteX0" fmla="*/ 710462 w 1615427"/>
              <a:gd name="connsiteY0" fmla="*/ 23 h 1678192"/>
              <a:gd name="connsiteX1" fmla="*/ 786305 w 1615427"/>
              <a:gd name="connsiteY1" fmla="*/ 30514 h 1678192"/>
              <a:gd name="connsiteX2" fmla="*/ 1586110 w 1615427"/>
              <a:gd name="connsiteY2" fmla="*/ 831341 h 1678192"/>
              <a:gd name="connsiteX3" fmla="*/ 1609092 w 1615427"/>
              <a:gd name="connsiteY3" fmla="*/ 946402 h 1678192"/>
              <a:gd name="connsiteX4" fmla="*/ 1333298 w 1615427"/>
              <a:gd name="connsiteY4" fmla="*/ 1613758 h 1678192"/>
              <a:gd name="connsiteX5" fmla="*/ 1236770 w 1615427"/>
              <a:gd name="connsiteY5" fmla="*/ 1678192 h 1678192"/>
              <a:gd name="connsiteX6" fmla="*/ 106012 w 1615427"/>
              <a:gd name="connsiteY6" fmla="*/ 1678192 h 1678192"/>
              <a:gd name="connsiteX7" fmla="*/ 291 w 1615427"/>
              <a:gd name="connsiteY7" fmla="*/ 1563131 h 1678192"/>
              <a:gd name="connsiteX8" fmla="*/ 634618 w 1615427"/>
              <a:gd name="connsiteY8" fmla="*/ 35117 h 1678192"/>
              <a:gd name="connsiteX9" fmla="*/ 710462 w 1615427"/>
              <a:gd name="connsiteY9" fmla="*/ 23 h 167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15427" h="1678192">
                <a:moveTo>
                  <a:pt x="710462" y="23"/>
                </a:moveTo>
                <a:cubicBezTo>
                  <a:pt x="738041" y="-552"/>
                  <a:pt x="765621" y="9803"/>
                  <a:pt x="786305" y="30514"/>
                </a:cubicBezTo>
                <a:cubicBezTo>
                  <a:pt x="786305" y="30514"/>
                  <a:pt x="786305" y="30514"/>
                  <a:pt x="1586110" y="831341"/>
                </a:cubicBezTo>
                <a:cubicBezTo>
                  <a:pt x="1613689" y="858956"/>
                  <a:pt x="1622882" y="904980"/>
                  <a:pt x="1609092" y="946402"/>
                </a:cubicBezTo>
                <a:cubicBezTo>
                  <a:pt x="1609092" y="946402"/>
                  <a:pt x="1609092" y="946402"/>
                  <a:pt x="1333298" y="1613758"/>
                </a:cubicBezTo>
                <a:cubicBezTo>
                  <a:pt x="1314912" y="1650577"/>
                  <a:pt x="1278139" y="1678192"/>
                  <a:pt x="1236770" y="1678192"/>
                </a:cubicBezTo>
                <a:cubicBezTo>
                  <a:pt x="1236770" y="1678192"/>
                  <a:pt x="1236770" y="1678192"/>
                  <a:pt x="106012" y="1678192"/>
                </a:cubicBezTo>
                <a:cubicBezTo>
                  <a:pt x="46256" y="1678192"/>
                  <a:pt x="-4306" y="1627565"/>
                  <a:pt x="291" y="1563131"/>
                </a:cubicBezTo>
                <a:cubicBezTo>
                  <a:pt x="41660" y="1006234"/>
                  <a:pt x="266892" y="458542"/>
                  <a:pt x="634618" y="35117"/>
                </a:cubicBezTo>
                <a:cubicBezTo>
                  <a:pt x="655303" y="12104"/>
                  <a:pt x="682882" y="598"/>
                  <a:pt x="710462" y="2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067726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06D6ACF-C40D-5940-9FEE-D7B6CC30268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762375" y="2463801"/>
            <a:ext cx="2219325" cy="3355975"/>
          </a:xfrm>
          <a:custGeom>
            <a:avLst/>
            <a:gdLst>
              <a:gd name="connsiteX0" fmla="*/ 1941910 w 2219325"/>
              <a:gd name="connsiteY0" fmla="*/ 0 h 3355975"/>
              <a:gd name="connsiteX1" fmla="*/ 2219325 w 2219325"/>
              <a:gd name="connsiteY1" fmla="*/ 25619 h 3355975"/>
              <a:gd name="connsiteX2" fmla="*/ 1856551 w 2219325"/>
              <a:gd name="connsiteY2" fmla="*/ 145170 h 3355975"/>
              <a:gd name="connsiteX3" fmla="*/ 1429758 w 2219325"/>
              <a:gd name="connsiteY3" fmla="*/ 491014 h 3355975"/>
              <a:gd name="connsiteX4" fmla="*/ 998696 w 2219325"/>
              <a:gd name="connsiteY4" fmla="*/ 1609673 h 3355975"/>
              <a:gd name="connsiteX5" fmla="*/ 1404150 w 2219325"/>
              <a:gd name="connsiteY5" fmla="*/ 2988782 h 3355975"/>
              <a:gd name="connsiteX6" fmla="*/ 1698637 w 2219325"/>
              <a:gd name="connsiteY6" fmla="*/ 3355975 h 3355975"/>
              <a:gd name="connsiteX7" fmla="*/ 0 w 2219325"/>
              <a:gd name="connsiteY7" fmla="*/ 1784730 h 3355975"/>
              <a:gd name="connsiteX8" fmla="*/ 200593 w 2219325"/>
              <a:gd name="connsiteY8" fmla="*/ 1216861 h 3355975"/>
              <a:gd name="connsiteX9" fmla="*/ 1152342 w 2219325"/>
              <a:gd name="connsiteY9" fmla="*/ 213485 h 3355975"/>
              <a:gd name="connsiteX10" fmla="*/ 1941910 w 2219325"/>
              <a:gd name="connsiteY10" fmla="*/ 0 h 335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19325" h="3355975">
                <a:moveTo>
                  <a:pt x="1941910" y="0"/>
                </a:moveTo>
                <a:cubicBezTo>
                  <a:pt x="2040072" y="0"/>
                  <a:pt x="2133966" y="8540"/>
                  <a:pt x="2219325" y="25619"/>
                </a:cubicBezTo>
                <a:cubicBezTo>
                  <a:pt x="2091287" y="38428"/>
                  <a:pt x="1967517" y="81124"/>
                  <a:pt x="1856551" y="145170"/>
                </a:cubicBezTo>
                <a:cubicBezTo>
                  <a:pt x="1848015" y="149439"/>
                  <a:pt x="1638886" y="256181"/>
                  <a:pt x="1429758" y="491014"/>
                </a:cubicBezTo>
                <a:cubicBezTo>
                  <a:pt x="1237701" y="704499"/>
                  <a:pt x="1002964" y="1075962"/>
                  <a:pt x="998696" y="1609673"/>
                </a:cubicBezTo>
                <a:cubicBezTo>
                  <a:pt x="994429" y="2228777"/>
                  <a:pt x="1216361" y="2698443"/>
                  <a:pt x="1404150" y="2988782"/>
                </a:cubicBezTo>
                <a:cubicBezTo>
                  <a:pt x="1515116" y="3151030"/>
                  <a:pt x="1621815" y="3274851"/>
                  <a:pt x="1698637" y="3355975"/>
                </a:cubicBezTo>
                <a:cubicBezTo>
                  <a:pt x="913338" y="3151030"/>
                  <a:pt x="268880" y="2557543"/>
                  <a:pt x="0" y="1784730"/>
                </a:cubicBezTo>
                <a:cubicBezTo>
                  <a:pt x="8536" y="1733494"/>
                  <a:pt x="55483" y="1502930"/>
                  <a:pt x="200593" y="1216861"/>
                </a:cubicBezTo>
                <a:cubicBezTo>
                  <a:pt x="349971" y="917983"/>
                  <a:pt x="635922" y="503823"/>
                  <a:pt x="1152342" y="213485"/>
                </a:cubicBezTo>
                <a:cubicBezTo>
                  <a:pt x="1399882" y="72585"/>
                  <a:pt x="1664494" y="0"/>
                  <a:pt x="194191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9275861-8E69-DE4B-97BD-D21749E8287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50169" y="3052764"/>
            <a:ext cx="2996844" cy="2847975"/>
          </a:xfrm>
          <a:custGeom>
            <a:avLst/>
            <a:gdLst>
              <a:gd name="connsiteX0" fmla="*/ 371617 w 2996844"/>
              <a:gd name="connsiteY0" fmla="*/ 0 h 2847975"/>
              <a:gd name="connsiteX1" fmla="*/ 290513 w 2996844"/>
              <a:gd name="connsiteY1" fmla="*/ 380015 h 2847975"/>
              <a:gd name="connsiteX2" fmla="*/ 375886 w 2996844"/>
              <a:gd name="connsiteY2" fmla="*/ 918013 h 2847975"/>
              <a:gd name="connsiteX3" fmla="*/ 1131439 w 2996844"/>
              <a:gd name="connsiteY3" fmla="*/ 1853105 h 2847975"/>
              <a:gd name="connsiteX4" fmla="*/ 2382157 w 2996844"/>
              <a:gd name="connsiteY4" fmla="*/ 2194692 h 2847975"/>
              <a:gd name="connsiteX5" fmla="*/ 2996844 w 2996844"/>
              <a:gd name="connsiteY5" fmla="*/ 2117835 h 2847975"/>
              <a:gd name="connsiteX6" fmla="*/ 1242424 w 2996844"/>
              <a:gd name="connsiteY6" fmla="*/ 2847975 h 2847975"/>
              <a:gd name="connsiteX7" fmla="*/ 781409 w 2996844"/>
              <a:gd name="connsiteY7" fmla="*/ 2805277 h 2847975"/>
              <a:gd name="connsiteX8" fmla="*/ 388692 w 2996844"/>
              <a:gd name="connsiteY8" fmla="*/ 2348405 h 2847975"/>
              <a:gd name="connsiteX9" fmla="*/ 244 w 2996844"/>
              <a:gd name="connsiteY9" fmla="*/ 1024759 h 2847975"/>
              <a:gd name="connsiteX10" fmla="*/ 371617 w 2996844"/>
              <a:gd name="connsiteY10" fmla="*/ 0 h 284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96844" h="2847975">
                <a:moveTo>
                  <a:pt x="371617" y="0"/>
                </a:moveTo>
                <a:cubicBezTo>
                  <a:pt x="320393" y="119555"/>
                  <a:pt x="290513" y="247650"/>
                  <a:pt x="290513" y="380015"/>
                </a:cubicBezTo>
                <a:cubicBezTo>
                  <a:pt x="290513" y="401364"/>
                  <a:pt x="281975" y="627665"/>
                  <a:pt x="375886" y="918013"/>
                </a:cubicBezTo>
                <a:cubicBezTo>
                  <a:pt x="465528" y="1195552"/>
                  <a:pt x="670423" y="1584106"/>
                  <a:pt x="1131439" y="1853105"/>
                </a:cubicBezTo>
                <a:cubicBezTo>
                  <a:pt x="1515618" y="2079406"/>
                  <a:pt x="1933947" y="2194692"/>
                  <a:pt x="2382157" y="2194692"/>
                </a:cubicBezTo>
                <a:cubicBezTo>
                  <a:pt x="2646814" y="2194692"/>
                  <a:pt x="2860247" y="2156263"/>
                  <a:pt x="2996844" y="2117835"/>
                </a:cubicBezTo>
                <a:cubicBezTo>
                  <a:pt x="2531560" y="2583246"/>
                  <a:pt x="1904067" y="2847975"/>
                  <a:pt x="1242424" y="2847975"/>
                </a:cubicBezTo>
                <a:cubicBezTo>
                  <a:pt x="1088752" y="2847975"/>
                  <a:pt x="930812" y="2835166"/>
                  <a:pt x="781409" y="2805277"/>
                </a:cubicBezTo>
                <a:cubicBezTo>
                  <a:pt x="742991" y="2775388"/>
                  <a:pt x="563707" y="2617404"/>
                  <a:pt x="388692" y="2348405"/>
                </a:cubicBezTo>
                <a:cubicBezTo>
                  <a:pt x="209408" y="2070867"/>
                  <a:pt x="-8294" y="1618265"/>
                  <a:pt x="244" y="1024759"/>
                </a:cubicBezTo>
                <a:cubicBezTo>
                  <a:pt x="244" y="636204"/>
                  <a:pt x="128303" y="290348"/>
                  <a:pt x="37161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6AE6B725-82B8-5248-A635-C266B939C3C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203950" y="1041400"/>
            <a:ext cx="2219325" cy="3360738"/>
          </a:xfrm>
          <a:custGeom>
            <a:avLst/>
            <a:gdLst>
              <a:gd name="connsiteX0" fmla="*/ 520688 w 2219325"/>
              <a:gd name="connsiteY0" fmla="*/ 0 h 3360738"/>
              <a:gd name="connsiteX1" fmla="*/ 2219325 w 2219325"/>
              <a:gd name="connsiteY1" fmla="*/ 1575747 h 3360738"/>
              <a:gd name="connsiteX2" fmla="*/ 2018732 w 2219325"/>
              <a:gd name="connsiteY2" fmla="*/ 2147969 h 3360738"/>
              <a:gd name="connsiteX3" fmla="*/ 1066983 w 2219325"/>
              <a:gd name="connsiteY3" fmla="*/ 3147222 h 3360738"/>
              <a:gd name="connsiteX4" fmla="*/ 277416 w 2219325"/>
              <a:gd name="connsiteY4" fmla="*/ 3360738 h 3360738"/>
              <a:gd name="connsiteX5" fmla="*/ 0 w 2219325"/>
              <a:gd name="connsiteY5" fmla="*/ 3335116 h 3360738"/>
              <a:gd name="connsiteX6" fmla="*/ 362775 w 2219325"/>
              <a:gd name="connsiteY6" fmla="*/ 3215547 h 3360738"/>
              <a:gd name="connsiteX7" fmla="*/ 789568 w 2219325"/>
              <a:gd name="connsiteY7" fmla="*/ 2869652 h 3360738"/>
              <a:gd name="connsiteX8" fmla="*/ 1220629 w 2219325"/>
              <a:gd name="connsiteY8" fmla="*/ 1746559 h 3360738"/>
              <a:gd name="connsiteX9" fmla="*/ 815175 w 2219325"/>
              <a:gd name="connsiteY9" fmla="*/ 371518 h 3360738"/>
              <a:gd name="connsiteX10" fmla="*/ 520688 w 2219325"/>
              <a:gd name="connsiteY10" fmla="*/ 0 h 3360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19325" h="3360738">
                <a:moveTo>
                  <a:pt x="520688" y="0"/>
                </a:moveTo>
                <a:cubicBezTo>
                  <a:pt x="1305988" y="209246"/>
                  <a:pt x="1950445" y="798549"/>
                  <a:pt x="2219325" y="1575747"/>
                </a:cubicBezTo>
                <a:cubicBezTo>
                  <a:pt x="2210789" y="1626990"/>
                  <a:pt x="2163842" y="1857587"/>
                  <a:pt x="2018732" y="2147969"/>
                </a:cubicBezTo>
                <a:cubicBezTo>
                  <a:pt x="1869355" y="2442620"/>
                  <a:pt x="1583403" y="2856841"/>
                  <a:pt x="1066983" y="3147222"/>
                </a:cubicBezTo>
                <a:cubicBezTo>
                  <a:pt x="819443" y="3288143"/>
                  <a:pt x="554831" y="3360738"/>
                  <a:pt x="277416" y="3360738"/>
                </a:cubicBezTo>
                <a:cubicBezTo>
                  <a:pt x="179253" y="3360738"/>
                  <a:pt x="85359" y="3352197"/>
                  <a:pt x="0" y="3335116"/>
                </a:cubicBezTo>
                <a:cubicBezTo>
                  <a:pt x="128038" y="3322305"/>
                  <a:pt x="251808" y="3279602"/>
                  <a:pt x="362775" y="3215547"/>
                </a:cubicBezTo>
                <a:cubicBezTo>
                  <a:pt x="371310" y="3211277"/>
                  <a:pt x="580439" y="3104519"/>
                  <a:pt x="789568" y="2869652"/>
                </a:cubicBezTo>
                <a:cubicBezTo>
                  <a:pt x="981625" y="2651866"/>
                  <a:pt x="1216361" y="2284619"/>
                  <a:pt x="1220629" y="1746559"/>
                </a:cubicBezTo>
                <a:cubicBezTo>
                  <a:pt x="1224897" y="1131634"/>
                  <a:pt x="1002964" y="657629"/>
                  <a:pt x="815175" y="371518"/>
                </a:cubicBezTo>
                <a:cubicBezTo>
                  <a:pt x="704209" y="204975"/>
                  <a:pt x="597511" y="81136"/>
                  <a:pt x="5206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37F40D09-3BF6-214F-89B9-0FF08AA0A68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327650" y="2784476"/>
            <a:ext cx="3232150" cy="2373313"/>
          </a:xfrm>
          <a:custGeom>
            <a:avLst/>
            <a:gdLst>
              <a:gd name="connsiteX0" fmla="*/ 3146756 w 3232150"/>
              <a:gd name="connsiteY0" fmla="*/ 0 h 2373313"/>
              <a:gd name="connsiteX1" fmla="*/ 3232150 w 3232150"/>
              <a:gd name="connsiteY1" fmla="*/ 648820 h 2373313"/>
              <a:gd name="connsiteX2" fmla="*/ 2634395 w 3232150"/>
              <a:gd name="connsiteY2" fmla="*/ 2262331 h 2373313"/>
              <a:gd name="connsiteX3" fmla="*/ 1904279 w 3232150"/>
              <a:gd name="connsiteY3" fmla="*/ 2373313 h 2373313"/>
              <a:gd name="connsiteX4" fmla="*/ 700228 w 3232150"/>
              <a:gd name="connsiteY4" fmla="*/ 2048903 h 2373313"/>
              <a:gd name="connsiteX5" fmla="*/ 0 w 3232150"/>
              <a:gd name="connsiteY5" fmla="*/ 1212268 h 2373313"/>
              <a:gd name="connsiteX6" fmla="*/ 286069 w 3232150"/>
              <a:gd name="connsiteY6" fmla="*/ 1468381 h 2373313"/>
              <a:gd name="connsiteX7" fmla="*/ 1152815 w 3232150"/>
              <a:gd name="connsiteY7" fmla="*/ 1703151 h 2373313"/>
              <a:gd name="connsiteX8" fmla="*/ 1985403 w 3232150"/>
              <a:gd name="connsiteY8" fmla="*/ 1481187 h 2373313"/>
              <a:gd name="connsiteX9" fmla="*/ 2975969 w 3232150"/>
              <a:gd name="connsiteY9" fmla="*/ 439661 h 2373313"/>
              <a:gd name="connsiteX10" fmla="*/ 3146756 w 3232150"/>
              <a:gd name="connsiteY10" fmla="*/ 0 h 2373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2150" h="2373313">
                <a:moveTo>
                  <a:pt x="3146756" y="0"/>
                </a:moveTo>
                <a:cubicBezTo>
                  <a:pt x="3206532" y="209159"/>
                  <a:pt x="3232150" y="426855"/>
                  <a:pt x="3232150" y="648820"/>
                </a:cubicBezTo>
                <a:cubicBezTo>
                  <a:pt x="3232150" y="1242148"/>
                  <a:pt x="3022936" y="1814133"/>
                  <a:pt x="2634395" y="2262331"/>
                </a:cubicBezTo>
                <a:cubicBezTo>
                  <a:pt x="2578889" y="2279405"/>
                  <a:pt x="2297090" y="2373313"/>
                  <a:pt x="1904279" y="2373313"/>
                </a:cubicBezTo>
                <a:cubicBezTo>
                  <a:pt x="1473041" y="2373313"/>
                  <a:pt x="1067421" y="2266599"/>
                  <a:pt x="700228" y="2048903"/>
                </a:cubicBezTo>
                <a:cubicBezTo>
                  <a:pt x="362923" y="1848282"/>
                  <a:pt x="128091" y="1570826"/>
                  <a:pt x="0" y="1212268"/>
                </a:cubicBezTo>
                <a:cubicBezTo>
                  <a:pt x="76855" y="1314713"/>
                  <a:pt x="170788" y="1404353"/>
                  <a:pt x="286069" y="1468381"/>
                </a:cubicBezTo>
                <a:cubicBezTo>
                  <a:pt x="303148" y="1481187"/>
                  <a:pt x="653262" y="1703151"/>
                  <a:pt x="1152815" y="1703151"/>
                </a:cubicBezTo>
                <a:cubicBezTo>
                  <a:pt x="1443153" y="1703151"/>
                  <a:pt x="1724952" y="1630586"/>
                  <a:pt x="1985403" y="1481187"/>
                </a:cubicBezTo>
                <a:cubicBezTo>
                  <a:pt x="2523383" y="1178120"/>
                  <a:pt x="2822261" y="746996"/>
                  <a:pt x="2975969" y="439661"/>
                </a:cubicBezTo>
                <a:cubicBezTo>
                  <a:pt x="3065632" y="264650"/>
                  <a:pt x="3116868" y="106714"/>
                  <a:pt x="31467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B55197B-78E6-F44E-B47F-5686EEDD511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338638" y="960439"/>
            <a:ext cx="2995260" cy="2847975"/>
          </a:xfrm>
          <a:custGeom>
            <a:avLst/>
            <a:gdLst>
              <a:gd name="connsiteX0" fmla="*/ 1753493 w 2995260"/>
              <a:gd name="connsiteY0" fmla="*/ 0 h 2847975"/>
              <a:gd name="connsiteX1" fmla="*/ 2214265 w 2995260"/>
              <a:gd name="connsiteY1" fmla="*/ 46968 h 2847975"/>
              <a:gd name="connsiteX2" fmla="*/ 2606774 w 2995260"/>
              <a:gd name="connsiteY2" fmla="*/ 503840 h 2847975"/>
              <a:gd name="connsiteX3" fmla="*/ 2995017 w 2995260"/>
              <a:gd name="connsiteY3" fmla="*/ 1827486 h 2847975"/>
              <a:gd name="connsiteX4" fmla="*/ 2623840 w 2995260"/>
              <a:gd name="connsiteY4" fmla="*/ 2847975 h 2847975"/>
              <a:gd name="connsiteX5" fmla="*/ 2704902 w 2995260"/>
              <a:gd name="connsiteY5" fmla="*/ 2472230 h 2847975"/>
              <a:gd name="connsiteX6" fmla="*/ 2619574 w 2995260"/>
              <a:gd name="connsiteY6" fmla="*/ 1929962 h 2847975"/>
              <a:gd name="connsiteX7" fmla="*/ 1864420 w 2995260"/>
              <a:gd name="connsiteY7" fmla="*/ 994870 h 2847975"/>
              <a:gd name="connsiteX8" fmla="*/ 614363 w 2995260"/>
              <a:gd name="connsiteY8" fmla="*/ 657554 h 2847975"/>
              <a:gd name="connsiteX9" fmla="*/ 0 w 2995260"/>
              <a:gd name="connsiteY9" fmla="*/ 730141 h 2847975"/>
              <a:gd name="connsiteX10" fmla="*/ 1753493 w 2995260"/>
              <a:gd name="connsiteY10" fmla="*/ 0 h 284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95260" h="2847975">
                <a:moveTo>
                  <a:pt x="1753493" y="0"/>
                </a:moveTo>
                <a:cubicBezTo>
                  <a:pt x="1907084" y="0"/>
                  <a:pt x="2064941" y="17079"/>
                  <a:pt x="2214265" y="46968"/>
                </a:cubicBezTo>
                <a:cubicBezTo>
                  <a:pt x="2252663" y="76857"/>
                  <a:pt x="2431852" y="234841"/>
                  <a:pt x="2606774" y="503840"/>
                </a:cubicBezTo>
                <a:cubicBezTo>
                  <a:pt x="2785963" y="781379"/>
                  <a:pt x="3003550" y="1233980"/>
                  <a:pt x="2995017" y="1827486"/>
                </a:cubicBezTo>
                <a:cubicBezTo>
                  <a:pt x="2995017" y="2216041"/>
                  <a:pt x="2867025" y="2561897"/>
                  <a:pt x="2623840" y="2847975"/>
                </a:cubicBezTo>
                <a:cubicBezTo>
                  <a:pt x="2675037" y="2732690"/>
                  <a:pt x="2704902" y="2604595"/>
                  <a:pt x="2704902" y="2472230"/>
                </a:cubicBezTo>
                <a:cubicBezTo>
                  <a:pt x="2704902" y="2450881"/>
                  <a:pt x="2713435" y="2224580"/>
                  <a:pt x="2619574" y="1929962"/>
                </a:cubicBezTo>
                <a:cubicBezTo>
                  <a:pt x="2529979" y="1656693"/>
                  <a:pt x="2325192" y="1268139"/>
                  <a:pt x="1864420" y="994870"/>
                </a:cubicBezTo>
                <a:cubicBezTo>
                  <a:pt x="1480443" y="772839"/>
                  <a:pt x="1058069" y="657554"/>
                  <a:pt x="614363" y="657554"/>
                </a:cubicBezTo>
                <a:cubicBezTo>
                  <a:pt x="354112" y="657554"/>
                  <a:pt x="136525" y="695982"/>
                  <a:pt x="0" y="730141"/>
                </a:cubicBezTo>
                <a:cubicBezTo>
                  <a:pt x="465039" y="264729"/>
                  <a:pt x="1092200" y="0"/>
                  <a:pt x="175349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9748DD8-AC1F-8746-9DF9-3C0484DD19F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625850" y="1703389"/>
            <a:ext cx="3230563" cy="2378075"/>
          </a:xfrm>
          <a:custGeom>
            <a:avLst/>
            <a:gdLst>
              <a:gd name="connsiteX0" fmla="*/ 1327220 w 3230563"/>
              <a:gd name="connsiteY0" fmla="*/ 0 h 2378075"/>
              <a:gd name="connsiteX1" fmla="*/ 2530679 w 3230563"/>
              <a:gd name="connsiteY1" fmla="*/ 328747 h 2378075"/>
              <a:gd name="connsiteX2" fmla="*/ 3230563 w 3230563"/>
              <a:gd name="connsiteY2" fmla="*/ 1161286 h 2378075"/>
              <a:gd name="connsiteX3" fmla="*/ 2944635 w 3230563"/>
              <a:gd name="connsiteY3" fmla="*/ 905120 h 2378075"/>
              <a:gd name="connsiteX4" fmla="*/ 2078315 w 3230563"/>
              <a:gd name="connsiteY4" fmla="*/ 670302 h 2378075"/>
              <a:gd name="connsiteX5" fmla="*/ 1246135 w 3230563"/>
              <a:gd name="connsiteY5" fmla="*/ 896581 h 2378075"/>
              <a:gd name="connsiteX6" fmla="*/ 256055 w 3230563"/>
              <a:gd name="connsiteY6" fmla="*/ 1938323 h 2378075"/>
              <a:gd name="connsiteX7" fmla="*/ 85352 w 3230563"/>
              <a:gd name="connsiteY7" fmla="*/ 2378075 h 2378075"/>
              <a:gd name="connsiteX8" fmla="*/ 0 w 3230563"/>
              <a:gd name="connsiteY8" fmla="*/ 1729121 h 2378075"/>
              <a:gd name="connsiteX9" fmla="*/ 597462 w 3230563"/>
              <a:gd name="connsiteY9" fmla="*/ 115275 h 2378075"/>
              <a:gd name="connsiteX10" fmla="*/ 1327220 w 3230563"/>
              <a:gd name="connsiteY10" fmla="*/ 0 h 237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0563" h="2378075">
                <a:moveTo>
                  <a:pt x="1327220" y="0"/>
                </a:moveTo>
                <a:cubicBezTo>
                  <a:pt x="1758246" y="0"/>
                  <a:pt x="2163666" y="111005"/>
                  <a:pt x="2530679" y="328747"/>
                </a:cubicBezTo>
                <a:cubicBezTo>
                  <a:pt x="2867818" y="525141"/>
                  <a:pt x="3102536" y="806923"/>
                  <a:pt x="3230563" y="1161286"/>
                </a:cubicBezTo>
                <a:cubicBezTo>
                  <a:pt x="3153747" y="1058820"/>
                  <a:pt x="3059860" y="973431"/>
                  <a:pt x="2944635" y="905120"/>
                </a:cubicBezTo>
                <a:cubicBezTo>
                  <a:pt x="2927564" y="896581"/>
                  <a:pt x="2577622" y="670302"/>
                  <a:pt x="2078315" y="670302"/>
                </a:cubicBezTo>
                <a:cubicBezTo>
                  <a:pt x="1788119" y="670302"/>
                  <a:pt x="1506458" y="747151"/>
                  <a:pt x="1246135" y="896581"/>
                </a:cubicBezTo>
                <a:cubicBezTo>
                  <a:pt x="708420" y="1199711"/>
                  <a:pt x="409688" y="1630924"/>
                  <a:pt x="256055" y="1938323"/>
                </a:cubicBezTo>
                <a:cubicBezTo>
                  <a:pt x="166436" y="2113370"/>
                  <a:pt x="115225" y="2267070"/>
                  <a:pt x="85352" y="2378075"/>
                </a:cubicBezTo>
                <a:cubicBezTo>
                  <a:pt x="25606" y="2168873"/>
                  <a:pt x="0" y="1951132"/>
                  <a:pt x="0" y="1729121"/>
                </a:cubicBezTo>
                <a:cubicBezTo>
                  <a:pt x="0" y="1135670"/>
                  <a:pt x="209112" y="563566"/>
                  <a:pt x="597462" y="115275"/>
                </a:cubicBezTo>
                <a:cubicBezTo>
                  <a:pt x="652941" y="93928"/>
                  <a:pt x="934602" y="0"/>
                  <a:pt x="132722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4AC014A1-A9E3-1E47-A25A-BE202BB2C940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349925-26A3-C142-9C03-B468C4565C77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BC1063C5-E82D-7346-B4EC-4C49512CFF07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DBE029BA-15B8-1349-AA43-52ADAF8D3BB2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66552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287DD76-4094-D243-9B60-12AD646919A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15813" y="3530601"/>
            <a:ext cx="2529525" cy="2354263"/>
          </a:xfrm>
          <a:custGeom>
            <a:avLst/>
            <a:gdLst>
              <a:gd name="connsiteX0" fmla="*/ 346140 w 2529525"/>
              <a:gd name="connsiteY0" fmla="*/ 0 h 2354263"/>
              <a:gd name="connsiteX1" fmla="*/ 859427 w 2529525"/>
              <a:gd name="connsiteY1" fmla="*/ 889559 h 2354263"/>
              <a:gd name="connsiteX2" fmla="*/ 867088 w 2529525"/>
              <a:gd name="connsiteY2" fmla="*/ 904896 h 2354263"/>
              <a:gd name="connsiteX3" fmla="*/ 1698307 w 2529525"/>
              <a:gd name="connsiteY3" fmla="*/ 1851969 h 2354263"/>
              <a:gd name="connsiteX4" fmla="*/ 2529525 w 2529525"/>
              <a:gd name="connsiteY4" fmla="*/ 2116536 h 2354263"/>
              <a:gd name="connsiteX5" fmla="*/ 1479968 w 2529525"/>
              <a:gd name="connsiteY5" fmla="*/ 2354263 h 2354263"/>
              <a:gd name="connsiteX6" fmla="*/ 284852 w 2529525"/>
              <a:gd name="connsiteY6" fmla="*/ 2043685 h 2354263"/>
              <a:gd name="connsiteX7" fmla="*/ 1395 w 2529525"/>
              <a:gd name="connsiteY7" fmla="*/ 1065937 h 2354263"/>
              <a:gd name="connsiteX8" fmla="*/ 346140 w 2529525"/>
              <a:gd name="connsiteY8" fmla="*/ 0 h 235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29525" h="2354263">
                <a:moveTo>
                  <a:pt x="346140" y="0"/>
                </a:moveTo>
                <a:cubicBezTo>
                  <a:pt x="346140" y="0"/>
                  <a:pt x="346140" y="0"/>
                  <a:pt x="859427" y="889559"/>
                </a:cubicBezTo>
                <a:cubicBezTo>
                  <a:pt x="859427" y="889559"/>
                  <a:pt x="859427" y="889559"/>
                  <a:pt x="867088" y="904896"/>
                </a:cubicBezTo>
                <a:cubicBezTo>
                  <a:pt x="878580" y="931736"/>
                  <a:pt x="1211833" y="1541391"/>
                  <a:pt x="1698307" y="1851969"/>
                </a:cubicBezTo>
                <a:cubicBezTo>
                  <a:pt x="2016238" y="2055187"/>
                  <a:pt x="2318848" y="2108868"/>
                  <a:pt x="2529525" y="2116536"/>
                </a:cubicBezTo>
                <a:cubicBezTo>
                  <a:pt x="2203933" y="2273743"/>
                  <a:pt x="1843866" y="2354263"/>
                  <a:pt x="1479968" y="2354263"/>
                </a:cubicBezTo>
                <a:cubicBezTo>
                  <a:pt x="1062444" y="2354263"/>
                  <a:pt x="648750" y="2246903"/>
                  <a:pt x="284852" y="2043685"/>
                </a:cubicBezTo>
                <a:cubicBezTo>
                  <a:pt x="246547" y="1993839"/>
                  <a:pt x="-21588" y="1637248"/>
                  <a:pt x="1395" y="1065937"/>
                </a:cubicBezTo>
                <a:cubicBezTo>
                  <a:pt x="20548" y="636495"/>
                  <a:pt x="246547" y="176378"/>
                  <a:pt x="34614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42C1E6EA-7B62-2045-ADD1-771BC6C3E4B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43313" y="2495551"/>
            <a:ext cx="1797050" cy="2951163"/>
          </a:xfrm>
          <a:custGeom>
            <a:avLst/>
            <a:gdLst>
              <a:gd name="connsiteX0" fmla="*/ 1797050 w 1797050"/>
              <a:gd name="connsiteY0" fmla="*/ 0 h 2951163"/>
              <a:gd name="connsiteX1" fmla="*/ 1283607 w 1797050"/>
              <a:gd name="connsiteY1" fmla="*/ 889182 h 2951163"/>
              <a:gd name="connsiteX2" fmla="*/ 1275944 w 1797050"/>
              <a:gd name="connsiteY2" fmla="*/ 904512 h 2951163"/>
              <a:gd name="connsiteX3" fmla="*/ 869788 w 1797050"/>
              <a:gd name="connsiteY3" fmla="*/ 2096476 h 2951163"/>
              <a:gd name="connsiteX4" fmla="*/ 1057539 w 1797050"/>
              <a:gd name="connsiteY4" fmla="*/ 2951163 h 2951163"/>
              <a:gd name="connsiteX5" fmla="*/ 0 w 1797050"/>
              <a:gd name="connsiteY5" fmla="*/ 969668 h 2951163"/>
              <a:gd name="connsiteX6" fmla="*/ 701195 w 1797050"/>
              <a:gd name="connsiteY6" fmla="*/ 237626 h 2951163"/>
              <a:gd name="connsiteX7" fmla="*/ 1797050 w 1797050"/>
              <a:gd name="connsiteY7" fmla="*/ 0 h 295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7050" h="2951163">
                <a:moveTo>
                  <a:pt x="1797050" y="0"/>
                </a:moveTo>
                <a:cubicBezTo>
                  <a:pt x="1797050" y="0"/>
                  <a:pt x="1797050" y="0"/>
                  <a:pt x="1283607" y="889182"/>
                </a:cubicBezTo>
                <a:cubicBezTo>
                  <a:pt x="1283607" y="889182"/>
                  <a:pt x="1283607" y="889182"/>
                  <a:pt x="1275944" y="904512"/>
                </a:cubicBezTo>
                <a:cubicBezTo>
                  <a:pt x="1260617" y="931341"/>
                  <a:pt x="896609" y="1521574"/>
                  <a:pt x="869788" y="2096476"/>
                </a:cubicBezTo>
                <a:cubicBezTo>
                  <a:pt x="854461" y="2483576"/>
                  <a:pt x="961748" y="2774860"/>
                  <a:pt x="1057539" y="2951163"/>
                </a:cubicBezTo>
                <a:cubicBezTo>
                  <a:pt x="409988" y="2502740"/>
                  <a:pt x="11495" y="1763033"/>
                  <a:pt x="0" y="969668"/>
                </a:cubicBezTo>
                <a:cubicBezTo>
                  <a:pt x="22990" y="904512"/>
                  <a:pt x="199247" y="498248"/>
                  <a:pt x="701195" y="237626"/>
                </a:cubicBezTo>
                <a:cubicBezTo>
                  <a:pt x="1084361" y="34494"/>
                  <a:pt x="1590140" y="3833"/>
                  <a:pt x="1797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600B2FA-CA14-A849-8F23-FD55E706C92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751638" y="1409700"/>
            <a:ext cx="1797050" cy="2952750"/>
          </a:xfrm>
          <a:custGeom>
            <a:avLst/>
            <a:gdLst>
              <a:gd name="connsiteX0" fmla="*/ 739511 w 1797050"/>
              <a:gd name="connsiteY0" fmla="*/ 0 h 2952750"/>
              <a:gd name="connsiteX1" fmla="*/ 1797050 w 1797050"/>
              <a:gd name="connsiteY1" fmla="*/ 1982561 h 2952750"/>
              <a:gd name="connsiteX2" fmla="*/ 1095856 w 1797050"/>
              <a:gd name="connsiteY2" fmla="*/ 2718831 h 2952750"/>
              <a:gd name="connsiteX3" fmla="*/ 0 w 1797050"/>
              <a:gd name="connsiteY3" fmla="*/ 2952750 h 2952750"/>
              <a:gd name="connsiteX4" fmla="*/ 513443 w 1797050"/>
              <a:gd name="connsiteY4" fmla="*/ 2063090 h 2952750"/>
              <a:gd name="connsiteX5" fmla="*/ 521106 w 1797050"/>
              <a:gd name="connsiteY5" fmla="*/ 2047751 h 2952750"/>
              <a:gd name="connsiteX6" fmla="*/ 927263 w 1797050"/>
              <a:gd name="connsiteY6" fmla="*/ 855147 h 2952750"/>
              <a:gd name="connsiteX7" fmla="*/ 739511 w 1797050"/>
              <a:gd name="connsiteY7" fmla="*/ 0 h 29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97050" h="2952750">
                <a:moveTo>
                  <a:pt x="739511" y="0"/>
                </a:moveTo>
                <a:cubicBezTo>
                  <a:pt x="1387062" y="448665"/>
                  <a:pt x="1785555" y="1188770"/>
                  <a:pt x="1797050" y="1982561"/>
                </a:cubicBezTo>
                <a:cubicBezTo>
                  <a:pt x="1774060" y="2047751"/>
                  <a:pt x="1597804" y="2454234"/>
                  <a:pt x="1095856" y="2718831"/>
                </a:cubicBezTo>
                <a:cubicBezTo>
                  <a:pt x="712690" y="2918237"/>
                  <a:pt x="206910" y="2948915"/>
                  <a:pt x="0" y="2952750"/>
                </a:cubicBezTo>
                <a:cubicBezTo>
                  <a:pt x="0" y="2952750"/>
                  <a:pt x="0" y="2952750"/>
                  <a:pt x="513443" y="2063090"/>
                </a:cubicBezTo>
                <a:cubicBezTo>
                  <a:pt x="513443" y="2063090"/>
                  <a:pt x="513443" y="2063090"/>
                  <a:pt x="521106" y="2047751"/>
                </a:cubicBezTo>
                <a:cubicBezTo>
                  <a:pt x="536433" y="2024743"/>
                  <a:pt x="900441" y="1430358"/>
                  <a:pt x="927263" y="855147"/>
                </a:cubicBezTo>
                <a:cubicBezTo>
                  <a:pt x="942589" y="471673"/>
                  <a:pt x="835303" y="176398"/>
                  <a:pt x="73951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A6D3FBB-9C2F-F740-8C3C-0B62211EF47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616575" y="3630613"/>
            <a:ext cx="2924175" cy="1916112"/>
          </a:xfrm>
          <a:custGeom>
            <a:avLst/>
            <a:gdLst>
              <a:gd name="connsiteX0" fmla="*/ 2924175 w 2924175"/>
              <a:gd name="connsiteY0" fmla="*/ 0 h 1916112"/>
              <a:gd name="connsiteX1" fmla="*/ 1739942 w 2924175"/>
              <a:gd name="connsiteY1" fmla="*/ 1904616 h 1916112"/>
              <a:gd name="connsiteX2" fmla="*/ 1582811 w 2924175"/>
              <a:gd name="connsiteY2" fmla="*/ 1916112 h 1916112"/>
              <a:gd name="connsiteX3" fmla="*/ 751164 w 2924175"/>
              <a:gd name="connsiteY3" fmla="*/ 1663185 h 1916112"/>
              <a:gd name="connsiteX4" fmla="*/ 0 w 2924175"/>
              <a:gd name="connsiteY4" fmla="*/ 831593 h 1916112"/>
              <a:gd name="connsiteX5" fmla="*/ 1027102 w 2924175"/>
              <a:gd name="connsiteY5" fmla="*/ 831593 h 1916112"/>
              <a:gd name="connsiteX6" fmla="*/ 1042432 w 2924175"/>
              <a:gd name="connsiteY6" fmla="*/ 835425 h 1916112"/>
              <a:gd name="connsiteX7" fmla="*/ 1084589 w 2924175"/>
              <a:gd name="connsiteY7" fmla="*/ 835425 h 1916112"/>
              <a:gd name="connsiteX8" fmla="*/ 2276488 w 2924175"/>
              <a:gd name="connsiteY8" fmla="*/ 586330 h 1916112"/>
              <a:gd name="connsiteX9" fmla="*/ 2924175 w 2924175"/>
              <a:gd name="connsiteY9" fmla="*/ 0 h 191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24175" h="1916112">
                <a:moveTo>
                  <a:pt x="2924175" y="0"/>
                </a:moveTo>
                <a:cubicBezTo>
                  <a:pt x="2859023" y="781774"/>
                  <a:pt x="2418289" y="1498400"/>
                  <a:pt x="1739942" y="1904616"/>
                </a:cubicBezTo>
                <a:cubicBezTo>
                  <a:pt x="1720779" y="1908448"/>
                  <a:pt x="1663292" y="1916112"/>
                  <a:pt x="1582811" y="1916112"/>
                </a:cubicBezTo>
                <a:cubicBezTo>
                  <a:pt x="1383522" y="1916112"/>
                  <a:pt x="1076924" y="1873958"/>
                  <a:pt x="751164" y="1663185"/>
                </a:cubicBezTo>
                <a:cubicBezTo>
                  <a:pt x="387080" y="1433252"/>
                  <a:pt x="103477" y="1004043"/>
                  <a:pt x="0" y="831593"/>
                </a:cubicBezTo>
                <a:cubicBezTo>
                  <a:pt x="0" y="831593"/>
                  <a:pt x="0" y="831593"/>
                  <a:pt x="1027102" y="831593"/>
                </a:cubicBezTo>
                <a:cubicBezTo>
                  <a:pt x="1027102" y="831593"/>
                  <a:pt x="1027102" y="831593"/>
                  <a:pt x="1042432" y="835425"/>
                </a:cubicBezTo>
                <a:cubicBezTo>
                  <a:pt x="1042432" y="835425"/>
                  <a:pt x="1057762" y="835425"/>
                  <a:pt x="1084589" y="835425"/>
                </a:cubicBezTo>
                <a:cubicBezTo>
                  <a:pt x="1253218" y="835425"/>
                  <a:pt x="1839586" y="816264"/>
                  <a:pt x="2276488" y="586330"/>
                </a:cubicBezTo>
                <a:cubicBezTo>
                  <a:pt x="2617577" y="410048"/>
                  <a:pt x="2816866" y="172450"/>
                  <a:pt x="29241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B942E9D2-89E5-004C-AE25-280D141AAB1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046663" y="973138"/>
            <a:ext cx="2529523" cy="2354262"/>
          </a:xfrm>
          <a:custGeom>
            <a:avLst/>
            <a:gdLst>
              <a:gd name="connsiteX0" fmla="*/ 1049557 w 2529523"/>
              <a:gd name="connsiteY0" fmla="*/ 0 h 2354262"/>
              <a:gd name="connsiteX1" fmla="*/ 2244672 w 2529523"/>
              <a:gd name="connsiteY1" fmla="*/ 310579 h 2354262"/>
              <a:gd name="connsiteX2" fmla="*/ 2528129 w 2529523"/>
              <a:gd name="connsiteY2" fmla="*/ 1288326 h 2354262"/>
              <a:gd name="connsiteX3" fmla="*/ 2183384 w 2529523"/>
              <a:gd name="connsiteY3" fmla="*/ 2354262 h 2354262"/>
              <a:gd name="connsiteX4" fmla="*/ 1670098 w 2529523"/>
              <a:gd name="connsiteY4" fmla="*/ 1464704 h 2354262"/>
              <a:gd name="connsiteX5" fmla="*/ 1662437 w 2529523"/>
              <a:gd name="connsiteY5" fmla="*/ 1449367 h 2354262"/>
              <a:gd name="connsiteX6" fmla="*/ 831218 w 2529523"/>
              <a:gd name="connsiteY6" fmla="*/ 502294 h 2354262"/>
              <a:gd name="connsiteX7" fmla="*/ 0 w 2529523"/>
              <a:gd name="connsiteY7" fmla="*/ 237727 h 2354262"/>
              <a:gd name="connsiteX8" fmla="*/ 1049557 w 2529523"/>
              <a:gd name="connsiteY8" fmla="*/ 0 h 2354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29523" h="2354262">
                <a:moveTo>
                  <a:pt x="1049557" y="0"/>
                </a:moveTo>
                <a:cubicBezTo>
                  <a:pt x="1467081" y="0"/>
                  <a:pt x="1880775" y="107361"/>
                  <a:pt x="2244672" y="310579"/>
                </a:cubicBezTo>
                <a:cubicBezTo>
                  <a:pt x="2282977" y="360425"/>
                  <a:pt x="2551112" y="717015"/>
                  <a:pt x="2528129" y="1288326"/>
                </a:cubicBezTo>
                <a:cubicBezTo>
                  <a:pt x="2508977" y="1721602"/>
                  <a:pt x="2282977" y="2177884"/>
                  <a:pt x="2183384" y="2354262"/>
                </a:cubicBezTo>
                <a:cubicBezTo>
                  <a:pt x="2183384" y="2354262"/>
                  <a:pt x="2183384" y="2354262"/>
                  <a:pt x="1670098" y="1464704"/>
                </a:cubicBezTo>
                <a:cubicBezTo>
                  <a:pt x="1670098" y="1464704"/>
                  <a:pt x="1670098" y="1464704"/>
                  <a:pt x="1662437" y="1449367"/>
                </a:cubicBezTo>
                <a:cubicBezTo>
                  <a:pt x="1650945" y="1422527"/>
                  <a:pt x="1317692" y="812872"/>
                  <a:pt x="831218" y="502294"/>
                </a:cubicBezTo>
                <a:cubicBezTo>
                  <a:pt x="513287" y="299076"/>
                  <a:pt x="210678" y="245396"/>
                  <a:pt x="0" y="237727"/>
                </a:cubicBezTo>
                <a:cubicBezTo>
                  <a:pt x="325593" y="80521"/>
                  <a:pt x="685659" y="0"/>
                  <a:pt x="10495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B456460E-E2CE-DE47-B30D-33878BFE0B9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651250" y="1311276"/>
            <a:ext cx="2924175" cy="1916113"/>
          </a:xfrm>
          <a:custGeom>
            <a:avLst/>
            <a:gdLst>
              <a:gd name="connsiteX0" fmla="*/ 1341365 w 2924175"/>
              <a:gd name="connsiteY0" fmla="*/ 0 h 1916113"/>
              <a:gd name="connsiteX1" fmla="*/ 2173011 w 2924175"/>
              <a:gd name="connsiteY1" fmla="*/ 252927 h 1916113"/>
              <a:gd name="connsiteX2" fmla="*/ 2924175 w 2924175"/>
              <a:gd name="connsiteY2" fmla="*/ 1084520 h 1916113"/>
              <a:gd name="connsiteX3" fmla="*/ 1897073 w 2924175"/>
              <a:gd name="connsiteY3" fmla="*/ 1084520 h 1916113"/>
              <a:gd name="connsiteX4" fmla="*/ 1881743 w 2924175"/>
              <a:gd name="connsiteY4" fmla="*/ 1084520 h 1916113"/>
              <a:gd name="connsiteX5" fmla="*/ 1839586 w 2924175"/>
              <a:gd name="connsiteY5" fmla="*/ 1084520 h 1916113"/>
              <a:gd name="connsiteX6" fmla="*/ 647688 w 2924175"/>
              <a:gd name="connsiteY6" fmla="*/ 1329783 h 1916113"/>
              <a:gd name="connsiteX7" fmla="*/ 0 w 2924175"/>
              <a:gd name="connsiteY7" fmla="*/ 1916113 h 1916113"/>
              <a:gd name="connsiteX8" fmla="*/ 1184234 w 2924175"/>
              <a:gd name="connsiteY8" fmla="*/ 11497 h 1916113"/>
              <a:gd name="connsiteX9" fmla="*/ 1341365 w 2924175"/>
              <a:gd name="connsiteY9" fmla="*/ 0 h 191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24175" h="1916113">
                <a:moveTo>
                  <a:pt x="1341365" y="0"/>
                </a:moveTo>
                <a:cubicBezTo>
                  <a:pt x="1540653" y="0"/>
                  <a:pt x="1847251" y="45987"/>
                  <a:pt x="2173011" y="252927"/>
                </a:cubicBezTo>
                <a:cubicBezTo>
                  <a:pt x="2537096" y="482861"/>
                  <a:pt x="2820698" y="912070"/>
                  <a:pt x="2924175" y="1084520"/>
                </a:cubicBezTo>
                <a:cubicBezTo>
                  <a:pt x="2924175" y="1084520"/>
                  <a:pt x="2924175" y="1084520"/>
                  <a:pt x="1897073" y="1084520"/>
                </a:cubicBezTo>
                <a:cubicBezTo>
                  <a:pt x="1897073" y="1084520"/>
                  <a:pt x="1897073" y="1084520"/>
                  <a:pt x="1881743" y="1084520"/>
                </a:cubicBezTo>
                <a:cubicBezTo>
                  <a:pt x="1881743" y="1084520"/>
                  <a:pt x="1866413" y="1084520"/>
                  <a:pt x="1839586" y="1084520"/>
                </a:cubicBezTo>
                <a:cubicBezTo>
                  <a:pt x="1670957" y="1084520"/>
                  <a:pt x="1084589" y="1099849"/>
                  <a:pt x="647688" y="1329783"/>
                </a:cubicBezTo>
                <a:cubicBezTo>
                  <a:pt x="306598" y="1509897"/>
                  <a:pt x="107309" y="1747495"/>
                  <a:pt x="0" y="1916113"/>
                </a:cubicBezTo>
                <a:cubicBezTo>
                  <a:pt x="65152" y="1134339"/>
                  <a:pt x="505886" y="417713"/>
                  <a:pt x="1184234" y="11497"/>
                </a:cubicBezTo>
                <a:cubicBezTo>
                  <a:pt x="1203396" y="7665"/>
                  <a:pt x="1260883" y="0"/>
                  <a:pt x="134136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60A60DF9-1455-AA4C-B95D-73BB21E772E0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A14565-84CB-374E-B036-1A40A46F7C2C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84DE7036-93E6-0B41-8094-84C9F9C2AFC4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4EF921D8-923E-884C-8D54-B20C02FB31AF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160169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2408C6EC-8B19-4A41-B650-0E244A5E14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906963" y="4533901"/>
            <a:ext cx="2387600" cy="1370013"/>
          </a:xfrm>
          <a:custGeom>
            <a:avLst/>
            <a:gdLst>
              <a:gd name="connsiteX0" fmla="*/ 610983 w 2387600"/>
              <a:gd name="connsiteY0" fmla="*/ 0 h 1370013"/>
              <a:gd name="connsiteX1" fmla="*/ 1776617 w 2387600"/>
              <a:gd name="connsiteY1" fmla="*/ 0 h 1370013"/>
              <a:gd name="connsiteX2" fmla="*/ 2387600 w 2387600"/>
              <a:gd name="connsiteY2" fmla="*/ 1062194 h 1370013"/>
              <a:gd name="connsiteX3" fmla="*/ 1195967 w 2387600"/>
              <a:gd name="connsiteY3" fmla="*/ 1370013 h 1370013"/>
              <a:gd name="connsiteX4" fmla="*/ 0 w 2387600"/>
              <a:gd name="connsiteY4" fmla="*/ 1062194 h 1370013"/>
              <a:gd name="connsiteX5" fmla="*/ 610983 w 2387600"/>
              <a:gd name="connsiteY5" fmla="*/ 0 h 137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600" h="1370013">
                <a:moveTo>
                  <a:pt x="610983" y="0"/>
                </a:moveTo>
                <a:lnTo>
                  <a:pt x="1776617" y="0"/>
                </a:lnTo>
                <a:cubicBezTo>
                  <a:pt x="1776617" y="0"/>
                  <a:pt x="1776617" y="0"/>
                  <a:pt x="2387600" y="1062194"/>
                </a:cubicBezTo>
                <a:cubicBezTo>
                  <a:pt x="2023610" y="1261626"/>
                  <a:pt x="1611955" y="1370013"/>
                  <a:pt x="1195967" y="1370013"/>
                </a:cubicBezTo>
                <a:cubicBezTo>
                  <a:pt x="775645" y="1370013"/>
                  <a:pt x="363990" y="1261626"/>
                  <a:pt x="0" y="1062194"/>
                </a:cubicBezTo>
                <a:cubicBezTo>
                  <a:pt x="0" y="1062194"/>
                  <a:pt x="0" y="1062194"/>
                  <a:pt x="61098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93E7831D-B5E1-294C-B968-E13071CE315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29025" y="3476625"/>
            <a:ext cx="1806575" cy="2071688"/>
          </a:xfrm>
          <a:custGeom>
            <a:avLst/>
            <a:gdLst>
              <a:gd name="connsiteX0" fmla="*/ 0 w 1806575"/>
              <a:gd name="connsiteY0" fmla="*/ 0 h 2071688"/>
              <a:gd name="connsiteX1" fmla="*/ 1226045 w 1806575"/>
              <a:gd name="connsiteY1" fmla="*/ 0 h 2071688"/>
              <a:gd name="connsiteX2" fmla="*/ 1806575 w 1806575"/>
              <a:gd name="connsiteY2" fmla="*/ 1009840 h 2071688"/>
              <a:gd name="connsiteX3" fmla="*/ 1195719 w 1806575"/>
              <a:gd name="connsiteY3" fmla="*/ 2071688 h 2071688"/>
              <a:gd name="connsiteX4" fmla="*/ 1018094 w 1806575"/>
              <a:gd name="connsiteY4" fmla="*/ 1954668 h 2071688"/>
              <a:gd name="connsiteX5" fmla="*/ 0 w 1806575"/>
              <a:gd name="connsiteY5" fmla="*/ 0 h 2071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6575" h="2071688">
                <a:moveTo>
                  <a:pt x="0" y="0"/>
                </a:moveTo>
                <a:cubicBezTo>
                  <a:pt x="0" y="0"/>
                  <a:pt x="0" y="0"/>
                  <a:pt x="1226045" y="0"/>
                </a:cubicBezTo>
                <a:cubicBezTo>
                  <a:pt x="1226045" y="0"/>
                  <a:pt x="1226045" y="0"/>
                  <a:pt x="1806575" y="1009840"/>
                </a:cubicBezTo>
                <a:cubicBezTo>
                  <a:pt x="1806575" y="1009840"/>
                  <a:pt x="1806575" y="1009840"/>
                  <a:pt x="1195719" y="2071688"/>
                </a:cubicBezTo>
                <a:cubicBezTo>
                  <a:pt x="1135066" y="2032682"/>
                  <a:pt x="1074414" y="1993675"/>
                  <a:pt x="1018094" y="1954668"/>
                </a:cubicBezTo>
                <a:cubicBezTo>
                  <a:pt x="394241" y="1499590"/>
                  <a:pt x="12997" y="771466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319B9814-2A3E-3C44-8E8F-79F167DD857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765925" y="1308101"/>
            <a:ext cx="1806575" cy="2073275"/>
          </a:xfrm>
          <a:custGeom>
            <a:avLst/>
            <a:gdLst>
              <a:gd name="connsiteX0" fmla="*/ 610857 w 1806575"/>
              <a:gd name="connsiteY0" fmla="*/ 0 h 2073275"/>
              <a:gd name="connsiteX1" fmla="*/ 1689603 w 1806575"/>
              <a:gd name="connsiteY1" fmla="*/ 1353268 h 2073275"/>
              <a:gd name="connsiteX2" fmla="*/ 1806575 w 1806575"/>
              <a:gd name="connsiteY2" fmla="*/ 2073275 h 2073275"/>
              <a:gd name="connsiteX3" fmla="*/ 580530 w 1806575"/>
              <a:gd name="connsiteY3" fmla="*/ 2073275 h 2073275"/>
              <a:gd name="connsiteX4" fmla="*/ 0 w 1806575"/>
              <a:gd name="connsiteY4" fmla="*/ 1062662 h 2073275"/>
              <a:gd name="connsiteX5" fmla="*/ 610857 w 1806575"/>
              <a:gd name="connsiteY5" fmla="*/ 0 h 2073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6575" h="2073275">
                <a:moveTo>
                  <a:pt x="610857" y="0"/>
                </a:moveTo>
                <a:cubicBezTo>
                  <a:pt x="1122070" y="307955"/>
                  <a:pt x="1503313" y="789406"/>
                  <a:pt x="1689603" y="1353268"/>
                </a:cubicBezTo>
                <a:cubicBezTo>
                  <a:pt x="1763252" y="1587487"/>
                  <a:pt x="1802243" y="1826044"/>
                  <a:pt x="1806575" y="2073275"/>
                </a:cubicBezTo>
                <a:cubicBezTo>
                  <a:pt x="1806575" y="2073275"/>
                  <a:pt x="1806575" y="2073275"/>
                  <a:pt x="580530" y="2073275"/>
                </a:cubicBezTo>
                <a:cubicBezTo>
                  <a:pt x="580530" y="2073275"/>
                  <a:pt x="580530" y="2073275"/>
                  <a:pt x="0" y="1062662"/>
                </a:cubicBezTo>
                <a:cubicBezTo>
                  <a:pt x="0" y="1062662"/>
                  <a:pt x="0" y="1062662"/>
                  <a:pt x="6108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0A901892-3638-2143-8BE6-CC1DD40ADDA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765925" y="3476625"/>
            <a:ext cx="1806575" cy="2071688"/>
          </a:xfrm>
          <a:custGeom>
            <a:avLst/>
            <a:gdLst>
              <a:gd name="connsiteX0" fmla="*/ 580530 w 1806575"/>
              <a:gd name="connsiteY0" fmla="*/ 0 h 2071688"/>
              <a:gd name="connsiteX1" fmla="*/ 1806575 w 1806575"/>
              <a:gd name="connsiteY1" fmla="*/ 0 h 2071688"/>
              <a:gd name="connsiteX2" fmla="*/ 788481 w 1806575"/>
              <a:gd name="connsiteY2" fmla="*/ 1954668 h 2071688"/>
              <a:gd name="connsiteX3" fmla="*/ 610857 w 1806575"/>
              <a:gd name="connsiteY3" fmla="*/ 2071688 h 2071688"/>
              <a:gd name="connsiteX4" fmla="*/ 0 w 1806575"/>
              <a:gd name="connsiteY4" fmla="*/ 1009840 h 2071688"/>
              <a:gd name="connsiteX5" fmla="*/ 580530 w 1806575"/>
              <a:gd name="connsiteY5" fmla="*/ 0 h 2071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6575" h="2071688">
                <a:moveTo>
                  <a:pt x="580530" y="0"/>
                </a:moveTo>
                <a:cubicBezTo>
                  <a:pt x="580530" y="0"/>
                  <a:pt x="580530" y="0"/>
                  <a:pt x="1806575" y="0"/>
                </a:cubicBezTo>
                <a:cubicBezTo>
                  <a:pt x="1793578" y="771466"/>
                  <a:pt x="1412335" y="1499590"/>
                  <a:pt x="788481" y="1954668"/>
                </a:cubicBezTo>
                <a:cubicBezTo>
                  <a:pt x="732161" y="1993675"/>
                  <a:pt x="671509" y="2032682"/>
                  <a:pt x="610857" y="2071688"/>
                </a:cubicBezTo>
                <a:lnTo>
                  <a:pt x="0" y="1009840"/>
                </a:lnTo>
                <a:cubicBezTo>
                  <a:pt x="0" y="1009840"/>
                  <a:pt x="0" y="1009840"/>
                  <a:pt x="58053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F7879B6-CFE5-C64E-B085-A4CE5198A6C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906963" y="952501"/>
            <a:ext cx="2387600" cy="1370013"/>
          </a:xfrm>
          <a:custGeom>
            <a:avLst/>
            <a:gdLst>
              <a:gd name="connsiteX0" fmla="*/ 1195967 w 2387600"/>
              <a:gd name="connsiteY0" fmla="*/ 0 h 1370013"/>
              <a:gd name="connsiteX1" fmla="*/ 2387600 w 2387600"/>
              <a:gd name="connsiteY1" fmla="*/ 307820 h 1370013"/>
              <a:gd name="connsiteX2" fmla="*/ 1776617 w 2387600"/>
              <a:gd name="connsiteY2" fmla="*/ 1370013 h 1370013"/>
              <a:gd name="connsiteX3" fmla="*/ 610983 w 2387600"/>
              <a:gd name="connsiteY3" fmla="*/ 1370013 h 1370013"/>
              <a:gd name="connsiteX4" fmla="*/ 0 w 2387600"/>
              <a:gd name="connsiteY4" fmla="*/ 307820 h 1370013"/>
              <a:gd name="connsiteX5" fmla="*/ 1195967 w 2387600"/>
              <a:gd name="connsiteY5" fmla="*/ 0 h 137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7600" h="1370013">
                <a:moveTo>
                  <a:pt x="1195967" y="0"/>
                </a:moveTo>
                <a:cubicBezTo>
                  <a:pt x="1611955" y="0"/>
                  <a:pt x="2023610" y="108387"/>
                  <a:pt x="2387600" y="307820"/>
                </a:cubicBezTo>
                <a:cubicBezTo>
                  <a:pt x="2387600" y="307820"/>
                  <a:pt x="2387600" y="307820"/>
                  <a:pt x="1776617" y="1370013"/>
                </a:cubicBezTo>
                <a:cubicBezTo>
                  <a:pt x="1776617" y="1370013"/>
                  <a:pt x="1776617" y="1370013"/>
                  <a:pt x="610983" y="1370013"/>
                </a:cubicBezTo>
                <a:cubicBezTo>
                  <a:pt x="610983" y="1370013"/>
                  <a:pt x="610983" y="1370013"/>
                  <a:pt x="0" y="307820"/>
                </a:cubicBezTo>
                <a:cubicBezTo>
                  <a:pt x="363990" y="108387"/>
                  <a:pt x="775645" y="0"/>
                  <a:pt x="11959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93C5AF2-5379-0849-BCD7-D850036F06F4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629025" y="1308101"/>
            <a:ext cx="1806575" cy="2073275"/>
          </a:xfrm>
          <a:custGeom>
            <a:avLst/>
            <a:gdLst>
              <a:gd name="connsiteX0" fmla="*/ 1195719 w 1806575"/>
              <a:gd name="connsiteY0" fmla="*/ 0 h 2073275"/>
              <a:gd name="connsiteX1" fmla="*/ 1806575 w 1806575"/>
              <a:gd name="connsiteY1" fmla="*/ 1062662 h 2073275"/>
              <a:gd name="connsiteX2" fmla="*/ 1226045 w 1806575"/>
              <a:gd name="connsiteY2" fmla="*/ 2073275 h 2073275"/>
              <a:gd name="connsiteX3" fmla="*/ 0 w 1806575"/>
              <a:gd name="connsiteY3" fmla="*/ 2073275 h 2073275"/>
              <a:gd name="connsiteX4" fmla="*/ 121305 w 1806575"/>
              <a:gd name="connsiteY4" fmla="*/ 1353268 h 2073275"/>
              <a:gd name="connsiteX5" fmla="*/ 1195719 w 1806575"/>
              <a:gd name="connsiteY5" fmla="*/ 0 h 2073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6575" h="2073275">
                <a:moveTo>
                  <a:pt x="1195719" y="0"/>
                </a:moveTo>
                <a:lnTo>
                  <a:pt x="1806575" y="1062662"/>
                </a:lnTo>
                <a:cubicBezTo>
                  <a:pt x="1806575" y="1062662"/>
                  <a:pt x="1806575" y="1062662"/>
                  <a:pt x="1226045" y="2073275"/>
                </a:cubicBezTo>
                <a:cubicBezTo>
                  <a:pt x="1226045" y="2073275"/>
                  <a:pt x="1226045" y="2073275"/>
                  <a:pt x="0" y="2073275"/>
                </a:cubicBezTo>
                <a:cubicBezTo>
                  <a:pt x="4333" y="1826044"/>
                  <a:pt x="43324" y="1587487"/>
                  <a:pt x="121305" y="1353268"/>
                </a:cubicBezTo>
                <a:cubicBezTo>
                  <a:pt x="303262" y="789406"/>
                  <a:pt x="684506" y="307955"/>
                  <a:pt x="119571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AC657AF4-A3C9-7440-9188-5AA28FA7EFE2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274959-796C-964D-A808-5E7D3DD2F5FF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50D09E13-C012-4143-BDB6-9F85BFF77461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3DC007C7-A66B-3A44-8DFA-AAD2F7970276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077830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17B781D5-DF48-A94D-9E71-21AC3098B15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481901" y="2420939"/>
            <a:ext cx="1925124" cy="2359025"/>
          </a:xfrm>
          <a:custGeom>
            <a:avLst/>
            <a:gdLst>
              <a:gd name="connsiteX0" fmla="*/ 925894 w 1925124"/>
              <a:gd name="connsiteY0" fmla="*/ 0 h 2359025"/>
              <a:gd name="connsiteX1" fmla="*/ 935061 w 1925124"/>
              <a:gd name="connsiteY1" fmla="*/ 0 h 2359025"/>
              <a:gd name="connsiteX2" fmla="*/ 1925124 w 1925124"/>
              <a:gd name="connsiteY2" fmla="*/ 0 h 2359025"/>
              <a:gd name="connsiteX3" fmla="*/ 1356754 w 1925124"/>
              <a:gd name="connsiteY3" fmla="*/ 986752 h 2359025"/>
              <a:gd name="connsiteX4" fmla="*/ 820470 w 1925124"/>
              <a:gd name="connsiteY4" fmla="*/ 1895481 h 2359025"/>
              <a:gd name="connsiteX5" fmla="*/ 682961 w 1925124"/>
              <a:gd name="connsiteY5" fmla="*/ 2308540 h 2359025"/>
              <a:gd name="connsiteX6" fmla="*/ 682961 w 1925124"/>
              <a:gd name="connsiteY6" fmla="*/ 2359025 h 2359025"/>
              <a:gd name="connsiteX7" fmla="*/ 82506 w 1925124"/>
              <a:gd name="connsiteY7" fmla="*/ 1321789 h 2359025"/>
              <a:gd name="connsiteX8" fmla="*/ 82506 w 1925124"/>
              <a:gd name="connsiteY8" fmla="*/ 697611 h 2359025"/>
              <a:gd name="connsiteX9" fmla="*/ 316271 w 1925124"/>
              <a:gd name="connsiteY9" fmla="*/ 293731 h 2359025"/>
              <a:gd name="connsiteX10" fmla="*/ 554620 w 1925124"/>
              <a:gd name="connsiteY10" fmla="*/ 78022 h 2359025"/>
              <a:gd name="connsiteX11" fmla="*/ 925894 w 1925124"/>
              <a:gd name="connsiteY11" fmla="*/ 0 h 235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25124" h="2359025">
                <a:moveTo>
                  <a:pt x="925894" y="0"/>
                </a:moveTo>
                <a:cubicBezTo>
                  <a:pt x="930477" y="0"/>
                  <a:pt x="935061" y="0"/>
                  <a:pt x="935061" y="0"/>
                </a:cubicBezTo>
                <a:cubicBezTo>
                  <a:pt x="935061" y="0"/>
                  <a:pt x="935061" y="0"/>
                  <a:pt x="1925124" y="0"/>
                </a:cubicBezTo>
                <a:lnTo>
                  <a:pt x="1356754" y="986752"/>
                </a:lnTo>
                <a:cubicBezTo>
                  <a:pt x="1356754" y="986752"/>
                  <a:pt x="1356754" y="986752"/>
                  <a:pt x="820470" y="1895481"/>
                </a:cubicBezTo>
                <a:cubicBezTo>
                  <a:pt x="815887" y="1904660"/>
                  <a:pt x="692129" y="2097421"/>
                  <a:pt x="682961" y="2308540"/>
                </a:cubicBezTo>
                <a:cubicBezTo>
                  <a:pt x="682961" y="2322309"/>
                  <a:pt x="682961" y="2340667"/>
                  <a:pt x="682961" y="2359025"/>
                </a:cubicBezTo>
                <a:cubicBezTo>
                  <a:pt x="682961" y="2359025"/>
                  <a:pt x="682961" y="2359025"/>
                  <a:pt x="82506" y="1321789"/>
                </a:cubicBezTo>
                <a:cubicBezTo>
                  <a:pt x="-27501" y="1129028"/>
                  <a:pt x="-27501" y="890371"/>
                  <a:pt x="82506" y="697611"/>
                </a:cubicBezTo>
                <a:cubicBezTo>
                  <a:pt x="82506" y="697611"/>
                  <a:pt x="82506" y="697611"/>
                  <a:pt x="316271" y="293731"/>
                </a:cubicBezTo>
                <a:cubicBezTo>
                  <a:pt x="348357" y="238656"/>
                  <a:pt x="421695" y="146866"/>
                  <a:pt x="554620" y="78022"/>
                </a:cubicBezTo>
                <a:cubicBezTo>
                  <a:pt x="701296" y="4590"/>
                  <a:pt x="889225" y="0"/>
                  <a:pt x="92589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527303F9-C258-EB4C-ACED-870E34CB540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254153" y="3522664"/>
            <a:ext cx="2056160" cy="2257425"/>
          </a:xfrm>
          <a:custGeom>
            <a:avLst/>
            <a:gdLst>
              <a:gd name="connsiteX0" fmla="*/ 625171 w 2056160"/>
              <a:gd name="connsiteY0" fmla="*/ 0 h 2257425"/>
              <a:gd name="connsiteX1" fmla="*/ 1193898 w 2056160"/>
              <a:gd name="connsiteY1" fmla="*/ 986477 h 2257425"/>
              <a:gd name="connsiteX2" fmla="*/ 1730518 w 2056160"/>
              <a:gd name="connsiteY2" fmla="*/ 1913306 h 2257425"/>
              <a:gd name="connsiteX3" fmla="*/ 2019468 w 2056160"/>
              <a:gd name="connsiteY3" fmla="*/ 2234484 h 2257425"/>
              <a:gd name="connsiteX4" fmla="*/ 2056160 w 2056160"/>
              <a:gd name="connsiteY4" fmla="*/ 2257425 h 2257425"/>
              <a:gd name="connsiteX5" fmla="*/ 845323 w 2056160"/>
              <a:gd name="connsiteY5" fmla="*/ 2257425 h 2257425"/>
              <a:gd name="connsiteX6" fmla="*/ 304116 w 2056160"/>
              <a:gd name="connsiteY6" fmla="*/ 1945423 h 2257425"/>
              <a:gd name="connsiteX7" fmla="*/ 102310 w 2056160"/>
              <a:gd name="connsiteY7" fmla="*/ 1592127 h 2257425"/>
              <a:gd name="connsiteX8" fmla="*/ 79377 w 2056160"/>
              <a:gd name="connsiteY8" fmla="*/ 1555421 h 2257425"/>
              <a:gd name="connsiteX9" fmla="*/ 1407 w 2056160"/>
              <a:gd name="connsiteY9" fmla="*/ 1211301 h 2257425"/>
              <a:gd name="connsiteX10" fmla="*/ 125242 w 2056160"/>
              <a:gd name="connsiteY10" fmla="*/ 839652 h 2257425"/>
              <a:gd name="connsiteX11" fmla="*/ 625171 w 2056160"/>
              <a:gd name="connsiteY11" fmla="*/ 0 h 225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56160" h="2257425">
                <a:moveTo>
                  <a:pt x="625171" y="0"/>
                </a:moveTo>
                <a:cubicBezTo>
                  <a:pt x="625171" y="0"/>
                  <a:pt x="625171" y="0"/>
                  <a:pt x="1193898" y="986477"/>
                </a:cubicBezTo>
                <a:cubicBezTo>
                  <a:pt x="1193898" y="986477"/>
                  <a:pt x="1193898" y="986477"/>
                  <a:pt x="1730518" y="1913306"/>
                </a:cubicBezTo>
                <a:cubicBezTo>
                  <a:pt x="1739691" y="1927070"/>
                  <a:pt x="1845181" y="2124366"/>
                  <a:pt x="2019468" y="2234484"/>
                </a:cubicBezTo>
                <a:cubicBezTo>
                  <a:pt x="2033228" y="2243660"/>
                  <a:pt x="2042401" y="2252837"/>
                  <a:pt x="2056160" y="2257425"/>
                </a:cubicBezTo>
                <a:cubicBezTo>
                  <a:pt x="2056160" y="2257425"/>
                  <a:pt x="2056160" y="2257425"/>
                  <a:pt x="845323" y="2257425"/>
                </a:cubicBezTo>
                <a:cubicBezTo>
                  <a:pt x="625171" y="2257425"/>
                  <a:pt x="418779" y="2138130"/>
                  <a:pt x="304116" y="1945423"/>
                </a:cubicBezTo>
                <a:lnTo>
                  <a:pt x="102310" y="1592127"/>
                </a:lnTo>
                <a:cubicBezTo>
                  <a:pt x="102310" y="1592127"/>
                  <a:pt x="102310" y="1592127"/>
                  <a:pt x="79377" y="1555421"/>
                </a:cubicBezTo>
                <a:cubicBezTo>
                  <a:pt x="79377" y="1550833"/>
                  <a:pt x="-12353" y="1413185"/>
                  <a:pt x="1407" y="1211301"/>
                </a:cubicBezTo>
                <a:cubicBezTo>
                  <a:pt x="10580" y="1027771"/>
                  <a:pt x="125242" y="844240"/>
                  <a:pt x="125242" y="839652"/>
                </a:cubicBezTo>
                <a:cubicBezTo>
                  <a:pt x="125242" y="839652"/>
                  <a:pt x="125242" y="839652"/>
                  <a:pt x="62517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D25F145-06D6-0048-8D0D-BB1C758FC28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786563" y="2068514"/>
            <a:ext cx="1925123" cy="2371725"/>
          </a:xfrm>
          <a:custGeom>
            <a:avLst/>
            <a:gdLst>
              <a:gd name="connsiteX0" fmla="*/ 1237579 w 1925123"/>
              <a:gd name="connsiteY0" fmla="*/ 0 h 2371725"/>
              <a:gd name="connsiteX1" fmla="*/ 1842618 w 1925123"/>
              <a:gd name="connsiteY1" fmla="*/ 1050532 h 2371725"/>
              <a:gd name="connsiteX2" fmla="*/ 1842618 w 1925123"/>
              <a:gd name="connsiteY2" fmla="*/ 1674429 h 2371725"/>
              <a:gd name="connsiteX3" fmla="*/ 1604269 w 1925123"/>
              <a:gd name="connsiteY3" fmla="*/ 2087302 h 2371725"/>
              <a:gd name="connsiteX4" fmla="*/ 1370505 w 1925123"/>
              <a:gd name="connsiteY4" fmla="*/ 2293738 h 2371725"/>
              <a:gd name="connsiteX5" fmla="*/ 999231 w 1925123"/>
              <a:gd name="connsiteY5" fmla="*/ 2371725 h 2371725"/>
              <a:gd name="connsiteX6" fmla="*/ 990064 w 1925123"/>
              <a:gd name="connsiteY6" fmla="*/ 2371725 h 2371725"/>
              <a:gd name="connsiteX7" fmla="*/ 0 w 1925123"/>
              <a:gd name="connsiteY7" fmla="*/ 2371725 h 2371725"/>
              <a:gd name="connsiteX8" fmla="*/ 568370 w 1925123"/>
              <a:gd name="connsiteY8" fmla="*/ 1385418 h 2371725"/>
              <a:gd name="connsiteX9" fmla="*/ 1104654 w 1925123"/>
              <a:gd name="connsiteY9" fmla="*/ 458748 h 2371725"/>
              <a:gd name="connsiteX10" fmla="*/ 1237579 w 1925123"/>
              <a:gd name="connsiteY10" fmla="*/ 50462 h 2371725"/>
              <a:gd name="connsiteX11" fmla="*/ 1237579 w 1925123"/>
              <a:gd name="connsiteY11" fmla="*/ 0 h 2371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25123" h="2371725">
                <a:moveTo>
                  <a:pt x="1237579" y="0"/>
                </a:moveTo>
                <a:cubicBezTo>
                  <a:pt x="1237579" y="0"/>
                  <a:pt x="1237579" y="0"/>
                  <a:pt x="1842618" y="1050532"/>
                </a:cubicBezTo>
                <a:cubicBezTo>
                  <a:pt x="1952625" y="1243206"/>
                  <a:pt x="1952625" y="1481755"/>
                  <a:pt x="1842618" y="1674429"/>
                </a:cubicBezTo>
                <a:cubicBezTo>
                  <a:pt x="1842618" y="1674429"/>
                  <a:pt x="1842618" y="1674429"/>
                  <a:pt x="1604269" y="2087302"/>
                </a:cubicBezTo>
                <a:cubicBezTo>
                  <a:pt x="1572184" y="2133176"/>
                  <a:pt x="1503430" y="2224926"/>
                  <a:pt x="1370505" y="2293738"/>
                </a:cubicBezTo>
                <a:cubicBezTo>
                  <a:pt x="1223829" y="2367138"/>
                  <a:pt x="1035900" y="2371725"/>
                  <a:pt x="999231" y="2371725"/>
                </a:cubicBezTo>
                <a:cubicBezTo>
                  <a:pt x="994647" y="2371725"/>
                  <a:pt x="990064" y="2371725"/>
                  <a:pt x="990064" y="2371725"/>
                </a:cubicBezTo>
                <a:cubicBezTo>
                  <a:pt x="990064" y="2371725"/>
                  <a:pt x="990064" y="2371725"/>
                  <a:pt x="0" y="2371725"/>
                </a:cubicBezTo>
                <a:lnTo>
                  <a:pt x="568370" y="1385418"/>
                </a:lnTo>
                <a:cubicBezTo>
                  <a:pt x="568370" y="1385418"/>
                  <a:pt x="568370" y="1385418"/>
                  <a:pt x="1104654" y="458748"/>
                </a:cubicBezTo>
                <a:cubicBezTo>
                  <a:pt x="1109238" y="454160"/>
                  <a:pt x="1223829" y="261486"/>
                  <a:pt x="1237579" y="50462"/>
                </a:cubicBezTo>
                <a:cubicBezTo>
                  <a:pt x="1237579" y="36700"/>
                  <a:pt x="1237579" y="18350"/>
                  <a:pt x="123757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D7DA8DCD-6B7B-F949-9AA5-C219B43FE4C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567363" y="4421188"/>
            <a:ext cx="2673350" cy="1358900"/>
          </a:xfrm>
          <a:custGeom>
            <a:avLst/>
            <a:gdLst>
              <a:gd name="connsiteX0" fmla="*/ 2673350 w 2673350"/>
              <a:gd name="connsiteY0" fmla="*/ 0 h 1358900"/>
              <a:gd name="connsiteX1" fmla="*/ 2068063 w 2673350"/>
              <a:gd name="connsiteY1" fmla="*/ 1046720 h 1358900"/>
              <a:gd name="connsiteX2" fmla="*/ 1526974 w 2673350"/>
              <a:gd name="connsiteY2" fmla="*/ 1358900 h 1358900"/>
              <a:gd name="connsiteX3" fmla="*/ 1045496 w 2673350"/>
              <a:gd name="connsiteY3" fmla="*/ 1358900 h 1358900"/>
              <a:gd name="connsiteX4" fmla="*/ 756609 w 2673350"/>
              <a:gd name="connsiteY4" fmla="*/ 1257901 h 1358900"/>
              <a:gd name="connsiteX5" fmla="*/ 495235 w 2673350"/>
              <a:gd name="connsiteY5" fmla="*/ 968676 h 1358900"/>
              <a:gd name="connsiteX6" fmla="*/ 0 w 2673350"/>
              <a:gd name="connsiteY6" fmla="*/ 110181 h 1358900"/>
              <a:gd name="connsiteX7" fmla="*/ 2210214 w 2673350"/>
              <a:gd name="connsiteY7" fmla="*/ 110181 h 1358900"/>
              <a:gd name="connsiteX8" fmla="*/ 2219385 w 2673350"/>
              <a:gd name="connsiteY8" fmla="*/ 110181 h 1358900"/>
              <a:gd name="connsiteX9" fmla="*/ 2632081 w 2673350"/>
              <a:gd name="connsiteY9" fmla="*/ 18364 h 1358900"/>
              <a:gd name="connsiteX10" fmla="*/ 2673350 w 2673350"/>
              <a:gd name="connsiteY10" fmla="*/ 0 h 13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73350" h="1358900">
                <a:moveTo>
                  <a:pt x="2673350" y="0"/>
                </a:moveTo>
                <a:lnTo>
                  <a:pt x="2068063" y="1046720"/>
                </a:lnTo>
                <a:cubicBezTo>
                  <a:pt x="1953426" y="1239537"/>
                  <a:pt x="1747078" y="1358900"/>
                  <a:pt x="1526974" y="1358900"/>
                </a:cubicBezTo>
                <a:cubicBezTo>
                  <a:pt x="1526974" y="1358900"/>
                  <a:pt x="1526974" y="1358900"/>
                  <a:pt x="1045496" y="1358900"/>
                </a:cubicBezTo>
                <a:cubicBezTo>
                  <a:pt x="990470" y="1358900"/>
                  <a:pt x="880417" y="1340537"/>
                  <a:pt x="756609" y="1257901"/>
                </a:cubicBezTo>
                <a:cubicBezTo>
                  <a:pt x="600702" y="1156902"/>
                  <a:pt x="499820" y="968676"/>
                  <a:pt x="495235" y="968676"/>
                </a:cubicBezTo>
                <a:cubicBezTo>
                  <a:pt x="495235" y="968676"/>
                  <a:pt x="495235" y="968676"/>
                  <a:pt x="0" y="110181"/>
                </a:cubicBezTo>
                <a:cubicBezTo>
                  <a:pt x="0" y="110181"/>
                  <a:pt x="0" y="110181"/>
                  <a:pt x="2210214" y="110181"/>
                </a:cubicBezTo>
                <a:cubicBezTo>
                  <a:pt x="2210214" y="110181"/>
                  <a:pt x="2214800" y="110181"/>
                  <a:pt x="2219385" y="110181"/>
                </a:cubicBezTo>
                <a:cubicBezTo>
                  <a:pt x="2274411" y="110181"/>
                  <a:pt x="2471588" y="101000"/>
                  <a:pt x="2632081" y="18364"/>
                </a:cubicBezTo>
                <a:cubicBezTo>
                  <a:pt x="2645837" y="13773"/>
                  <a:pt x="2659594" y="4591"/>
                  <a:pt x="26733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B74CA171-1486-E445-98AF-458F06BD76DA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878513" y="1076325"/>
            <a:ext cx="2055777" cy="2262188"/>
          </a:xfrm>
          <a:custGeom>
            <a:avLst/>
            <a:gdLst>
              <a:gd name="connsiteX0" fmla="*/ 0 w 2055777"/>
              <a:gd name="connsiteY0" fmla="*/ 0 h 2262188"/>
              <a:gd name="connsiteX1" fmla="*/ 1215320 w 2055777"/>
              <a:gd name="connsiteY1" fmla="*/ 0 h 2262188"/>
              <a:gd name="connsiteX2" fmla="*/ 1756481 w 2055777"/>
              <a:gd name="connsiteY2" fmla="*/ 312026 h 2262188"/>
              <a:gd name="connsiteX3" fmla="*/ 1999545 w 2055777"/>
              <a:gd name="connsiteY3" fmla="*/ 738767 h 2262188"/>
              <a:gd name="connsiteX4" fmla="*/ 2054578 w 2055777"/>
              <a:gd name="connsiteY4" fmla="*/ 1037028 h 2262188"/>
              <a:gd name="connsiteX5" fmla="*/ 1935339 w 2055777"/>
              <a:gd name="connsiteY5" fmla="*/ 1404117 h 2262188"/>
              <a:gd name="connsiteX6" fmla="*/ 1435453 w 2055777"/>
              <a:gd name="connsiteY6" fmla="*/ 2262188 h 2262188"/>
              <a:gd name="connsiteX7" fmla="*/ 866775 w 2055777"/>
              <a:gd name="connsiteY7" fmla="*/ 1275636 h 2262188"/>
              <a:gd name="connsiteX8" fmla="*/ 330200 w 2055777"/>
              <a:gd name="connsiteY8" fmla="*/ 348735 h 2262188"/>
              <a:gd name="connsiteX9" fmla="*/ 41275 w 2055777"/>
              <a:gd name="connsiteY9" fmla="*/ 27532 h 2262188"/>
              <a:gd name="connsiteX10" fmla="*/ 0 w 2055777"/>
              <a:gd name="connsiteY10" fmla="*/ 0 h 226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5777" h="2262188">
                <a:moveTo>
                  <a:pt x="0" y="0"/>
                </a:moveTo>
                <a:cubicBezTo>
                  <a:pt x="0" y="0"/>
                  <a:pt x="0" y="0"/>
                  <a:pt x="1215320" y="0"/>
                </a:cubicBezTo>
                <a:cubicBezTo>
                  <a:pt x="1435453" y="0"/>
                  <a:pt x="1641828" y="119304"/>
                  <a:pt x="1756481" y="312026"/>
                </a:cubicBezTo>
                <a:cubicBezTo>
                  <a:pt x="1756481" y="312026"/>
                  <a:pt x="1756481" y="312026"/>
                  <a:pt x="1999545" y="738767"/>
                </a:cubicBezTo>
                <a:cubicBezTo>
                  <a:pt x="2017889" y="775476"/>
                  <a:pt x="2063750" y="881015"/>
                  <a:pt x="2054578" y="1037028"/>
                </a:cubicBezTo>
                <a:cubicBezTo>
                  <a:pt x="2045406" y="1220572"/>
                  <a:pt x="1935339" y="1404117"/>
                  <a:pt x="1935339" y="1404117"/>
                </a:cubicBezTo>
                <a:cubicBezTo>
                  <a:pt x="1935339" y="1404117"/>
                  <a:pt x="1935339" y="1404117"/>
                  <a:pt x="1435453" y="2262188"/>
                </a:cubicBezTo>
                <a:cubicBezTo>
                  <a:pt x="1435453" y="2262188"/>
                  <a:pt x="1435453" y="2262188"/>
                  <a:pt x="866775" y="1275636"/>
                </a:cubicBezTo>
                <a:cubicBezTo>
                  <a:pt x="866775" y="1275636"/>
                  <a:pt x="866775" y="1275636"/>
                  <a:pt x="330200" y="348735"/>
                </a:cubicBezTo>
                <a:cubicBezTo>
                  <a:pt x="321028" y="334969"/>
                  <a:pt x="210961" y="137659"/>
                  <a:pt x="41275" y="27532"/>
                </a:cubicBezTo>
                <a:cubicBezTo>
                  <a:pt x="27517" y="18355"/>
                  <a:pt x="13759" y="917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094EC583-0B76-BE45-9086-2E5063C9B16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954463" y="1076326"/>
            <a:ext cx="2671762" cy="1363663"/>
          </a:xfrm>
          <a:custGeom>
            <a:avLst/>
            <a:gdLst>
              <a:gd name="connsiteX0" fmla="*/ 1145696 w 2671762"/>
              <a:gd name="connsiteY0" fmla="*/ 0 h 1363663"/>
              <a:gd name="connsiteX1" fmla="*/ 1608557 w 2671762"/>
              <a:gd name="connsiteY1" fmla="*/ 0 h 1363663"/>
              <a:gd name="connsiteX2" fmla="*/ 1915603 w 2671762"/>
              <a:gd name="connsiteY2" fmla="*/ 101012 h 1363663"/>
              <a:gd name="connsiteX3" fmla="*/ 2172239 w 2671762"/>
              <a:gd name="connsiteY3" fmla="*/ 394866 h 1363663"/>
              <a:gd name="connsiteX4" fmla="*/ 2671762 w 2671762"/>
              <a:gd name="connsiteY4" fmla="*/ 1253468 h 1363663"/>
              <a:gd name="connsiteX5" fmla="*/ 467444 w 2671762"/>
              <a:gd name="connsiteY5" fmla="*/ 1253468 h 1363663"/>
              <a:gd name="connsiteX6" fmla="*/ 453696 w 2671762"/>
              <a:gd name="connsiteY6" fmla="*/ 1253468 h 1363663"/>
              <a:gd name="connsiteX7" fmla="*/ 41245 w 2671762"/>
              <a:gd name="connsiteY7" fmla="*/ 1340706 h 1363663"/>
              <a:gd name="connsiteX8" fmla="*/ 0 w 2671762"/>
              <a:gd name="connsiteY8" fmla="*/ 1363663 h 1363663"/>
              <a:gd name="connsiteX9" fmla="*/ 604927 w 2671762"/>
              <a:gd name="connsiteY9" fmla="*/ 312219 h 1363663"/>
              <a:gd name="connsiteX10" fmla="*/ 1145696 w 2671762"/>
              <a:gd name="connsiteY10" fmla="*/ 0 h 1363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71762" h="1363663">
                <a:moveTo>
                  <a:pt x="1145696" y="0"/>
                </a:moveTo>
                <a:cubicBezTo>
                  <a:pt x="1145696" y="0"/>
                  <a:pt x="1145696" y="0"/>
                  <a:pt x="1608557" y="0"/>
                </a:cubicBezTo>
                <a:cubicBezTo>
                  <a:pt x="1668133" y="4592"/>
                  <a:pt x="1791868" y="22957"/>
                  <a:pt x="1915603" y="101012"/>
                </a:cubicBezTo>
                <a:cubicBezTo>
                  <a:pt x="2071418" y="202024"/>
                  <a:pt x="2172239" y="390274"/>
                  <a:pt x="2172239" y="394866"/>
                </a:cubicBezTo>
                <a:cubicBezTo>
                  <a:pt x="2172239" y="394866"/>
                  <a:pt x="2172239" y="394866"/>
                  <a:pt x="2671762" y="1253468"/>
                </a:cubicBezTo>
                <a:cubicBezTo>
                  <a:pt x="2671762" y="1253468"/>
                  <a:pt x="2671762" y="1253468"/>
                  <a:pt x="467444" y="1253468"/>
                </a:cubicBezTo>
                <a:cubicBezTo>
                  <a:pt x="462861" y="1253468"/>
                  <a:pt x="462861" y="1253468"/>
                  <a:pt x="453696" y="1253468"/>
                </a:cubicBezTo>
                <a:cubicBezTo>
                  <a:pt x="398702" y="1253468"/>
                  <a:pt x="201643" y="1258060"/>
                  <a:pt x="41245" y="1340706"/>
                </a:cubicBezTo>
                <a:cubicBezTo>
                  <a:pt x="27497" y="1349889"/>
                  <a:pt x="13748" y="1354480"/>
                  <a:pt x="0" y="1363663"/>
                </a:cubicBezTo>
                <a:lnTo>
                  <a:pt x="604927" y="312219"/>
                </a:lnTo>
                <a:cubicBezTo>
                  <a:pt x="719497" y="119378"/>
                  <a:pt x="925722" y="0"/>
                  <a:pt x="114569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B3AE9AB8-9FFC-F44A-B615-0C0A46AFE61A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D6B309-6904-694E-A142-3A710DAF92BC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EA8EB950-CF3E-D647-97FB-3B41BC5A16A6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4AFA563B-B26B-B044-B5D5-9527DF2827B8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657719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AB609F91-8478-054B-AE71-78F1ABB857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30613" y="3224214"/>
            <a:ext cx="2544762" cy="2166937"/>
          </a:xfrm>
          <a:custGeom>
            <a:avLst/>
            <a:gdLst>
              <a:gd name="connsiteX0" fmla="*/ 9390 w 2544762"/>
              <a:gd name="connsiteY0" fmla="*/ 0 h 2166937"/>
              <a:gd name="connsiteX1" fmla="*/ 1929700 w 2544762"/>
              <a:gd name="connsiteY1" fmla="*/ 1109322 h 2166937"/>
              <a:gd name="connsiteX2" fmla="*/ 2469640 w 2544762"/>
              <a:gd name="connsiteY2" fmla="*/ 1259738 h 2166937"/>
              <a:gd name="connsiteX3" fmla="*/ 2544762 w 2544762"/>
              <a:gd name="connsiteY3" fmla="*/ 1255037 h 2166937"/>
              <a:gd name="connsiteX4" fmla="*/ 971893 w 2544762"/>
              <a:gd name="connsiteY4" fmla="*/ 2166937 h 2166937"/>
              <a:gd name="connsiteX5" fmla="*/ 0 w 2544762"/>
              <a:gd name="connsiteY5" fmla="*/ 202122 h 2166937"/>
              <a:gd name="connsiteX6" fmla="*/ 9390 w 2544762"/>
              <a:gd name="connsiteY6" fmla="*/ 0 h 216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4762" h="2166937">
                <a:moveTo>
                  <a:pt x="9390" y="0"/>
                </a:moveTo>
                <a:cubicBezTo>
                  <a:pt x="9390" y="0"/>
                  <a:pt x="9390" y="0"/>
                  <a:pt x="1929700" y="1109322"/>
                </a:cubicBezTo>
                <a:cubicBezTo>
                  <a:pt x="2094029" y="1208032"/>
                  <a:pt x="2281835" y="1259738"/>
                  <a:pt x="2469640" y="1259738"/>
                </a:cubicBezTo>
                <a:cubicBezTo>
                  <a:pt x="2493116" y="1259738"/>
                  <a:pt x="2521286" y="1259738"/>
                  <a:pt x="2544762" y="1255037"/>
                </a:cubicBezTo>
                <a:cubicBezTo>
                  <a:pt x="2544762" y="1255037"/>
                  <a:pt x="2544762" y="1255037"/>
                  <a:pt x="971893" y="2166937"/>
                </a:cubicBezTo>
                <a:cubicBezTo>
                  <a:pt x="356830" y="1696886"/>
                  <a:pt x="0" y="982408"/>
                  <a:pt x="0" y="202122"/>
                </a:cubicBezTo>
                <a:cubicBezTo>
                  <a:pt x="0" y="136315"/>
                  <a:pt x="4695" y="70508"/>
                  <a:pt x="93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D5F9074C-7788-1B43-B681-AA3B620786F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95825" y="3886200"/>
            <a:ext cx="2354263" cy="2012950"/>
          </a:xfrm>
          <a:custGeom>
            <a:avLst/>
            <a:gdLst>
              <a:gd name="connsiteX0" fmla="*/ 2354263 w 2354263"/>
              <a:gd name="connsiteY0" fmla="*/ 0 h 2012950"/>
              <a:gd name="connsiteX1" fmla="*/ 2354263 w 2354263"/>
              <a:gd name="connsiteY1" fmla="*/ 1824824 h 2012950"/>
              <a:gd name="connsiteX2" fmla="*/ 1405039 w 2354263"/>
              <a:gd name="connsiteY2" fmla="*/ 2012950 h 2012950"/>
              <a:gd name="connsiteX3" fmla="*/ 0 w 2354263"/>
              <a:gd name="connsiteY3" fmla="*/ 1570854 h 2012950"/>
              <a:gd name="connsiteX4" fmla="*/ 1917244 w 2354263"/>
              <a:gd name="connsiteY4" fmla="*/ 460909 h 2012950"/>
              <a:gd name="connsiteX5" fmla="*/ 2354263 w 2354263"/>
              <a:gd name="connsiteY5" fmla="*/ 0 h 201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4263" h="2012950">
                <a:moveTo>
                  <a:pt x="2354263" y="0"/>
                </a:moveTo>
                <a:cubicBezTo>
                  <a:pt x="2354263" y="0"/>
                  <a:pt x="2354263" y="0"/>
                  <a:pt x="2354263" y="1824824"/>
                </a:cubicBezTo>
                <a:cubicBezTo>
                  <a:pt x="2053519" y="1947106"/>
                  <a:pt x="1733978" y="2012950"/>
                  <a:pt x="1405039" y="2012950"/>
                </a:cubicBezTo>
                <a:cubicBezTo>
                  <a:pt x="897534" y="2012950"/>
                  <a:pt x="413523" y="1862449"/>
                  <a:pt x="0" y="1570854"/>
                </a:cubicBezTo>
                <a:cubicBezTo>
                  <a:pt x="0" y="1570854"/>
                  <a:pt x="0" y="1570854"/>
                  <a:pt x="1917244" y="460909"/>
                </a:cubicBezTo>
                <a:cubicBezTo>
                  <a:pt x="2109908" y="357440"/>
                  <a:pt x="2260281" y="192829"/>
                  <a:pt x="235426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684D07E0-5A39-A446-88BB-458338850C9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026150" y="1465264"/>
            <a:ext cx="2546350" cy="2166937"/>
          </a:xfrm>
          <a:custGeom>
            <a:avLst/>
            <a:gdLst>
              <a:gd name="connsiteX0" fmla="*/ 1573851 w 2546350"/>
              <a:gd name="connsiteY0" fmla="*/ 0 h 2166937"/>
              <a:gd name="connsiteX1" fmla="*/ 2546350 w 2546350"/>
              <a:gd name="connsiteY1" fmla="*/ 1960115 h 2166937"/>
              <a:gd name="connsiteX2" fmla="*/ 2536954 w 2546350"/>
              <a:gd name="connsiteY2" fmla="*/ 2166937 h 2166937"/>
              <a:gd name="connsiteX3" fmla="*/ 615446 w 2546350"/>
              <a:gd name="connsiteY3" fmla="*/ 1057616 h 2166937"/>
              <a:gd name="connsiteX4" fmla="*/ 75169 w 2546350"/>
              <a:gd name="connsiteY4" fmla="*/ 907199 h 2166937"/>
              <a:gd name="connsiteX5" fmla="*/ 0 w 2546350"/>
              <a:gd name="connsiteY5" fmla="*/ 911900 h 2166937"/>
              <a:gd name="connsiteX6" fmla="*/ 1573851 w 2546350"/>
              <a:gd name="connsiteY6" fmla="*/ 0 h 216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6350" h="2166937">
                <a:moveTo>
                  <a:pt x="1573851" y="0"/>
                </a:moveTo>
                <a:cubicBezTo>
                  <a:pt x="2189297" y="470052"/>
                  <a:pt x="2546350" y="1184530"/>
                  <a:pt x="2546350" y="1960115"/>
                </a:cubicBezTo>
                <a:cubicBezTo>
                  <a:pt x="2546350" y="2030622"/>
                  <a:pt x="2541652" y="2096429"/>
                  <a:pt x="2536954" y="2166937"/>
                </a:cubicBezTo>
                <a:cubicBezTo>
                  <a:pt x="2536954" y="2166937"/>
                  <a:pt x="2536954" y="2166937"/>
                  <a:pt x="615446" y="1057616"/>
                </a:cubicBezTo>
                <a:cubicBezTo>
                  <a:pt x="451014" y="958905"/>
                  <a:pt x="267790" y="907199"/>
                  <a:pt x="75169" y="907199"/>
                </a:cubicBezTo>
                <a:cubicBezTo>
                  <a:pt x="51679" y="907199"/>
                  <a:pt x="23491" y="907199"/>
                  <a:pt x="0" y="911900"/>
                </a:cubicBezTo>
                <a:cubicBezTo>
                  <a:pt x="0" y="911900"/>
                  <a:pt x="0" y="911900"/>
                  <a:pt x="1573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4CE3B6E0-C3B5-BA47-9075-8EA67D2B43A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73888" y="2833688"/>
            <a:ext cx="1574800" cy="2830512"/>
          </a:xfrm>
          <a:custGeom>
            <a:avLst/>
            <a:gdLst>
              <a:gd name="connsiteX0" fmla="*/ 0 w 1574800"/>
              <a:gd name="connsiteY0" fmla="*/ 0 h 2830512"/>
              <a:gd name="connsiteX1" fmla="*/ 1574800 w 1574800"/>
              <a:gd name="connsiteY1" fmla="*/ 912159 h 2830512"/>
              <a:gd name="connsiteX2" fmla="*/ 178634 w 1574800"/>
              <a:gd name="connsiteY2" fmla="*/ 2830512 h 2830512"/>
              <a:gd name="connsiteX3" fmla="*/ 178634 w 1574800"/>
              <a:gd name="connsiteY3" fmla="*/ 592433 h 2830512"/>
              <a:gd name="connsiteX4" fmla="*/ 0 w 1574800"/>
              <a:gd name="connsiteY4" fmla="*/ 0 h 283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4800" h="2830512">
                <a:moveTo>
                  <a:pt x="0" y="0"/>
                </a:moveTo>
                <a:cubicBezTo>
                  <a:pt x="0" y="0"/>
                  <a:pt x="0" y="0"/>
                  <a:pt x="1574800" y="912159"/>
                </a:cubicBezTo>
                <a:cubicBezTo>
                  <a:pt x="1466679" y="1744385"/>
                  <a:pt x="940179" y="2468470"/>
                  <a:pt x="178634" y="2830512"/>
                </a:cubicBezTo>
                <a:cubicBezTo>
                  <a:pt x="178634" y="2830512"/>
                  <a:pt x="178634" y="2830512"/>
                  <a:pt x="178634" y="592433"/>
                </a:cubicBezTo>
                <a:cubicBezTo>
                  <a:pt x="178634" y="380850"/>
                  <a:pt x="112822" y="173968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CC009F4-BB4A-4B40-8098-7B7DA6A5B9D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151438" y="957264"/>
            <a:ext cx="2354262" cy="2008187"/>
          </a:xfrm>
          <a:custGeom>
            <a:avLst/>
            <a:gdLst>
              <a:gd name="connsiteX0" fmla="*/ 949224 w 2354262"/>
              <a:gd name="connsiteY0" fmla="*/ 0 h 2008187"/>
              <a:gd name="connsiteX1" fmla="*/ 2354262 w 2354262"/>
              <a:gd name="connsiteY1" fmla="*/ 437380 h 2008187"/>
              <a:gd name="connsiteX2" fmla="*/ 437019 w 2354262"/>
              <a:gd name="connsiteY2" fmla="*/ 1547292 h 2008187"/>
              <a:gd name="connsiteX3" fmla="*/ 0 w 2354262"/>
              <a:gd name="connsiteY3" fmla="*/ 2008187 h 2008187"/>
              <a:gd name="connsiteX4" fmla="*/ 0 w 2354262"/>
              <a:gd name="connsiteY4" fmla="*/ 188121 h 2008187"/>
              <a:gd name="connsiteX5" fmla="*/ 949224 w 2354262"/>
              <a:gd name="connsiteY5" fmla="*/ 0 h 200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4262" h="2008187">
                <a:moveTo>
                  <a:pt x="949224" y="0"/>
                </a:moveTo>
                <a:cubicBezTo>
                  <a:pt x="1456729" y="0"/>
                  <a:pt x="1940739" y="150497"/>
                  <a:pt x="2354262" y="437380"/>
                </a:cubicBezTo>
                <a:cubicBezTo>
                  <a:pt x="2354262" y="437380"/>
                  <a:pt x="2354262" y="437380"/>
                  <a:pt x="437019" y="1547292"/>
                </a:cubicBezTo>
                <a:cubicBezTo>
                  <a:pt x="244355" y="1655461"/>
                  <a:pt x="93983" y="1820067"/>
                  <a:pt x="0" y="2008187"/>
                </a:cubicBezTo>
                <a:cubicBezTo>
                  <a:pt x="0" y="2008187"/>
                  <a:pt x="0" y="2008187"/>
                  <a:pt x="0" y="188121"/>
                </a:cubicBezTo>
                <a:cubicBezTo>
                  <a:pt x="300744" y="61139"/>
                  <a:pt x="620285" y="0"/>
                  <a:pt x="94922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0E614420-FB99-EC45-8704-C53540C6B6E4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652838" y="1192213"/>
            <a:ext cx="1579562" cy="2825750"/>
          </a:xfrm>
          <a:custGeom>
            <a:avLst/>
            <a:gdLst>
              <a:gd name="connsiteX0" fmla="*/ 1396220 w 1579562"/>
              <a:gd name="connsiteY0" fmla="*/ 0 h 2825750"/>
              <a:gd name="connsiteX1" fmla="*/ 1396220 w 1579562"/>
              <a:gd name="connsiteY1" fmla="*/ 2233330 h 2825750"/>
              <a:gd name="connsiteX2" fmla="*/ 1579562 w 1579562"/>
              <a:gd name="connsiteY2" fmla="*/ 2825750 h 2825750"/>
              <a:gd name="connsiteX3" fmla="*/ 0 w 1579562"/>
              <a:gd name="connsiteY3" fmla="*/ 1918313 h 2825750"/>
              <a:gd name="connsiteX4" fmla="*/ 1396220 w 1579562"/>
              <a:gd name="connsiteY4" fmla="*/ 0 h 282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9562" h="2825750">
                <a:moveTo>
                  <a:pt x="1396220" y="0"/>
                </a:moveTo>
                <a:cubicBezTo>
                  <a:pt x="1396220" y="0"/>
                  <a:pt x="1396220" y="0"/>
                  <a:pt x="1396220" y="2233330"/>
                </a:cubicBezTo>
                <a:cubicBezTo>
                  <a:pt x="1396220" y="2449610"/>
                  <a:pt x="1462035" y="2656487"/>
                  <a:pt x="1579562" y="2825750"/>
                </a:cubicBezTo>
                <a:cubicBezTo>
                  <a:pt x="1579562" y="2825750"/>
                  <a:pt x="1579562" y="2825750"/>
                  <a:pt x="0" y="1918313"/>
                </a:cubicBezTo>
                <a:cubicBezTo>
                  <a:pt x="108125" y="1086104"/>
                  <a:pt x="634646" y="357333"/>
                  <a:pt x="139622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334D1E4F-033C-CB44-9926-39817E520427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153DAE-31C4-5A4C-81F4-B724CB46CAB6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516755CF-201F-4944-B522-A72C99D4C69D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79FCF3F8-9DCB-8844-A0A1-962533980216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701949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0B88DB33-2969-4141-8E28-A77C78436CE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980480" y="4487863"/>
            <a:ext cx="2232627" cy="1339850"/>
          </a:xfrm>
          <a:custGeom>
            <a:avLst/>
            <a:gdLst>
              <a:gd name="connsiteX0" fmla="*/ 730218 w 2232627"/>
              <a:gd name="connsiteY0" fmla="*/ 0 h 1339850"/>
              <a:gd name="connsiteX1" fmla="*/ 1502410 w 2232627"/>
              <a:gd name="connsiteY1" fmla="*/ 0 h 1339850"/>
              <a:gd name="connsiteX2" fmla="*/ 1743441 w 2232627"/>
              <a:gd name="connsiteY2" fmla="*/ 138451 h 1339850"/>
              <a:gd name="connsiteX3" fmla="*/ 2194258 w 2232627"/>
              <a:gd name="connsiteY3" fmla="*/ 920031 h 1339850"/>
              <a:gd name="connsiteX4" fmla="*/ 1957691 w 2232627"/>
              <a:gd name="connsiteY4" fmla="*/ 1339850 h 1339850"/>
              <a:gd name="connsiteX5" fmla="*/ 1953227 w 2232627"/>
              <a:gd name="connsiteY5" fmla="*/ 1339850 h 1339850"/>
              <a:gd name="connsiteX6" fmla="*/ 279401 w 2232627"/>
              <a:gd name="connsiteY6" fmla="*/ 1339850 h 1339850"/>
              <a:gd name="connsiteX7" fmla="*/ 274938 w 2232627"/>
              <a:gd name="connsiteY7" fmla="*/ 1339850 h 1339850"/>
              <a:gd name="connsiteX8" fmla="*/ 38370 w 2232627"/>
              <a:gd name="connsiteY8" fmla="*/ 920031 h 1339850"/>
              <a:gd name="connsiteX9" fmla="*/ 489187 w 2232627"/>
              <a:gd name="connsiteY9" fmla="*/ 138451 h 1339850"/>
              <a:gd name="connsiteX10" fmla="*/ 730218 w 2232627"/>
              <a:gd name="connsiteY10" fmla="*/ 0 h 133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32627" h="1339850">
                <a:moveTo>
                  <a:pt x="730218" y="0"/>
                </a:moveTo>
                <a:cubicBezTo>
                  <a:pt x="730218" y="0"/>
                  <a:pt x="730218" y="0"/>
                  <a:pt x="1502410" y="0"/>
                </a:cubicBezTo>
                <a:cubicBezTo>
                  <a:pt x="1600608" y="0"/>
                  <a:pt x="1694342" y="53594"/>
                  <a:pt x="1743441" y="138451"/>
                </a:cubicBezTo>
                <a:cubicBezTo>
                  <a:pt x="1743441" y="138451"/>
                  <a:pt x="1743441" y="138451"/>
                  <a:pt x="2194258" y="920031"/>
                </a:cubicBezTo>
                <a:cubicBezTo>
                  <a:pt x="2301383" y="1103143"/>
                  <a:pt x="2171941" y="1339850"/>
                  <a:pt x="1957691" y="1339850"/>
                </a:cubicBezTo>
                <a:cubicBezTo>
                  <a:pt x="1953227" y="1339850"/>
                  <a:pt x="1953227" y="1339850"/>
                  <a:pt x="1953227" y="1339850"/>
                </a:cubicBezTo>
                <a:cubicBezTo>
                  <a:pt x="1953227" y="1339850"/>
                  <a:pt x="1953227" y="1339850"/>
                  <a:pt x="279401" y="1339850"/>
                </a:cubicBezTo>
                <a:cubicBezTo>
                  <a:pt x="279401" y="1339850"/>
                  <a:pt x="279401" y="1339850"/>
                  <a:pt x="274938" y="1339850"/>
                </a:cubicBezTo>
                <a:cubicBezTo>
                  <a:pt x="60688" y="1339850"/>
                  <a:pt x="-68755" y="1103143"/>
                  <a:pt x="38370" y="920031"/>
                </a:cubicBezTo>
                <a:cubicBezTo>
                  <a:pt x="38370" y="920031"/>
                  <a:pt x="38370" y="920031"/>
                  <a:pt x="489187" y="138451"/>
                </a:cubicBezTo>
                <a:cubicBezTo>
                  <a:pt x="538286" y="53594"/>
                  <a:pt x="632020" y="0"/>
                  <a:pt x="73021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870F56E-FCC1-D64F-84AD-E3B821F923A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70055" y="3487739"/>
            <a:ext cx="1846926" cy="2009877"/>
          </a:xfrm>
          <a:custGeom>
            <a:avLst/>
            <a:gdLst>
              <a:gd name="connsiteX0" fmla="*/ 284402 w 1846926"/>
              <a:gd name="connsiteY0" fmla="*/ 0 h 2009877"/>
              <a:gd name="connsiteX1" fmla="*/ 1181098 w 1846926"/>
              <a:gd name="connsiteY1" fmla="*/ 0 h 2009877"/>
              <a:gd name="connsiteX2" fmla="*/ 1426462 w 1846926"/>
              <a:gd name="connsiteY2" fmla="*/ 142923 h 2009877"/>
              <a:gd name="connsiteX3" fmla="*/ 1810122 w 1846926"/>
              <a:gd name="connsiteY3" fmla="*/ 808409 h 2009877"/>
              <a:gd name="connsiteX4" fmla="*/ 1810122 w 1846926"/>
              <a:gd name="connsiteY4" fmla="*/ 1089789 h 2009877"/>
              <a:gd name="connsiteX5" fmla="*/ 1359544 w 1846926"/>
              <a:gd name="connsiteY5" fmla="*/ 1866934 h 2009877"/>
              <a:gd name="connsiteX6" fmla="*/ 877738 w 1846926"/>
              <a:gd name="connsiteY6" fmla="*/ 1871401 h 2009877"/>
              <a:gd name="connsiteX7" fmla="*/ 873277 w 1846926"/>
              <a:gd name="connsiteY7" fmla="*/ 1871401 h 2009877"/>
              <a:gd name="connsiteX8" fmla="*/ 39038 w 1846926"/>
              <a:gd name="connsiteY8" fmla="*/ 419837 h 2009877"/>
              <a:gd name="connsiteX9" fmla="*/ 34577 w 1846926"/>
              <a:gd name="connsiteY9" fmla="*/ 415371 h 2009877"/>
              <a:gd name="connsiteX10" fmla="*/ 284402 w 1846926"/>
              <a:gd name="connsiteY10" fmla="*/ 0 h 200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6926" h="2009877">
                <a:moveTo>
                  <a:pt x="284402" y="0"/>
                </a:moveTo>
                <a:cubicBezTo>
                  <a:pt x="284402" y="0"/>
                  <a:pt x="284402" y="0"/>
                  <a:pt x="1181098" y="0"/>
                </a:cubicBezTo>
                <a:cubicBezTo>
                  <a:pt x="1283704" y="0"/>
                  <a:pt x="1377389" y="53596"/>
                  <a:pt x="1426462" y="142923"/>
                </a:cubicBezTo>
                <a:cubicBezTo>
                  <a:pt x="1426462" y="142923"/>
                  <a:pt x="1426462" y="142923"/>
                  <a:pt x="1810122" y="808409"/>
                </a:cubicBezTo>
                <a:cubicBezTo>
                  <a:pt x="1859195" y="893270"/>
                  <a:pt x="1859195" y="1000462"/>
                  <a:pt x="1810122" y="1089789"/>
                </a:cubicBezTo>
                <a:cubicBezTo>
                  <a:pt x="1810122" y="1089789"/>
                  <a:pt x="1810122" y="1089789"/>
                  <a:pt x="1359544" y="1866934"/>
                </a:cubicBezTo>
                <a:cubicBezTo>
                  <a:pt x="1252476" y="2054521"/>
                  <a:pt x="984806" y="2058987"/>
                  <a:pt x="877738" y="1871401"/>
                </a:cubicBezTo>
                <a:cubicBezTo>
                  <a:pt x="877738" y="1871401"/>
                  <a:pt x="873277" y="1871401"/>
                  <a:pt x="873277" y="1871401"/>
                </a:cubicBezTo>
                <a:cubicBezTo>
                  <a:pt x="873277" y="1871401"/>
                  <a:pt x="873277" y="1871401"/>
                  <a:pt x="39038" y="419837"/>
                </a:cubicBezTo>
                <a:cubicBezTo>
                  <a:pt x="39038" y="419837"/>
                  <a:pt x="39038" y="419837"/>
                  <a:pt x="34577" y="415371"/>
                </a:cubicBezTo>
                <a:cubicBezTo>
                  <a:pt x="-68030" y="232250"/>
                  <a:pt x="70266" y="0"/>
                  <a:pt x="28440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272AA27-5C37-1E42-B6EC-5055BD92D99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776616" y="1374674"/>
            <a:ext cx="1848448" cy="2009877"/>
          </a:xfrm>
          <a:custGeom>
            <a:avLst/>
            <a:gdLst>
              <a:gd name="connsiteX0" fmla="*/ 728886 w 1848448"/>
              <a:gd name="connsiteY0" fmla="*/ 20 h 2009877"/>
              <a:gd name="connsiteX1" fmla="*/ 969988 w 1848448"/>
              <a:gd name="connsiteY1" fmla="*/ 138477 h 2009877"/>
              <a:gd name="connsiteX2" fmla="*/ 974452 w 1848448"/>
              <a:gd name="connsiteY2" fmla="*/ 138477 h 2009877"/>
              <a:gd name="connsiteX3" fmla="*/ 1809378 w 1848448"/>
              <a:gd name="connsiteY3" fmla="*/ 1590040 h 2009877"/>
              <a:gd name="connsiteX4" fmla="*/ 1813843 w 1848448"/>
              <a:gd name="connsiteY4" fmla="*/ 1594507 h 2009877"/>
              <a:gd name="connsiteX5" fmla="*/ 1563812 w 1848448"/>
              <a:gd name="connsiteY5" fmla="*/ 2009877 h 2009877"/>
              <a:gd name="connsiteX6" fmla="*/ 666378 w 1848448"/>
              <a:gd name="connsiteY6" fmla="*/ 2009877 h 2009877"/>
              <a:gd name="connsiteX7" fmla="*/ 420812 w 1848448"/>
              <a:gd name="connsiteY7" fmla="*/ 1866954 h 2009877"/>
              <a:gd name="connsiteX8" fmla="*/ 36836 w 1848448"/>
              <a:gd name="connsiteY8" fmla="*/ 1201468 h 2009877"/>
              <a:gd name="connsiteX9" fmla="*/ 36836 w 1848448"/>
              <a:gd name="connsiteY9" fmla="*/ 920088 h 2009877"/>
              <a:gd name="connsiteX10" fmla="*/ 487785 w 1848448"/>
              <a:gd name="connsiteY10" fmla="*/ 142943 h 2009877"/>
              <a:gd name="connsiteX11" fmla="*/ 728886 w 1848448"/>
              <a:gd name="connsiteY11" fmla="*/ 20 h 200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448" h="2009877">
                <a:moveTo>
                  <a:pt x="728886" y="20"/>
                </a:moveTo>
                <a:cubicBezTo>
                  <a:pt x="822648" y="-1097"/>
                  <a:pt x="916410" y="44683"/>
                  <a:pt x="969988" y="138477"/>
                </a:cubicBezTo>
                <a:cubicBezTo>
                  <a:pt x="974452" y="138477"/>
                  <a:pt x="974452" y="138477"/>
                  <a:pt x="974452" y="138477"/>
                </a:cubicBezTo>
                <a:cubicBezTo>
                  <a:pt x="974452" y="138477"/>
                  <a:pt x="974452" y="138477"/>
                  <a:pt x="1809378" y="1590040"/>
                </a:cubicBezTo>
                <a:cubicBezTo>
                  <a:pt x="1809378" y="1590040"/>
                  <a:pt x="1809378" y="1590040"/>
                  <a:pt x="1813843" y="1594507"/>
                </a:cubicBezTo>
                <a:cubicBezTo>
                  <a:pt x="1916534" y="1777627"/>
                  <a:pt x="1778124" y="2009877"/>
                  <a:pt x="1563812" y="2009877"/>
                </a:cubicBezTo>
                <a:cubicBezTo>
                  <a:pt x="1563812" y="2009877"/>
                  <a:pt x="1563812" y="2009877"/>
                  <a:pt x="666378" y="2009877"/>
                </a:cubicBezTo>
                <a:cubicBezTo>
                  <a:pt x="563687" y="2009877"/>
                  <a:pt x="469925" y="1956281"/>
                  <a:pt x="420812" y="1866954"/>
                </a:cubicBezTo>
                <a:cubicBezTo>
                  <a:pt x="420812" y="1866954"/>
                  <a:pt x="420812" y="1866954"/>
                  <a:pt x="36836" y="1201468"/>
                </a:cubicBezTo>
                <a:cubicBezTo>
                  <a:pt x="-12278" y="1116607"/>
                  <a:pt x="-12278" y="1009415"/>
                  <a:pt x="36836" y="920088"/>
                </a:cubicBezTo>
                <a:cubicBezTo>
                  <a:pt x="36836" y="920088"/>
                  <a:pt x="36836" y="920088"/>
                  <a:pt x="487785" y="142943"/>
                </a:cubicBezTo>
                <a:cubicBezTo>
                  <a:pt x="541363" y="49150"/>
                  <a:pt x="635124" y="1137"/>
                  <a:pt x="728886" y="2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70E651A9-37AD-3A44-AE54-79CBC0DB008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776616" y="3487739"/>
            <a:ext cx="1848448" cy="2009877"/>
          </a:xfrm>
          <a:custGeom>
            <a:avLst/>
            <a:gdLst>
              <a:gd name="connsiteX0" fmla="*/ 666378 w 1848448"/>
              <a:gd name="connsiteY0" fmla="*/ 0 h 2009877"/>
              <a:gd name="connsiteX1" fmla="*/ 1563812 w 1848448"/>
              <a:gd name="connsiteY1" fmla="*/ 0 h 2009877"/>
              <a:gd name="connsiteX2" fmla="*/ 1813843 w 1848448"/>
              <a:gd name="connsiteY2" fmla="*/ 415371 h 2009877"/>
              <a:gd name="connsiteX3" fmla="*/ 1809378 w 1848448"/>
              <a:gd name="connsiteY3" fmla="*/ 419837 h 2009877"/>
              <a:gd name="connsiteX4" fmla="*/ 974452 w 1848448"/>
              <a:gd name="connsiteY4" fmla="*/ 1871401 h 2009877"/>
              <a:gd name="connsiteX5" fmla="*/ 969988 w 1848448"/>
              <a:gd name="connsiteY5" fmla="*/ 1871401 h 2009877"/>
              <a:gd name="connsiteX6" fmla="*/ 487785 w 1848448"/>
              <a:gd name="connsiteY6" fmla="*/ 1866934 h 2009877"/>
              <a:gd name="connsiteX7" fmla="*/ 36836 w 1848448"/>
              <a:gd name="connsiteY7" fmla="*/ 1089789 h 2009877"/>
              <a:gd name="connsiteX8" fmla="*/ 36836 w 1848448"/>
              <a:gd name="connsiteY8" fmla="*/ 808409 h 2009877"/>
              <a:gd name="connsiteX9" fmla="*/ 420812 w 1848448"/>
              <a:gd name="connsiteY9" fmla="*/ 142923 h 2009877"/>
              <a:gd name="connsiteX10" fmla="*/ 666378 w 1848448"/>
              <a:gd name="connsiteY10" fmla="*/ 0 h 200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8448" h="2009877">
                <a:moveTo>
                  <a:pt x="666378" y="0"/>
                </a:moveTo>
                <a:cubicBezTo>
                  <a:pt x="666378" y="0"/>
                  <a:pt x="666378" y="0"/>
                  <a:pt x="1563812" y="0"/>
                </a:cubicBezTo>
                <a:cubicBezTo>
                  <a:pt x="1778124" y="0"/>
                  <a:pt x="1916534" y="232250"/>
                  <a:pt x="1813843" y="415371"/>
                </a:cubicBezTo>
                <a:cubicBezTo>
                  <a:pt x="1809378" y="419837"/>
                  <a:pt x="1809378" y="419837"/>
                  <a:pt x="1809378" y="419837"/>
                </a:cubicBezTo>
                <a:cubicBezTo>
                  <a:pt x="1809378" y="419837"/>
                  <a:pt x="1809378" y="419837"/>
                  <a:pt x="974452" y="1871401"/>
                </a:cubicBezTo>
                <a:cubicBezTo>
                  <a:pt x="974452" y="1871401"/>
                  <a:pt x="974452" y="1871401"/>
                  <a:pt x="969988" y="1871401"/>
                </a:cubicBezTo>
                <a:cubicBezTo>
                  <a:pt x="862831" y="2058987"/>
                  <a:pt x="594941" y="2054521"/>
                  <a:pt x="487785" y="1866934"/>
                </a:cubicBezTo>
                <a:cubicBezTo>
                  <a:pt x="487785" y="1866934"/>
                  <a:pt x="487785" y="1866934"/>
                  <a:pt x="36836" y="1089789"/>
                </a:cubicBezTo>
                <a:cubicBezTo>
                  <a:pt x="-12278" y="1000462"/>
                  <a:pt x="-12278" y="893270"/>
                  <a:pt x="36836" y="808409"/>
                </a:cubicBezTo>
                <a:cubicBezTo>
                  <a:pt x="36836" y="808409"/>
                  <a:pt x="36836" y="808409"/>
                  <a:pt x="420812" y="142923"/>
                </a:cubicBezTo>
                <a:cubicBezTo>
                  <a:pt x="469925" y="53596"/>
                  <a:pt x="563687" y="0"/>
                  <a:pt x="66637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86CAF99-083C-F740-BB20-BD74DBE759A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70055" y="1374674"/>
            <a:ext cx="1846926" cy="2009877"/>
          </a:xfrm>
          <a:custGeom>
            <a:avLst/>
            <a:gdLst>
              <a:gd name="connsiteX0" fmla="*/ 1118641 w 1846926"/>
              <a:gd name="connsiteY0" fmla="*/ 20 h 2009877"/>
              <a:gd name="connsiteX1" fmla="*/ 1359544 w 1846926"/>
              <a:gd name="connsiteY1" fmla="*/ 142943 h 2009877"/>
              <a:gd name="connsiteX2" fmla="*/ 1810122 w 1846926"/>
              <a:gd name="connsiteY2" fmla="*/ 920088 h 2009877"/>
              <a:gd name="connsiteX3" fmla="*/ 1810122 w 1846926"/>
              <a:gd name="connsiteY3" fmla="*/ 1201468 h 2009877"/>
              <a:gd name="connsiteX4" fmla="*/ 1426462 w 1846926"/>
              <a:gd name="connsiteY4" fmla="*/ 1866954 h 2009877"/>
              <a:gd name="connsiteX5" fmla="*/ 1181098 w 1846926"/>
              <a:gd name="connsiteY5" fmla="*/ 2009877 h 2009877"/>
              <a:gd name="connsiteX6" fmla="*/ 284402 w 1846926"/>
              <a:gd name="connsiteY6" fmla="*/ 2009877 h 2009877"/>
              <a:gd name="connsiteX7" fmla="*/ 34577 w 1846926"/>
              <a:gd name="connsiteY7" fmla="*/ 1594507 h 2009877"/>
              <a:gd name="connsiteX8" fmla="*/ 39038 w 1846926"/>
              <a:gd name="connsiteY8" fmla="*/ 1590040 h 2009877"/>
              <a:gd name="connsiteX9" fmla="*/ 873277 w 1846926"/>
              <a:gd name="connsiteY9" fmla="*/ 138477 h 2009877"/>
              <a:gd name="connsiteX10" fmla="*/ 877738 w 1846926"/>
              <a:gd name="connsiteY10" fmla="*/ 138477 h 2009877"/>
              <a:gd name="connsiteX11" fmla="*/ 1118641 w 1846926"/>
              <a:gd name="connsiteY11" fmla="*/ 20 h 200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6926" h="2009877">
                <a:moveTo>
                  <a:pt x="1118641" y="20"/>
                </a:moveTo>
                <a:cubicBezTo>
                  <a:pt x="1212326" y="1137"/>
                  <a:pt x="1306010" y="49150"/>
                  <a:pt x="1359544" y="142943"/>
                </a:cubicBezTo>
                <a:cubicBezTo>
                  <a:pt x="1359544" y="142943"/>
                  <a:pt x="1359544" y="142943"/>
                  <a:pt x="1810122" y="920088"/>
                </a:cubicBezTo>
                <a:cubicBezTo>
                  <a:pt x="1859195" y="1009415"/>
                  <a:pt x="1859195" y="1116607"/>
                  <a:pt x="1810122" y="1201468"/>
                </a:cubicBezTo>
                <a:cubicBezTo>
                  <a:pt x="1810122" y="1201468"/>
                  <a:pt x="1810122" y="1201468"/>
                  <a:pt x="1426462" y="1866954"/>
                </a:cubicBezTo>
                <a:cubicBezTo>
                  <a:pt x="1377389" y="1956281"/>
                  <a:pt x="1283704" y="2009877"/>
                  <a:pt x="1181098" y="2009877"/>
                </a:cubicBezTo>
                <a:cubicBezTo>
                  <a:pt x="1181098" y="2009877"/>
                  <a:pt x="1181098" y="2009877"/>
                  <a:pt x="284402" y="2009877"/>
                </a:cubicBezTo>
                <a:cubicBezTo>
                  <a:pt x="70266" y="2009877"/>
                  <a:pt x="-68030" y="1777627"/>
                  <a:pt x="34577" y="1594507"/>
                </a:cubicBezTo>
                <a:cubicBezTo>
                  <a:pt x="39038" y="1590040"/>
                  <a:pt x="39038" y="1590040"/>
                  <a:pt x="39038" y="1590040"/>
                </a:cubicBezTo>
                <a:cubicBezTo>
                  <a:pt x="39038" y="1590040"/>
                  <a:pt x="39038" y="1590040"/>
                  <a:pt x="873277" y="138477"/>
                </a:cubicBezTo>
                <a:cubicBezTo>
                  <a:pt x="873277" y="138477"/>
                  <a:pt x="877738" y="138477"/>
                  <a:pt x="877738" y="138477"/>
                </a:cubicBezTo>
                <a:cubicBezTo>
                  <a:pt x="931272" y="44683"/>
                  <a:pt x="1024957" y="-1097"/>
                  <a:pt x="1118641" y="2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DD052A9-C51D-B04B-AC40-F9F2C136835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980480" y="1044575"/>
            <a:ext cx="2232627" cy="1339850"/>
          </a:xfrm>
          <a:custGeom>
            <a:avLst/>
            <a:gdLst>
              <a:gd name="connsiteX0" fmla="*/ 274938 w 2232627"/>
              <a:gd name="connsiteY0" fmla="*/ 0 h 1339850"/>
              <a:gd name="connsiteX1" fmla="*/ 279401 w 2232627"/>
              <a:gd name="connsiteY1" fmla="*/ 0 h 1339850"/>
              <a:gd name="connsiteX2" fmla="*/ 1953227 w 2232627"/>
              <a:gd name="connsiteY2" fmla="*/ 0 h 1339850"/>
              <a:gd name="connsiteX3" fmla="*/ 1957691 w 2232627"/>
              <a:gd name="connsiteY3" fmla="*/ 0 h 1339850"/>
              <a:gd name="connsiteX4" fmla="*/ 2194258 w 2232627"/>
              <a:gd name="connsiteY4" fmla="*/ 419820 h 1339850"/>
              <a:gd name="connsiteX5" fmla="*/ 1743441 w 2232627"/>
              <a:gd name="connsiteY5" fmla="*/ 1201399 h 1339850"/>
              <a:gd name="connsiteX6" fmla="*/ 1502410 w 2232627"/>
              <a:gd name="connsiteY6" fmla="*/ 1339850 h 1339850"/>
              <a:gd name="connsiteX7" fmla="*/ 730218 w 2232627"/>
              <a:gd name="connsiteY7" fmla="*/ 1339850 h 1339850"/>
              <a:gd name="connsiteX8" fmla="*/ 489187 w 2232627"/>
              <a:gd name="connsiteY8" fmla="*/ 1201399 h 1339850"/>
              <a:gd name="connsiteX9" fmla="*/ 38370 w 2232627"/>
              <a:gd name="connsiteY9" fmla="*/ 419820 h 1339850"/>
              <a:gd name="connsiteX10" fmla="*/ 274938 w 2232627"/>
              <a:gd name="connsiteY10" fmla="*/ 0 h 1339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32627" h="1339850">
                <a:moveTo>
                  <a:pt x="274938" y="0"/>
                </a:moveTo>
                <a:cubicBezTo>
                  <a:pt x="279401" y="0"/>
                  <a:pt x="279401" y="0"/>
                  <a:pt x="279401" y="0"/>
                </a:cubicBezTo>
                <a:cubicBezTo>
                  <a:pt x="279401" y="0"/>
                  <a:pt x="279401" y="0"/>
                  <a:pt x="1953227" y="0"/>
                </a:cubicBezTo>
                <a:cubicBezTo>
                  <a:pt x="1953227" y="0"/>
                  <a:pt x="1953227" y="0"/>
                  <a:pt x="1957691" y="0"/>
                </a:cubicBezTo>
                <a:cubicBezTo>
                  <a:pt x="2171941" y="0"/>
                  <a:pt x="2301383" y="236707"/>
                  <a:pt x="2194258" y="419820"/>
                </a:cubicBezTo>
                <a:cubicBezTo>
                  <a:pt x="2194258" y="419820"/>
                  <a:pt x="2194258" y="419820"/>
                  <a:pt x="1743441" y="1201399"/>
                </a:cubicBezTo>
                <a:cubicBezTo>
                  <a:pt x="1694342" y="1286256"/>
                  <a:pt x="1600608" y="1339850"/>
                  <a:pt x="1502410" y="1339850"/>
                </a:cubicBezTo>
                <a:cubicBezTo>
                  <a:pt x="1502410" y="1339850"/>
                  <a:pt x="1502410" y="1339850"/>
                  <a:pt x="730218" y="1339850"/>
                </a:cubicBezTo>
                <a:cubicBezTo>
                  <a:pt x="632020" y="1339850"/>
                  <a:pt x="538286" y="1286256"/>
                  <a:pt x="489187" y="1201399"/>
                </a:cubicBezTo>
                <a:cubicBezTo>
                  <a:pt x="489187" y="1201399"/>
                  <a:pt x="489187" y="1201399"/>
                  <a:pt x="38370" y="419820"/>
                </a:cubicBezTo>
                <a:cubicBezTo>
                  <a:pt x="-68755" y="236707"/>
                  <a:pt x="60688" y="0"/>
                  <a:pt x="2749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79B572C7-A247-2341-B0C9-7368C5EC675F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D7A0CB-EA7D-CA45-8299-3F7FB6F5CDB6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33AA763F-3DE9-F040-A4AF-CFA898040E44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9CB7F15E-5DBE-7F42-B77F-4D269BDE748C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57797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39B11DBD-85E4-A240-BEBC-33F61AB49CC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617268" y="956265"/>
            <a:ext cx="2623444" cy="1328149"/>
          </a:xfrm>
          <a:custGeom>
            <a:avLst/>
            <a:gdLst>
              <a:gd name="connsiteX0" fmla="*/ 761700 w 2623444"/>
              <a:gd name="connsiteY0" fmla="*/ 676 h 1328149"/>
              <a:gd name="connsiteX1" fmla="*/ 2610207 w 2623444"/>
              <a:gd name="connsiteY1" fmla="*/ 1190518 h 1328149"/>
              <a:gd name="connsiteX2" fmla="*/ 2539281 w 2623444"/>
              <a:gd name="connsiteY2" fmla="*/ 1328149 h 1328149"/>
              <a:gd name="connsiteX3" fmla="*/ 87904 w 2623444"/>
              <a:gd name="connsiteY3" fmla="*/ 1328149 h 1328149"/>
              <a:gd name="connsiteX4" fmla="*/ 12545 w 2623444"/>
              <a:gd name="connsiteY4" fmla="*/ 1194958 h 1328149"/>
              <a:gd name="connsiteX5" fmla="*/ 677476 w 2623444"/>
              <a:gd name="connsiteY5" fmla="*/ 45073 h 1328149"/>
              <a:gd name="connsiteX6" fmla="*/ 761700 w 2623444"/>
              <a:gd name="connsiteY6" fmla="*/ 676 h 1328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3444" h="1328149">
                <a:moveTo>
                  <a:pt x="761700" y="676"/>
                </a:moveTo>
                <a:cubicBezTo>
                  <a:pt x="1528587" y="85030"/>
                  <a:pt x="2215682" y="533441"/>
                  <a:pt x="2610207" y="1190518"/>
                </a:cubicBezTo>
                <a:cubicBezTo>
                  <a:pt x="2645670" y="1252674"/>
                  <a:pt x="2605774" y="1328149"/>
                  <a:pt x="2539281" y="1328149"/>
                </a:cubicBezTo>
                <a:cubicBezTo>
                  <a:pt x="2539281" y="1328149"/>
                  <a:pt x="2539281" y="1328149"/>
                  <a:pt x="87904" y="1328149"/>
                </a:cubicBezTo>
                <a:cubicBezTo>
                  <a:pt x="21411" y="1328149"/>
                  <a:pt x="-22918" y="1252674"/>
                  <a:pt x="12545" y="1194958"/>
                </a:cubicBezTo>
                <a:cubicBezTo>
                  <a:pt x="12545" y="1194958"/>
                  <a:pt x="12545" y="1194958"/>
                  <a:pt x="677476" y="45073"/>
                </a:cubicBezTo>
                <a:cubicBezTo>
                  <a:pt x="695207" y="13995"/>
                  <a:pt x="726237" y="-3764"/>
                  <a:pt x="761700" y="67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7F43B304-4B2C-7040-B042-DDFFA0237DC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045910" y="3619635"/>
            <a:ext cx="2064529" cy="2297491"/>
          </a:xfrm>
          <a:custGeom>
            <a:avLst/>
            <a:gdLst>
              <a:gd name="connsiteX0" fmla="*/ 1310715 w 2064529"/>
              <a:gd name="connsiteY0" fmla="*/ 0 h 2297491"/>
              <a:gd name="connsiteX1" fmla="*/ 1387795 w 2064529"/>
              <a:gd name="connsiteY1" fmla="*/ 43261 h 2297491"/>
              <a:gd name="connsiteX2" fmla="*/ 2053233 w 2064529"/>
              <a:gd name="connsiteY2" fmla="*/ 1196905 h 2297491"/>
              <a:gd name="connsiteX3" fmla="*/ 2048797 w 2064529"/>
              <a:gd name="connsiteY3" fmla="*/ 1294521 h 2297491"/>
              <a:gd name="connsiteX4" fmla="*/ 1294633 w 2064529"/>
              <a:gd name="connsiteY4" fmla="*/ 1964522 h 2297491"/>
              <a:gd name="connsiteX5" fmla="*/ 87972 w 2064529"/>
              <a:gd name="connsiteY5" fmla="*/ 2297304 h 2297491"/>
              <a:gd name="connsiteX6" fmla="*/ 12555 w 2064529"/>
              <a:gd name="connsiteY6" fmla="*/ 2168628 h 2297491"/>
              <a:gd name="connsiteX7" fmla="*/ 1236962 w 2064529"/>
              <a:gd name="connsiteY7" fmla="*/ 43261 h 2297491"/>
              <a:gd name="connsiteX8" fmla="*/ 1310715 w 2064529"/>
              <a:gd name="connsiteY8" fmla="*/ 0 h 2297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4529" h="2297491">
                <a:moveTo>
                  <a:pt x="1310715" y="0"/>
                </a:moveTo>
                <a:cubicBezTo>
                  <a:pt x="1340105" y="0"/>
                  <a:pt x="1370050" y="14420"/>
                  <a:pt x="1387795" y="43261"/>
                </a:cubicBezTo>
                <a:cubicBezTo>
                  <a:pt x="1387795" y="43261"/>
                  <a:pt x="1387795" y="43261"/>
                  <a:pt x="2053233" y="1196905"/>
                </a:cubicBezTo>
                <a:cubicBezTo>
                  <a:pt x="2070978" y="1227965"/>
                  <a:pt x="2066542" y="1263462"/>
                  <a:pt x="2048797" y="1294521"/>
                </a:cubicBezTo>
                <a:cubicBezTo>
                  <a:pt x="1844729" y="1565184"/>
                  <a:pt x="1591863" y="1791476"/>
                  <a:pt x="1294633" y="1964522"/>
                </a:cubicBezTo>
                <a:cubicBezTo>
                  <a:pt x="921988" y="2177503"/>
                  <a:pt x="509416" y="2292867"/>
                  <a:pt x="87972" y="2297304"/>
                </a:cubicBezTo>
                <a:cubicBezTo>
                  <a:pt x="21428" y="2301741"/>
                  <a:pt x="-22935" y="2226311"/>
                  <a:pt x="12555" y="2168628"/>
                </a:cubicBezTo>
                <a:cubicBezTo>
                  <a:pt x="12555" y="2168628"/>
                  <a:pt x="12555" y="2168628"/>
                  <a:pt x="1236962" y="43261"/>
                </a:cubicBezTo>
                <a:cubicBezTo>
                  <a:pt x="1252489" y="14420"/>
                  <a:pt x="1281325" y="0"/>
                  <a:pt x="13107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34AEA486-9BBA-9041-B53C-924B96D5C69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949700" y="4578351"/>
            <a:ext cx="2623444" cy="1326565"/>
          </a:xfrm>
          <a:custGeom>
            <a:avLst/>
            <a:gdLst>
              <a:gd name="connsiteX0" fmla="*/ 84164 w 2623444"/>
              <a:gd name="connsiteY0" fmla="*/ 0 h 1326565"/>
              <a:gd name="connsiteX1" fmla="*/ 2535541 w 2623444"/>
              <a:gd name="connsiteY1" fmla="*/ 0 h 1326565"/>
              <a:gd name="connsiteX2" fmla="*/ 2610900 w 2623444"/>
              <a:gd name="connsiteY2" fmla="*/ 128598 h 1326565"/>
              <a:gd name="connsiteX3" fmla="*/ 1945970 w 2623444"/>
              <a:gd name="connsiteY3" fmla="*/ 1281547 h 1326565"/>
              <a:gd name="connsiteX4" fmla="*/ 1861745 w 2623444"/>
              <a:gd name="connsiteY4" fmla="*/ 1325891 h 1326565"/>
              <a:gd name="connsiteX5" fmla="*/ 13238 w 2623444"/>
              <a:gd name="connsiteY5" fmla="*/ 133033 h 1326565"/>
              <a:gd name="connsiteX6" fmla="*/ 84164 w 2623444"/>
              <a:gd name="connsiteY6" fmla="*/ 0 h 132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3444" h="1326565">
                <a:moveTo>
                  <a:pt x="84164" y="0"/>
                </a:moveTo>
                <a:cubicBezTo>
                  <a:pt x="84164" y="0"/>
                  <a:pt x="84164" y="0"/>
                  <a:pt x="2535541" y="0"/>
                </a:cubicBezTo>
                <a:cubicBezTo>
                  <a:pt x="2602034" y="0"/>
                  <a:pt x="2646363" y="70951"/>
                  <a:pt x="2610900" y="128598"/>
                </a:cubicBezTo>
                <a:cubicBezTo>
                  <a:pt x="2610900" y="128598"/>
                  <a:pt x="2610900" y="128598"/>
                  <a:pt x="1945970" y="1281547"/>
                </a:cubicBezTo>
                <a:cubicBezTo>
                  <a:pt x="1928238" y="1312588"/>
                  <a:pt x="1897208" y="1330325"/>
                  <a:pt x="1861745" y="1325891"/>
                </a:cubicBezTo>
                <a:cubicBezTo>
                  <a:pt x="1094859" y="1237202"/>
                  <a:pt x="407764" y="793761"/>
                  <a:pt x="13238" y="133033"/>
                </a:cubicBezTo>
                <a:cubicBezTo>
                  <a:pt x="-22225" y="75385"/>
                  <a:pt x="17671" y="0"/>
                  <a:pt x="8416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 dirty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F3656A01-1722-114B-B12A-D944D3D38AF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879347" y="2386014"/>
            <a:ext cx="1702678" cy="2298983"/>
          </a:xfrm>
          <a:custGeom>
            <a:avLst/>
            <a:gdLst>
              <a:gd name="connsiteX0" fmla="*/ 87967 w 1702678"/>
              <a:gd name="connsiteY0" fmla="*/ 0 h 2298983"/>
              <a:gd name="connsiteX1" fmla="*/ 1418773 w 1702678"/>
              <a:gd name="connsiteY1" fmla="*/ 0 h 2298983"/>
              <a:gd name="connsiteX2" fmla="*/ 1498621 w 1702678"/>
              <a:gd name="connsiteY2" fmla="*/ 53245 h 2298983"/>
              <a:gd name="connsiteX3" fmla="*/ 1702678 w 1702678"/>
              <a:gd name="connsiteY3" fmla="*/ 1042717 h 2298983"/>
              <a:gd name="connsiteX4" fmla="*/ 1392157 w 1702678"/>
              <a:gd name="connsiteY4" fmla="*/ 2254043 h 2298983"/>
              <a:gd name="connsiteX5" fmla="*/ 1236896 w 1702678"/>
              <a:gd name="connsiteY5" fmla="*/ 2254043 h 2298983"/>
              <a:gd name="connsiteX6" fmla="*/ 12554 w 1702678"/>
              <a:gd name="connsiteY6" fmla="*/ 133113 h 2298983"/>
              <a:gd name="connsiteX7" fmla="*/ 87967 w 1702678"/>
              <a:gd name="connsiteY7" fmla="*/ 0 h 2298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2678" h="2298983">
                <a:moveTo>
                  <a:pt x="87967" y="0"/>
                </a:moveTo>
                <a:cubicBezTo>
                  <a:pt x="87967" y="0"/>
                  <a:pt x="87967" y="0"/>
                  <a:pt x="1418773" y="0"/>
                </a:cubicBezTo>
                <a:cubicBezTo>
                  <a:pt x="1454261" y="0"/>
                  <a:pt x="1485313" y="22186"/>
                  <a:pt x="1498621" y="53245"/>
                </a:cubicBezTo>
                <a:cubicBezTo>
                  <a:pt x="1636138" y="368279"/>
                  <a:pt x="1702678" y="696624"/>
                  <a:pt x="1702678" y="1042717"/>
                </a:cubicBezTo>
                <a:cubicBezTo>
                  <a:pt x="1702678" y="1468678"/>
                  <a:pt x="1596213" y="1885764"/>
                  <a:pt x="1392157" y="2254043"/>
                </a:cubicBezTo>
                <a:cubicBezTo>
                  <a:pt x="1356669" y="2311725"/>
                  <a:pt x="1272384" y="2316162"/>
                  <a:pt x="1236896" y="2254043"/>
                </a:cubicBezTo>
                <a:cubicBezTo>
                  <a:pt x="1236896" y="2254043"/>
                  <a:pt x="1236896" y="2254043"/>
                  <a:pt x="12554" y="133113"/>
                </a:cubicBezTo>
                <a:cubicBezTo>
                  <a:pt x="-22934" y="75431"/>
                  <a:pt x="21426" y="0"/>
                  <a:pt x="879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 dirty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412E3F1-6861-5540-A1B0-65AFE16A332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08388" y="2173958"/>
            <a:ext cx="1701111" cy="2296443"/>
          </a:xfrm>
          <a:custGeom>
            <a:avLst/>
            <a:gdLst>
              <a:gd name="connsiteX0" fmla="*/ 387795 w 1701111"/>
              <a:gd name="connsiteY0" fmla="*/ 16 h 2296443"/>
              <a:gd name="connsiteX1" fmla="*/ 465354 w 1701111"/>
              <a:gd name="connsiteY1" fmla="*/ 42717 h 2296443"/>
              <a:gd name="connsiteX2" fmla="*/ 1688570 w 1701111"/>
              <a:gd name="connsiteY2" fmla="*/ 2167786 h 2296443"/>
              <a:gd name="connsiteX3" fmla="*/ 1613227 w 1701111"/>
              <a:gd name="connsiteY3" fmla="*/ 2296443 h 2296443"/>
              <a:gd name="connsiteX4" fmla="*/ 283644 w 1701111"/>
              <a:gd name="connsiteY4" fmla="*/ 2296443 h 2296443"/>
              <a:gd name="connsiteX5" fmla="*/ 203869 w 1701111"/>
              <a:gd name="connsiteY5" fmla="*/ 2243206 h 2296443"/>
              <a:gd name="connsiteX6" fmla="*/ 0 w 1701111"/>
              <a:gd name="connsiteY6" fmla="*/ 1253873 h 2296443"/>
              <a:gd name="connsiteX7" fmla="*/ 310236 w 1701111"/>
              <a:gd name="connsiteY7" fmla="*/ 47154 h 2296443"/>
              <a:gd name="connsiteX8" fmla="*/ 387795 w 1701111"/>
              <a:gd name="connsiteY8" fmla="*/ 16 h 229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01111" h="2296443">
                <a:moveTo>
                  <a:pt x="387795" y="16"/>
                </a:moveTo>
                <a:cubicBezTo>
                  <a:pt x="417711" y="-538"/>
                  <a:pt x="447626" y="13880"/>
                  <a:pt x="465354" y="42717"/>
                </a:cubicBezTo>
                <a:cubicBezTo>
                  <a:pt x="465354" y="42717"/>
                  <a:pt x="465354" y="42717"/>
                  <a:pt x="1688570" y="2167786"/>
                </a:cubicBezTo>
                <a:cubicBezTo>
                  <a:pt x="1724025" y="2225460"/>
                  <a:pt x="1679706" y="2296443"/>
                  <a:pt x="1613227" y="2296443"/>
                </a:cubicBezTo>
                <a:cubicBezTo>
                  <a:pt x="1613227" y="2296443"/>
                  <a:pt x="1613227" y="2296443"/>
                  <a:pt x="283644" y="2296443"/>
                </a:cubicBezTo>
                <a:cubicBezTo>
                  <a:pt x="248189" y="2296443"/>
                  <a:pt x="217165" y="2274261"/>
                  <a:pt x="203869" y="2243206"/>
                </a:cubicBezTo>
                <a:cubicBezTo>
                  <a:pt x="66479" y="1932653"/>
                  <a:pt x="0" y="1599918"/>
                  <a:pt x="0" y="1253873"/>
                </a:cubicBezTo>
                <a:cubicBezTo>
                  <a:pt x="0" y="827972"/>
                  <a:pt x="106367" y="415381"/>
                  <a:pt x="310236" y="47154"/>
                </a:cubicBezTo>
                <a:cubicBezTo>
                  <a:pt x="327964" y="16098"/>
                  <a:pt x="357880" y="571"/>
                  <a:pt x="387795" y="1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401498E-FB98-DA4B-86CD-462C476C083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079968" y="939801"/>
            <a:ext cx="2062963" cy="2296981"/>
          </a:xfrm>
          <a:custGeom>
            <a:avLst/>
            <a:gdLst>
              <a:gd name="connsiteX0" fmla="*/ 1975060 w 2062963"/>
              <a:gd name="connsiteY0" fmla="*/ 0 h 2296981"/>
              <a:gd name="connsiteX1" fmla="*/ 2050419 w 2062963"/>
              <a:gd name="connsiteY1" fmla="*/ 133094 h 2296981"/>
              <a:gd name="connsiteX2" fmla="*/ 826941 w 2062963"/>
              <a:gd name="connsiteY2" fmla="*/ 2253726 h 2296981"/>
              <a:gd name="connsiteX3" fmla="*/ 676223 w 2062963"/>
              <a:gd name="connsiteY3" fmla="*/ 2253726 h 2296981"/>
              <a:gd name="connsiteX4" fmla="*/ 11289 w 2062963"/>
              <a:gd name="connsiteY4" fmla="*/ 1100244 h 2296981"/>
              <a:gd name="connsiteX5" fmla="*/ 15722 w 2062963"/>
              <a:gd name="connsiteY5" fmla="*/ 1007078 h 2296981"/>
              <a:gd name="connsiteX6" fmla="*/ 769313 w 2062963"/>
              <a:gd name="connsiteY6" fmla="*/ 332735 h 2296981"/>
              <a:gd name="connsiteX7" fmla="*/ 1975060 w 2062963"/>
              <a:gd name="connsiteY7" fmla="*/ 0 h 229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2963" h="2296981">
                <a:moveTo>
                  <a:pt x="1975060" y="0"/>
                </a:moveTo>
                <a:cubicBezTo>
                  <a:pt x="2041553" y="0"/>
                  <a:pt x="2085882" y="70984"/>
                  <a:pt x="2050419" y="133094"/>
                </a:cubicBezTo>
                <a:cubicBezTo>
                  <a:pt x="2050419" y="133094"/>
                  <a:pt x="2050419" y="133094"/>
                  <a:pt x="826941" y="2253726"/>
                </a:cubicBezTo>
                <a:cubicBezTo>
                  <a:pt x="795911" y="2311400"/>
                  <a:pt x="711686" y="2311400"/>
                  <a:pt x="676223" y="2253726"/>
                </a:cubicBezTo>
                <a:cubicBezTo>
                  <a:pt x="676223" y="2253726"/>
                  <a:pt x="676223" y="2253726"/>
                  <a:pt x="11289" y="1100244"/>
                </a:cubicBezTo>
                <a:cubicBezTo>
                  <a:pt x="-6443" y="1073625"/>
                  <a:pt x="-2010" y="1033697"/>
                  <a:pt x="15722" y="1007078"/>
                </a:cubicBezTo>
                <a:cubicBezTo>
                  <a:pt x="219635" y="732017"/>
                  <a:pt x="472310" y="505758"/>
                  <a:pt x="769313" y="332735"/>
                </a:cubicBezTo>
                <a:cubicBezTo>
                  <a:pt x="1141676" y="119785"/>
                  <a:pt x="1553935" y="4437"/>
                  <a:pt x="197506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4B11C6AC-BE29-6347-9695-18978580DAF0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CEC5F1-4C54-EA42-B935-D27BBDB2AFBE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7DCD9F5D-BF77-5341-A449-17A160D88EF7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CC9F8D4E-0729-1140-9A90-A52AB6CE509A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492621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337022F-9FED-C144-88B0-46840342647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84492" y="4176713"/>
            <a:ext cx="3048233" cy="1733550"/>
          </a:xfrm>
          <a:custGeom>
            <a:avLst/>
            <a:gdLst>
              <a:gd name="connsiteX0" fmla="*/ 63317 w 3048233"/>
              <a:gd name="connsiteY0" fmla="*/ 0 h 1733550"/>
              <a:gd name="connsiteX1" fmla="*/ 255233 w 3048233"/>
              <a:gd name="connsiteY1" fmla="*/ 73594 h 1733550"/>
              <a:gd name="connsiteX2" fmla="*/ 312400 w 3048233"/>
              <a:gd name="connsiteY2" fmla="*/ 69506 h 1733550"/>
              <a:gd name="connsiteX3" fmla="*/ 479817 w 3048233"/>
              <a:gd name="connsiteY3" fmla="*/ 53152 h 1733550"/>
              <a:gd name="connsiteX4" fmla="*/ 528817 w 3048233"/>
              <a:gd name="connsiteY4" fmla="*/ 49063 h 1733550"/>
              <a:gd name="connsiteX5" fmla="*/ 1035150 w 3048233"/>
              <a:gd name="connsiteY5" fmla="*/ 372059 h 1733550"/>
              <a:gd name="connsiteX6" fmla="*/ 1104567 w 3048233"/>
              <a:gd name="connsiteY6" fmla="*/ 527425 h 1733550"/>
              <a:gd name="connsiteX7" fmla="*/ 1120900 w 3048233"/>
              <a:gd name="connsiteY7" fmla="*/ 560133 h 1733550"/>
              <a:gd name="connsiteX8" fmla="*/ 1116817 w 3048233"/>
              <a:gd name="connsiteY8" fmla="*/ 560133 h 1733550"/>
              <a:gd name="connsiteX9" fmla="*/ 1141317 w 3048233"/>
              <a:gd name="connsiteY9" fmla="*/ 596930 h 1733550"/>
              <a:gd name="connsiteX10" fmla="*/ 1414900 w 3048233"/>
              <a:gd name="connsiteY10" fmla="*/ 895395 h 1733550"/>
              <a:gd name="connsiteX11" fmla="*/ 2223400 w 3048233"/>
              <a:gd name="connsiteY11" fmla="*/ 1222480 h 1733550"/>
              <a:gd name="connsiteX12" fmla="*/ 2309150 w 3048233"/>
              <a:gd name="connsiteY12" fmla="*/ 1226569 h 1733550"/>
              <a:gd name="connsiteX13" fmla="*/ 3048233 w 3048233"/>
              <a:gd name="connsiteY13" fmla="*/ 1022141 h 1733550"/>
              <a:gd name="connsiteX14" fmla="*/ 1312817 w 3048233"/>
              <a:gd name="connsiteY14" fmla="*/ 1733550 h 1733550"/>
              <a:gd name="connsiteX15" fmla="*/ 1051483 w 3048233"/>
              <a:gd name="connsiteY15" fmla="*/ 1721285 h 1733550"/>
              <a:gd name="connsiteX16" fmla="*/ 132733 w 3048233"/>
              <a:gd name="connsiteY16" fmla="*/ 997609 h 1733550"/>
              <a:gd name="connsiteX17" fmla="*/ 63317 w 3048233"/>
              <a:gd name="connsiteY17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48233" h="1733550">
                <a:moveTo>
                  <a:pt x="63317" y="0"/>
                </a:moveTo>
                <a:cubicBezTo>
                  <a:pt x="91900" y="36797"/>
                  <a:pt x="144983" y="73594"/>
                  <a:pt x="255233" y="73594"/>
                </a:cubicBezTo>
                <a:cubicBezTo>
                  <a:pt x="275650" y="73594"/>
                  <a:pt x="291983" y="73594"/>
                  <a:pt x="312400" y="69506"/>
                </a:cubicBezTo>
                <a:cubicBezTo>
                  <a:pt x="312400" y="69506"/>
                  <a:pt x="312400" y="69506"/>
                  <a:pt x="479817" y="53152"/>
                </a:cubicBezTo>
                <a:cubicBezTo>
                  <a:pt x="496150" y="49063"/>
                  <a:pt x="512483" y="49063"/>
                  <a:pt x="528817" y="49063"/>
                </a:cubicBezTo>
                <a:cubicBezTo>
                  <a:pt x="732983" y="49063"/>
                  <a:pt x="957567" y="192163"/>
                  <a:pt x="1035150" y="372059"/>
                </a:cubicBezTo>
                <a:cubicBezTo>
                  <a:pt x="1035150" y="372059"/>
                  <a:pt x="1035150" y="372059"/>
                  <a:pt x="1104567" y="527425"/>
                </a:cubicBezTo>
                <a:cubicBezTo>
                  <a:pt x="1108650" y="539690"/>
                  <a:pt x="1112733" y="547867"/>
                  <a:pt x="1120900" y="560133"/>
                </a:cubicBezTo>
                <a:cubicBezTo>
                  <a:pt x="1120900" y="560133"/>
                  <a:pt x="1120900" y="560133"/>
                  <a:pt x="1116817" y="560133"/>
                </a:cubicBezTo>
                <a:cubicBezTo>
                  <a:pt x="1116817" y="560133"/>
                  <a:pt x="1116817" y="560133"/>
                  <a:pt x="1141317" y="596930"/>
                </a:cubicBezTo>
                <a:cubicBezTo>
                  <a:pt x="1145400" y="605107"/>
                  <a:pt x="1235233" y="748207"/>
                  <a:pt x="1414900" y="895395"/>
                </a:cubicBezTo>
                <a:cubicBezTo>
                  <a:pt x="1582317" y="1034406"/>
                  <a:pt x="1855900" y="1202037"/>
                  <a:pt x="2223400" y="1222480"/>
                </a:cubicBezTo>
                <a:cubicBezTo>
                  <a:pt x="2251983" y="1226569"/>
                  <a:pt x="2280566" y="1226569"/>
                  <a:pt x="2309150" y="1226569"/>
                </a:cubicBezTo>
                <a:cubicBezTo>
                  <a:pt x="2615400" y="1226569"/>
                  <a:pt x="2868566" y="1128443"/>
                  <a:pt x="3048233" y="1022141"/>
                </a:cubicBezTo>
                <a:cubicBezTo>
                  <a:pt x="2586816" y="1471882"/>
                  <a:pt x="1962067" y="1733550"/>
                  <a:pt x="1312817" y="1733550"/>
                </a:cubicBezTo>
                <a:cubicBezTo>
                  <a:pt x="1227067" y="1733550"/>
                  <a:pt x="1137233" y="1729462"/>
                  <a:pt x="1051483" y="1721285"/>
                </a:cubicBezTo>
                <a:cubicBezTo>
                  <a:pt x="1022900" y="1713107"/>
                  <a:pt x="430817" y="1586362"/>
                  <a:pt x="132733" y="997609"/>
                </a:cubicBezTo>
                <a:cubicBezTo>
                  <a:pt x="-63267" y="605107"/>
                  <a:pt x="-2017" y="216694"/>
                  <a:pt x="6331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F3963A5-A2F1-0748-92DD-7F24D7262AA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776785" y="2720975"/>
            <a:ext cx="1658815" cy="3098800"/>
          </a:xfrm>
          <a:custGeom>
            <a:avLst/>
            <a:gdLst>
              <a:gd name="connsiteX0" fmla="*/ 1050347 w 1658815"/>
              <a:gd name="connsiteY0" fmla="*/ 0 h 3098800"/>
              <a:gd name="connsiteX1" fmla="*/ 1115686 w 1658815"/>
              <a:gd name="connsiteY1" fmla="*/ 253464 h 3098800"/>
              <a:gd name="connsiteX2" fmla="*/ 1213694 w 1658815"/>
              <a:gd name="connsiteY2" fmla="*/ 388372 h 3098800"/>
              <a:gd name="connsiteX3" fmla="*/ 1213694 w 1658815"/>
              <a:gd name="connsiteY3" fmla="*/ 1030208 h 3098800"/>
              <a:gd name="connsiteX4" fmla="*/ 1115686 w 1658815"/>
              <a:gd name="connsiteY4" fmla="*/ 1165116 h 3098800"/>
              <a:gd name="connsiteX5" fmla="*/ 1095267 w 1658815"/>
              <a:gd name="connsiteY5" fmla="*/ 1193733 h 3098800"/>
              <a:gd name="connsiteX6" fmla="*/ 1070765 w 1658815"/>
              <a:gd name="connsiteY6" fmla="*/ 1234614 h 3098800"/>
              <a:gd name="connsiteX7" fmla="*/ 952338 w 1658815"/>
              <a:gd name="connsiteY7" fmla="*/ 1618898 h 3098800"/>
              <a:gd name="connsiteX8" fmla="*/ 1070765 w 1658815"/>
              <a:gd name="connsiteY8" fmla="*/ 2485581 h 3098800"/>
              <a:gd name="connsiteX9" fmla="*/ 1658815 w 1658815"/>
              <a:gd name="connsiteY9" fmla="*/ 3098800 h 3098800"/>
              <a:gd name="connsiteX10" fmla="*/ 58012 w 1658815"/>
              <a:gd name="connsiteY10" fmla="*/ 1725190 h 3098800"/>
              <a:gd name="connsiteX11" fmla="*/ 58012 w 1658815"/>
              <a:gd name="connsiteY11" fmla="*/ 1721102 h 3098800"/>
              <a:gd name="connsiteX12" fmla="*/ 221359 w 1658815"/>
              <a:gd name="connsiteY12" fmla="*/ 560074 h 3098800"/>
              <a:gd name="connsiteX13" fmla="*/ 1050347 w 1658815"/>
              <a:gd name="connsiteY13" fmla="*/ 0 h 309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58815" h="3098800">
                <a:moveTo>
                  <a:pt x="1050347" y="0"/>
                </a:moveTo>
                <a:cubicBezTo>
                  <a:pt x="1021761" y="69498"/>
                  <a:pt x="1046263" y="159437"/>
                  <a:pt x="1115686" y="253464"/>
                </a:cubicBezTo>
                <a:cubicBezTo>
                  <a:pt x="1115686" y="253464"/>
                  <a:pt x="1115686" y="253464"/>
                  <a:pt x="1213694" y="388372"/>
                </a:cubicBezTo>
                <a:cubicBezTo>
                  <a:pt x="1340288" y="564162"/>
                  <a:pt x="1340288" y="854419"/>
                  <a:pt x="1213694" y="1030208"/>
                </a:cubicBezTo>
                <a:cubicBezTo>
                  <a:pt x="1213694" y="1030208"/>
                  <a:pt x="1213694" y="1030208"/>
                  <a:pt x="1115686" y="1165116"/>
                </a:cubicBezTo>
                <a:cubicBezTo>
                  <a:pt x="1107518" y="1177381"/>
                  <a:pt x="1099351" y="1185557"/>
                  <a:pt x="1095267" y="1193733"/>
                </a:cubicBezTo>
                <a:cubicBezTo>
                  <a:pt x="1095267" y="1193733"/>
                  <a:pt x="1095267" y="1193733"/>
                  <a:pt x="1070765" y="1234614"/>
                </a:cubicBezTo>
                <a:cubicBezTo>
                  <a:pt x="1066681" y="1238703"/>
                  <a:pt x="989092" y="1389963"/>
                  <a:pt x="952338" y="1618898"/>
                </a:cubicBezTo>
                <a:cubicBezTo>
                  <a:pt x="915585" y="1831481"/>
                  <a:pt x="907418" y="2154443"/>
                  <a:pt x="1070765" y="2485581"/>
                </a:cubicBezTo>
                <a:cubicBezTo>
                  <a:pt x="1230029" y="2800367"/>
                  <a:pt x="1462798" y="2988421"/>
                  <a:pt x="1658815" y="3098800"/>
                </a:cubicBezTo>
                <a:cubicBezTo>
                  <a:pt x="956422" y="2906658"/>
                  <a:pt x="364288" y="2403819"/>
                  <a:pt x="58012" y="1725190"/>
                </a:cubicBezTo>
                <a:cubicBezTo>
                  <a:pt x="58012" y="1725190"/>
                  <a:pt x="58012" y="1725190"/>
                  <a:pt x="58012" y="1721102"/>
                </a:cubicBezTo>
                <a:cubicBezTo>
                  <a:pt x="53929" y="1712925"/>
                  <a:pt x="-146172" y="1124235"/>
                  <a:pt x="221359" y="560074"/>
                </a:cubicBezTo>
                <a:cubicBezTo>
                  <a:pt x="462297" y="192142"/>
                  <a:pt x="825744" y="53146"/>
                  <a:pt x="105034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98C67BE7-16FF-5446-8E1F-FBAC6EE350D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754813" y="1041400"/>
            <a:ext cx="1658815" cy="3098800"/>
          </a:xfrm>
          <a:custGeom>
            <a:avLst/>
            <a:gdLst>
              <a:gd name="connsiteX0" fmla="*/ 0 w 1658815"/>
              <a:gd name="connsiteY0" fmla="*/ 0 h 3098800"/>
              <a:gd name="connsiteX1" fmla="*/ 1600803 w 1658815"/>
              <a:gd name="connsiteY1" fmla="*/ 1377699 h 3098800"/>
              <a:gd name="connsiteX2" fmla="*/ 1437456 w 1658815"/>
              <a:gd name="connsiteY2" fmla="*/ 2538727 h 3098800"/>
              <a:gd name="connsiteX3" fmla="*/ 608469 w 1658815"/>
              <a:gd name="connsiteY3" fmla="*/ 3098800 h 3098800"/>
              <a:gd name="connsiteX4" fmla="*/ 543130 w 1658815"/>
              <a:gd name="connsiteY4" fmla="*/ 2845336 h 3098800"/>
              <a:gd name="connsiteX5" fmla="*/ 445121 w 1658815"/>
              <a:gd name="connsiteY5" fmla="*/ 2710428 h 3098800"/>
              <a:gd name="connsiteX6" fmla="*/ 445121 w 1658815"/>
              <a:gd name="connsiteY6" fmla="*/ 2068592 h 3098800"/>
              <a:gd name="connsiteX7" fmla="*/ 543130 w 1658815"/>
              <a:gd name="connsiteY7" fmla="*/ 1933684 h 3098800"/>
              <a:gd name="connsiteX8" fmla="*/ 555381 w 1658815"/>
              <a:gd name="connsiteY8" fmla="*/ 1917332 h 3098800"/>
              <a:gd name="connsiteX9" fmla="*/ 559465 w 1658815"/>
              <a:gd name="connsiteY9" fmla="*/ 1921420 h 3098800"/>
              <a:gd name="connsiteX10" fmla="*/ 588050 w 1658815"/>
              <a:gd name="connsiteY10" fmla="*/ 1864186 h 3098800"/>
              <a:gd name="connsiteX11" fmla="*/ 706477 w 1658815"/>
              <a:gd name="connsiteY11" fmla="*/ 1479902 h 3098800"/>
              <a:gd name="connsiteX12" fmla="*/ 588050 w 1658815"/>
              <a:gd name="connsiteY12" fmla="*/ 613219 h 3098800"/>
              <a:gd name="connsiteX13" fmla="*/ 0 w 1658815"/>
              <a:gd name="connsiteY13" fmla="*/ 0 h 309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58815" h="3098800">
                <a:moveTo>
                  <a:pt x="0" y="0"/>
                </a:moveTo>
                <a:cubicBezTo>
                  <a:pt x="702393" y="196230"/>
                  <a:pt x="1294527" y="699070"/>
                  <a:pt x="1600803" y="1377699"/>
                </a:cubicBezTo>
                <a:cubicBezTo>
                  <a:pt x="1604887" y="1385875"/>
                  <a:pt x="1804987" y="1974565"/>
                  <a:pt x="1437456" y="2538727"/>
                </a:cubicBezTo>
                <a:cubicBezTo>
                  <a:pt x="1196519" y="2906658"/>
                  <a:pt x="833071" y="3045654"/>
                  <a:pt x="608469" y="3098800"/>
                </a:cubicBezTo>
                <a:cubicBezTo>
                  <a:pt x="637054" y="3029302"/>
                  <a:pt x="612552" y="2943451"/>
                  <a:pt x="543130" y="2845336"/>
                </a:cubicBezTo>
                <a:cubicBezTo>
                  <a:pt x="543130" y="2845336"/>
                  <a:pt x="543130" y="2845336"/>
                  <a:pt x="445121" y="2710428"/>
                </a:cubicBezTo>
                <a:cubicBezTo>
                  <a:pt x="318527" y="2534639"/>
                  <a:pt x="318527" y="2244382"/>
                  <a:pt x="445121" y="2068592"/>
                </a:cubicBezTo>
                <a:cubicBezTo>
                  <a:pt x="445121" y="2068592"/>
                  <a:pt x="445121" y="2068592"/>
                  <a:pt x="543130" y="1933684"/>
                </a:cubicBezTo>
                <a:cubicBezTo>
                  <a:pt x="547213" y="1929596"/>
                  <a:pt x="551297" y="1921420"/>
                  <a:pt x="555381" y="1917332"/>
                </a:cubicBezTo>
                <a:cubicBezTo>
                  <a:pt x="555381" y="1917332"/>
                  <a:pt x="555381" y="1917332"/>
                  <a:pt x="559465" y="1921420"/>
                </a:cubicBezTo>
                <a:cubicBezTo>
                  <a:pt x="559465" y="1921420"/>
                  <a:pt x="559465" y="1921420"/>
                  <a:pt x="588050" y="1864186"/>
                </a:cubicBezTo>
                <a:cubicBezTo>
                  <a:pt x="592134" y="1860098"/>
                  <a:pt x="669724" y="1708837"/>
                  <a:pt x="706477" y="1479902"/>
                </a:cubicBezTo>
                <a:cubicBezTo>
                  <a:pt x="743230" y="1267319"/>
                  <a:pt x="755481" y="944357"/>
                  <a:pt x="588050" y="613219"/>
                </a:cubicBezTo>
                <a:cubicBezTo>
                  <a:pt x="428787" y="302522"/>
                  <a:pt x="200101" y="114468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063855BB-637C-1A40-947B-1DC56606EEC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18225" y="2803525"/>
            <a:ext cx="2454275" cy="2520950"/>
          </a:xfrm>
          <a:custGeom>
            <a:avLst/>
            <a:gdLst>
              <a:gd name="connsiteX0" fmla="*/ 2372602 w 2454275"/>
              <a:gd name="connsiteY0" fmla="*/ 0 h 2520950"/>
              <a:gd name="connsiteX1" fmla="*/ 2454275 w 2454275"/>
              <a:gd name="connsiteY1" fmla="*/ 629216 h 2520950"/>
              <a:gd name="connsiteX2" fmla="*/ 1980572 w 2454275"/>
              <a:gd name="connsiteY2" fmla="*/ 2083768 h 2520950"/>
              <a:gd name="connsiteX3" fmla="*/ 975993 w 2454275"/>
              <a:gd name="connsiteY3" fmla="*/ 2520950 h 2520950"/>
              <a:gd name="connsiteX4" fmla="*/ 898404 w 2454275"/>
              <a:gd name="connsiteY4" fmla="*/ 2516864 h 2520950"/>
              <a:gd name="connsiteX5" fmla="*/ 0 w 2454275"/>
              <a:gd name="connsiteY5" fmla="*/ 2079682 h 2520950"/>
              <a:gd name="connsiteX6" fmla="*/ 183765 w 2454275"/>
              <a:gd name="connsiteY6" fmla="*/ 1899906 h 2520950"/>
              <a:gd name="connsiteX7" fmla="*/ 253187 w 2454275"/>
              <a:gd name="connsiteY7" fmla="*/ 1744645 h 2520950"/>
              <a:gd name="connsiteX8" fmla="*/ 759560 w 2454275"/>
              <a:gd name="connsiteY8" fmla="*/ 1421865 h 2520950"/>
              <a:gd name="connsiteX9" fmla="*/ 808563 w 2454275"/>
              <a:gd name="connsiteY9" fmla="*/ 1425951 h 2520950"/>
              <a:gd name="connsiteX10" fmla="*/ 975993 w 2454275"/>
              <a:gd name="connsiteY10" fmla="*/ 1442294 h 2520950"/>
              <a:gd name="connsiteX11" fmla="*/ 1008662 w 2454275"/>
              <a:gd name="connsiteY11" fmla="*/ 1446380 h 2520950"/>
              <a:gd name="connsiteX12" fmla="*/ 1053582 w 2454275"/>
              <a:gd name="connsiteY12" fmla="*/ 1446380 h 2520950"/>
              <a:gd name="connsiteX13" fmla="*/ 1449697 w 2454275"/>
              <a:gd name="connsiteY13" fmla="*/ 1356492 h 2520950"/>
              <a:gd name="connsiteX14" fmla="*/ 2139834 w 2454275"/>
              <a:gd name="connsiteY14" fmla="*/ 817164 h 2520950"/>
              <a:gd name="connsiteX15" fmla="*/ 2372602 w 2454275"/>
              <a:gd name="connsiteY15" fmla="*/ 0 h 2520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54275" h="2520950">
                <a:moveTo>
                  <a:pt x="2372602" y="0"/>
                </a:moveTo>
                <a:cubicBezTo>
                  <a:pt x="2425689" y="204291"/>
                  <a:pt x="2454275" y="412668"/>
                  <a:pt x="2454275" y="629216"/>
                </a:cubicBezTo>
                <a:cubicBezTo>
                  <a:pt x="2454275" y="1156287"/>
                  <a:pt x="2290929" y="1658842"/>
                  <a:pt x="1980572" y="2083768"/>
                </a:cubicBezTo>
                <a:cubicBezTo>
                  <a:pt x="1956070" y="2112368"/>
                  <a:pt x="1584457" y="2520950"/>
                  <a:pt x="975993" y="2520950"/>
                </a:cubicBezTo>
                <a:cubicBezTo>
                  <a:pt x="947408" y="2520950"/>
                  <a:pt x="922906" y="2520950"/>
                  <a:pt x="898404" y="2516864"/>
                </a:cubicBezTo>
                <a:cubicBezTo>
                  <a:pt x="457369" y="2492349"/>
                  <a:pt x="155179" y="2247200"/>
                  <a:pt x="0" y="2079682"/>
                </a:cubicBezTo>
                <a:cubicBezTo>
                  <a:pt x="69422" y="2071510"/>
                  <a:pt x="138844" y="2006137"/>
                  <a:pt x="183765" y="1899906"/>
                </a:cubicBezTo>
                <a:cubicBezTo>
                  <a:pt x="183765" y="1899906"/>
                  <a:pt x="183765" y="1899906"/>
                  <a:pt x="253187" y="1744645"/>
                </a:cubicBezTo>
                <a:cubicBezTo>
                  <a:pt x="330776" y="1564869"/>
                  <a:pt x="555377" y="1421865"/>
                  <a:pt x="759560" y="1421865"/>
                </a:cubicBezTo>
                <a:cubicBezTo>
                  <a:pt x="775894" y="1421865"/>
                  <a:pt x="792229" y="1421865"/>
                  <a:pt x="808563" y="1425951"/>
                </a:cubicBezTo>
                <a:cubicBezTo>
                  <a:pt x="808563" y="1425951"/>
                  <a:pt x="808563" y="1425951"/>
                  <a:pt x="975993" y="1442294"/>
                </a:cubicBezTo>
                <a:cubicBezTo>
                  <a:pt x="988244" y="1442294"/>
                  <a:pt x="996411" y="1446380"/>
                  <a:pt x="1008662" y="1446380"/>
                </a:cubicBezTo>
                <a:cubicBezTo>
                  <a:pt x="1008662" y="1446380"/>
                  <a:pt x="1008662" y="1446380"/>
                  <a:pt x="1053582" y="1446380"/>
                </a:cubicBezTo>
                <a:cubicBezTo>
                  <a:pt x="1061750" y="1446380"/>
                  <a:pt x="1229180" y="1438208"/>
                  <a:pt x="1449697" y="1356492"/>
                </a:cubicBezTo>
                <a:cubicBezTo>
                  <a:pt x="1653879" y="1282947"/>
                  <a:pt x="1935651" y="1127686"/>
                  <a:pt x="2139834" y="817164"/>
                </a:cubicBezTo>
                <a:cubicBezTo>
                  <a:pt x="2335849" y="518899"/>
                  <a:pt x="2376685" y="212463"/>
                  <a:pt x="237260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0FC63C8-B351-EA4D-8644-85AC58B77FE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357688" y="950913"/>
            <a:ext cx="3048232" cy="1733550"/>
          </a:xfrm>
          <a:custGeom>
            <a:avLst/>
            <a:gdLst>
              <a:gd name="connsiteX0" fmla="*/ 1739500 w 3048232"/>
              <a:gd name="connsiteY0" fmla="*/ 0 h 1733550"/>
              <a:gd name="connsiteX1" fmla="*/ 1996750 w 3048232"/>
              <a:gd name="connsiteY1" fmla="*/ 12266 h 1733550"/>
              <a:gd name="connsiteX2" fmla="*/ 2915500 w 3048232"/>
              <a:gd name="connsiteY2" fmla="*/ 735941 h 1733550"/>
              <a:gd name="connsiteX3" fmla="*/ 2984917 w 3048232"/>
              <a:gd name="connsiteY3" fmla="*/ 1733550 h 1733550"/>
              <a:gd name="connsiteX4" fmla="*/ 2793000 w 3048232"/>
              <a:gd name="connsiteY4" fmla="*/ 1659956 h 1733550"/>
              <a:gd name="connsiteX5" fmla="*/ 2735833 w 3048232"/>
              <a:gd name="connsiteY5" fmla="*/ 1664045 h 1733550"/>
              <a:gd name="connsiteX6" fmla="*/ 2568417 w 3048232"/>
              <a:gd name="connsiteY6" fmla="*/ 1684487 h 1733550"/>
              <a:gd name="connsiteX7" fmla="*/ 2519417 w 3048232"/>
              <a:gd name="connsiteY7" fmla="*/ 1684487 h 1733550"/>
              <a:gd name="connsiteX8" fmla="*/ 2013084 w 3048232"/>
              <a:gd name="connsiteY8" fmla="*/ 1361491 h 1733550"/>
              <a:gd name="connsiteX9" fmla="*/ 1943667 w 3048232"/>
              <a:gd name="connsiteY9" fmla="*/ 1206126 h 1733550"/>
              <a:gd name="connsiteX10" fmla="*/ 1931417 w 3048232"/>
              <a:gd name="connsiteY10" fmla="*/ 1181595 h 1733550"/>
              <a:gd name="connsiteX11" fmla="*/ 1935500 w 3048232"/>
              <a:gd name="connsiteY11" fmla="*/ 1181595 h 1733550"/>
              <a:gd name="connsiteX12" fmla="*/ 1906917 w 3048232"/>
              <a:gd name="connsiteY12" fmla="*/ 1136620 h 1733550"/>
              <a:gd name="connsiteX13" fmla="*/ 1633334 w 3048232"/>
              <a:gd name="connsiteY13" fmla="*/ 838155 h 1733550"/>
              <a:gd name="connsiteX14" fmla="*/ 824834 w 3048232"/>
              <a:gd name="connsiteY14" fmla="*/ 511070 h 1733550"/>
              <a:gd name="connsiteX15" fmla="*/ 739084 w 3048232"/>
              <a:gd name="connsiteY15" fmla="*/ 506982 h 1733550"/>
              <a:gd name="connsiteX16" fmla="*/ 0 w 3048232"/>
              <a:gd name="connsiteY16" fmla="*/ 715498 h 1733550"/>
              <a:gd name="connsiteX17" fmla="*/ 1739500 w 3048232"/>
              <a:gd name="connsiteY17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48232" h="1733550">
                <a:moveTo>
                  <a:pt x="1739500" y="0"/>
                </a:moveTo>
                <a:cubicBezTo>
                  <a:pt x="1821167" y="0"/>
                  <a:pt x="1911000" y="4089"/>
                  <a:pt x="1996750" y="12266"/>
                </a:cubicBezTo>
                <a:cubicBezTo>
                  <a:pt x="2025334" y="20443"/>
                  <a:pt x="2617417" y="147188"/>
                  <a:pt x="2915500" y="735941"/>
                </a:cubicBezTo>
                <a:cubicBezTo>
                  <a:pt x="3111500" y="1132532"/>
                  <a:pt x="3050250" y="1516856"/>
                  <a:pt x="2984917" y="1733550"/>
                </a:cubicBezTo>
                <a:cubicBezTo>
                  <a:pt x="2956333" y="1696753"/>
                  <a:pt x="2903250" y="1659956"/>
                  <a:pt x="2793000" y="1659956"/>
                </a:cubicBezTo>
                <a:cubicBezTo>
                  <a:pt x="2772583" y="1659956"/>
                  <a:pt x="2756250" y="1664045"/>
                  <a:pt x="2735833" y="1664045"/>
                </a:cubicBezTo>
                <a:cubicBezTo>
                  <a:pt x="2735833" y="1664045"/>
                  <a:pt x="2735833" y="1664045"/>
                  <a:pt x="2568417" y="1684487"/>
                </a:cubicBezTo>
                <a:cubicBezTo>
                  <a:pt x="2552083" y="1684487"/>
                  <a:pt x="2535750" y="1684487"/>
                  <a:pt x="2519417" y="1684487"/>
                </a:cubicBezTo>
                <a:cubicBezTo>
                  <a:pt x="2315250" y="1684487"/>
                  <a:pt x="2090667" y="1541388"/>
                  <a:pt x="2013084" y="1361491"/>
                </a:cubicBezTo>
                <a:cubicBezTo>
                  <a:pt x="2013084" y="1361491"/>
                  <a:pt x="2013084" y="1361491"/>
                  <a:pt x="1943667" y="1206126"/>
                </a:cubicBezTo>
                <a:cubicBezTo>
                  <a:pt x="1939584" y="1197949"/>
                  <a:pt x="1935500" y="1189772"/>
                  <a:pt x="1931417" y="1181595"/>
                </a:cubicBezTo>
                <a:cubicBezTo>
                  <a:pt x="1931417" y="1181595"/>
                  <a:pt x="1931417" y="1181595"/>
                  <a:pt x="1935500" y="1181595"/>
                </a:cubicBezTo>
                <a:cubicBezTo>
                  <a:pt x="1935500" y="1181595"/>
                  <a:pt x="1935500" y="1181595"/>
                  <a:pt x="1906917" y="1136620"/>
                </a:cubicBezTo>
                <a:cubicBezTo>
                  <a:pt x="1902834" y="1132532"/>
                  <a:pt x="1813000" y="989432"/>
                  <a:pt x="1633334" y="838155"/>
                </a:cubicBezTo>
                <a:cubicBezTo>
                  <a:pt x="1465917" y="699144"/>
                  <a:pt x="1192334" y="531513"/>
                  <a:pt x="824834" y="511070"/>
                </a:cubicBezTo>
                <a:cubicBezTo>
                  <a:pt x="796250" y="511070"/>
                  <a:pt x="767667" y="506982"/>
                  <a:pt x="739084" y="506982"/>
                </a:cubicBezTo>
                <a:cubicBezTo>
                  <a:pt x="432834" y="506982"/>
                  <a:pt x="179667" y="609196"/>
                  <a:pt x="0" y="715498"/>
                </a:cubicBezTo>
                <a:cubicBezTo>
                  <a:pt x="461417" y="261668"/>
                  <a:pt x="1086167" y="0"/>
                  <a:pt x="17395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B3ABF01C-9FBC-2945-9749-9B6D83E3087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617913" y="1536700"/>
            <a:ext cx="2455862" cy="2520950"/>
          </a:xfrm>
          <a:custGeom>
            <a:avLst/>
            <a:gdLst>
              <a:gd name="connsiteX0" fmla="*/ 1479238 w 2455862"/>
              <a:gd name="connsiteY0" fmla="*/ 0 h 2520950"/>
              <a:gd name="connsiteX1" fmla="*/ 1560964 w 2455862"/>
              <a:gd name="connsiteY1" fmla="*/ 4086 h 2520950"/>
              <a:gd name="connsiteX2" fmla="*/ 2455862 w 2455862"/>
              <a:gd name="connsiteY2" fmla="*/ 441269 h 2520950"/>
              <a:gd name="connsiteX3" fmla="*/ 2271979 w 2455862"/>
              <a:gd name="connsiteY3" fmla="*/ 621045 h 2520950"/>
              <a:gd name="connsiteX4" fmla="*/ 2202512 w 2455862"/>
              <a:gd name="connsiteY4" fmla="*/ 776306 h 2520950"/>
              <a:gd name="connsiteX5" fmla="*/ 1695812 w 2455862"/>
              <a:gd name="connsiteY5" fmla="*/ 1099085 h 2520950"/>
              <a:gd name="connsiteX6" fmla="*/ 1646776 w 2455862"/>
              <a:gd name="connsiteY6" fmla="*/ 1099085 h 2520950"/>
              <a:gd name="connsiteX7" fmla="*/ 1479238 w 2455862"/>
              <a:gd name="connsiteY7" fmla="*/ 1078656 h 2520950"/>
              <a:gd name="connsiteX8" fmla="*/ 1454720 w 2455862"/>
              <a:gd name="connsiteY8" fmla="*/ 1078656 h 2520950"/>
              <a:gd name="connsiteX9" fmla="*/ 1454720 w 2455862"/>
              <a:gd name="connsiteY9" fmla="*/ 1074570 h 2520950"/>
              <a:gd name="connsiteX10" fmla="*/ 1401599 w 2455862"/>
              <a:gd name="connsiteY10" fmla="*/ 1074570 h 2520950"/>
              <a:gd name="connsiteX11" fmla="*/ 1005228 w 2455862"/>
              <a:gd name="connsiteY11" fmla="*/ 1164458 h 2520950"/>
              <a:gd name="connsiteX12" fmla="*/ 314645 w 2455862"/>
              <a:gd name="connsiteY12" fmla="*/ 1703786 h 2520950"/>
              <a:gd name="connsiteX13" fmla="*/ 81726 w 2455862"/>
              <a:gd name="connsiteY13" fmla="*/ 2520950 h 2520950"/>
              <a:gd name="connsiteX14" fmla="*/ 0 w 2455862"/>
              <a:gd name="connsiteY14" fmla="*/ 1895820 h 2520950"/>
              <a:gd name="connsiteX15" fmla="*/ 474010 w 2455862"/>
              <a:gd name="connsiteY15" fmla="*/ 437183 h 2520950"/>
              <a:gd name="connsiteX16" fmla="*/ 1479238 w 2455862"/>
              <a:gd name="connsiteY16" fmla="*/ 0 h 2520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55862" h="2520950">
                <a:moveTo>
                  <a:pt x="1479238" y="0"/>
                </a:moveTo>
                <a:cubicBezTo>
                  <a:pt x="1507842" y="0"/>
                  <a:pt x="1532360" y="4086"/>
                  <a:pt x="1560964" y="4086"/>
                </a:cubicBezTo>
                <a:cubicBezTo>
                  <a:pt x="1998197" y="28601"/>
                  <a:pt x="2300583" y="273750"/>
                  <a:pt x="2455862" y="441269"/>
                </a:cubicBezTo>
                <a:cubicBezTo>
                  <a:pt x="2386395" y="449440"/>
                  <a:pt x="2316928" y="514813"/>
                  <a:pt x="2271979" y="621045"/>
                </a:cubicBezTo>
                <a:cubicBezTo>
                  <a:pt x="2271979" y="621045"/>
                  <a:pt x="2271979" y="621045"/>
                  <a:pt x="2202512" y="776306"/>
                </a:cubicBezTo>
                <a:cubicBezTo>
                  <a:pt x="2124872" y="956082"/>
                  <a:pt x="1900126" y="1099085"/>
                  <a:pt x="1695812" y="1099085"/>
                </a:cubicBezTo>
                <a:cubicBezTo>
                  <a:pt x="1679467" y="1099085"/>
                  <a:pt x="1663121" y="1099085"/>
                  <a:pt x="1646776" y="1099085"/>
                </a:cubicBezTo>
                <a:cubicBezTo>
                  <a:pt x="1646776" y="1099085"/>
                  <a:pt x="1646776" y="1099085"/>
                  <a:pt x="1479238" y="1078656"/>
                </a:cubicBezTo>
                <a:cubicBezTo>
                  <a:pt x="1471066" y="1078656"/>
                  <a:pt x="1462893" y="1078656"/>
                  <a:pt x="1454720" y="1078656"/>
                </a:cubicBezTo>
                <a:cubicBezTo>
                  <a:pt x="1454720" y="1078656"/>
                  <a:pt x="1454720" y="1078656"/>
                  <a:pt x="1454720" y="1074570"/>
                </a:cubicBezTo>
                <a:cubicBezTo>
                  <a:pt x="1454720" y="1074570"/>
                  <a:pt x="1454720" y="1074570"/>
                  <a:pt x="1401599" y="1074570"/>
                </a:cubicBezTo>
                <a:cubicBezTo>
                  <a:pt x="1393426" y="1074570"/>
                  <a:pt x="1225888" y="1082742"/>
                  <a:pt x="1005228" y="1164458"/>
                </a:cubicBezTo>
                <a:cubicBezTo>
                  <a:pt x="805000" y="1238003"/>
                  <a:pt x="518959" y="1393264"/>
                  <a:pt x="314645" y="1703786"/>
                </a:cubicBezTo>
                <a:cubicBezTo>
                  <a:pt x="118503" y="2006137"/>
                  <a:pt x="77640" y="2308488"/>
                  <a:pt x="81726" y="2520950"/>
                </a:cubicBezTo>
                <a:cubicBezTo>
                  <a:pt x="28604" y="2316659"/>
                  <a:pt x="0" y="2108282"/>
                  <a:pt x="0" y="1895820"/>
                </a:cubicBezTo>
                <a:cubicBezTo>
                  <a:pt x="0" y="1368749"/>
                  <a:pt x="163452" y="862108"/>
                  <a:pt x="474010" y="437183"/>
                </a:cubicBezTo>
                <a:cubicBezTo>
                  <a:pt x="502614" y="408582"/>
                  <a:pt x="870381" y="0"/>
                  <a:pt x="14792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F5564BD1-7E0C-4C43-9E7C-8E1485EADC66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C9C43B-2BC1-7D44-9A73-C7E57FB7302D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6E53923D-EDB9-6E4B-A8F8-88ECA505E4F4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91F30658-7EE0-6A44-8845-1C17EABC6275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2227466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FD787132-FBDB-BC4C-95ED-E113B1A2A49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48064" y="4640263"/>
            <a:ext cx="2794638" cy="1071562"/>
          </a:xfrm>
          <a:custGeom>
            <a:avLst/>
            <a:gdLst>
              <a:gd name="connsiteX0" fmla="*/ 82169 w 2794638"/>
              <a:gd name="connsiteY0" fmla="*/ 0 h 1071562"/>
              <a:gd name="connsiteX1" fmla="*/ 2717464 w 2794638"/>
              <a:gd name="connsiteY1" fmla="*/ 0 h 1071562"/>
              <a:gd name="connsiteX2" fmla="*/ 2793268 w 2794638"/>
              <a:gd name="connsiteY2" fmla="*/ 93762 h 1071562"/>
              <a:gd name="connsiteX3" fmla="*/ 1589326 w 2794638"/>
              <a:gd name="connsiteY3" fmla="*/ 1071562 h 1071562"/>
              <a:gd name="connsiteX4" fmla="*/ 608336 w 2794638"/>
              <a:gd name="connsiteY4" fmla="*/ 1071562 h 1071562"/>
              <a:gd name="connsiteX5" fmla="*/ 536992 w 2794638"/>
              <a:gd name="connsiteY5" fmla="*/ 1031379 h 1071562"/>
              <a:gd name="connsiteX6" fmla="*/ 10825 w 2794638"/>
              <a:gd name="connsiteY6" fmla="*/ 120551 h 1071562"/>
              <a:gd name="connsiteX7" fmla="*/ 82169 w 2794638"/>
              <a:gd name="connsiteY7" fmla="*/ 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638" h="1071562">
                <a:moveTo>
                  <a:pt x="82169" y="0"/>
                </a:moveTo>
                <a:cubicBezTo>
                  <a:pt x="82169" y="0"/>
                  <a:pt x="82169" y="0"/>
                  <a:pt x="2717464" y="0"/>
                </a:cubicBezTo>
                <a:cubicBezTo>
                  <a:pt x="2766514" y="0"/>
                  <a:pt x="2802186" y="44649"/>
                  <a:pt x="2793268" y="93762"/>
                </a:cubicBezTo>
                <a:cubicBezTo>
                  <a:pt x="2672874" y="660797"/>
                  <a:pt x="2177920" y="1071562"/>
                  <a:pt x="1589326" y="1071562"/>
                </a:cubicBezTo>
                <a:cubicBezTo>
                  <a:pt x="1589326" y="1071562"/>
                  <a:pt x="1589326" y="1071562"/>
                  <a:pt x="608336" y="1071562"/>
                </a:cubicBezTo>
                <a:cubicBezTo>
                  <a:pt x="581582" y="1071562"/>
                  <a:pt x="554828" y="1058168"/>
                  <a:pt x="536992" y="1031379"/>
                </a:cubicBezTo>
                <a:lnTo>
                  <a:pt x="10825" y="120551"/>
                </a:lnTo>
                <a:cubicBezTo>
                  <a:pt x="-20389" y="66973"/>
                  <a:pt x="19743" y="0"/>
                  <a:pt x="8216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C008B899-E079-F749-9A5C-1038E7DB049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93592" y="2141382"/>
            <a:ext cx="1474121" cy="2413157"/>
          </a:xfrm>
          <a:custGeom>
            <a:avLst/>
            <a:gdLst>
              <a:gd name="connsiteX0" fmla="*/ 1398872 w 1474121"/>
              <a:gd name="connsiteY0" fmla="*/ 1606 h 2413157"/>
              <a:gd name="connsiteX1" fmla="*/ 1460744 w 1474121"/>
              <a:gd name="connsiteY1" fmla="*/ 66843 h 2413157"/>
              <a:gd name="connsiteX2" fmla="*/ 1474121 w 1474121"/>
              <a:gd name="connsiteY2" fmla="*/ 245270 h 2413157"/>
              <a:gd name="connsiteX3" fmla="*/ 1474121 w 1474121"/>
              <a:gd name="connsiteY3" fmla="*/ 2337326 h 2413157"/>
              <a:gd name="connsiteX4" fmla="*/ 1393855 w 1474121"/>
              <a:gd name="connsiteY4" fmla="*/ 2413157 h 2413157"/>
              <a:gd name="connsiteX5" fmla="*/ 78386 w 1474121"/>
              <a:gd name="connsiteY5" fmla="*/ 2413157 h 2413157"/>
              <a:gd name="connsiteX6" fmla="*/ 11498 w 1474121"/>
              <a:gd name="connsiteY6" fmla="*/ 2297180 h 2413157"/>
              <a:gd name="connsiteX7" fmla="*/ 577818 w 1474121"/>
              <a:gd name="connsiteY7" fmla="*/ 1311371 h 2413157"/>
              <a:gd name="connsiteX8" fmla="*/ 1313589 w 1474121"/>
              <a:gd name="connsiteY8" fmla="*/ 40079 h 2413157"/>
              <a:gd name="connsiteX9" fmla="*/ 1398872 w 1474121"/>
              <a:gd name="connsiteY9" fmla="*/ 1606 h 2413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74121" h="2413157">
                <a:moveTo>
                  <a:pt x="1398872" y="1606"/>
                </a:moveTo>
                <a:cubicBezTo>
                  <a:pt x="1429529" y="7739"/>
                  <a:pt x="1456285" y="31158"/>
                  <a:pt x="1460744" y="66843"/>
                </a:cubicBezTo>
                <a:cubicBezTo>
                  <a:pt x="1469662" y="124832"/>
                  <a:pt x="1474121" y="187281"/>
                  <a:pt x="1474121" y="245270"/>
                </a:cubicBezTo>
                <a:cubicBezTo>
                  <a:pt x="1474121" y="245270"/>
                  <a:pt x="1474121" y="245270"/>
                  <a:pt x="1474121" y="2337326"/>
                </a:cubicBezTo>
                <a:cubicBezTo>
                  <a:pt x="1474121" y="2381932"/>
                  <a:pt x="1438447" y="2413157"/>
                  <a:pt x="1393855" y="2413157"/>
                </a:cubicBezTo>
                <a:lnTo>
                  <a:pt x="78386" y="2413157"/>
                </a:lnTo>
                <a:cubicBezTo>
                  <a:pt x="15957" y="2413157"/>
                  <a:pt x="-19717" y="2350708"/>
                  <a:pt x="11498" y="2297180"/>
                </a:cubicBezTo>
                <a:cubicBezTo>
                  <a:pt x="11498" y="2297180"/>
                  <a:pt x="11498" y="2297180"/>
                  <a:pt x="577818" y="1311371"/>
                </a:cubicBezTo>
                <a:cubicBezTo>
                  <a:pt x="577818" y="1311371"/>
                  <a:pt x="577818" y="1311371"/>
                  <a:pt x="1313589" y="40079"/>
                </a:cubicBezTo>
                <a:cubicBezTo>
                  <a:pt x="1333656" y="6624"/>
                  <a:pt x="1368215" y="-4527"/>
                  <a:pt x="1398872" y="160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CA6083C-0A5C-0145-AA03-ACE0C058467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921292" y="3596377"/>
            <a:ext cx="2035267" cy="2115448"/>
          </a:xfrm>
          <a:custGeom>
            <a:avLst/>
            <a:gdLst>
              <a:gd name="connsiteX0" fmla="*/ 823373 w 2035267"/>
              <a:gd name="connsiteY0" fmla="*/ 0 h 2115448"/>
              <a:gd name="connsiteX1" fmla="*/ 892452 w 2035267"/>
              <a:gd name="connsiteY1" fmla="*/ 40167 h 2115448"/>
              <a:gd name="connsiteX2" fmla="*/ 1462907 w 2035267"/>
              <a:gd name="connsiteY2" fmla="*/ 1022020 h 2115448"/>
              <a:gd name="connsiteX3" fmla="*/ 1476277 w 2035267"/>
              <a:gd name="connsiteY3" fmla="*/ 1044335 h 2115448"/>
              <a:gd name="connsiteX4" fmla="*/ 2024449 w 2035267"/>
              <a:gd name="connsiteY4" fmla="*/ 1994948 h 2115448"/>
              <a:gd name="connsiteX5" fmla="*/ 1953142 w 2035267"/>
              <a:gd name="connsiteY5" fmla="*/ 2115448 h 2115448"/>
              <a:gd name="connsiteX6" fmla="*/ 1124199 w 2035267"/>
              <a:gd name="connsiteY6" fmla="*/ 2115448 h 2115448"/>
              <a:gd name="connsiteX7" fmla="*/ 10028 w 2035267"/>
              <a:gd name="connsiteY7" fmla="*/ 1401373 h 2115448"/>
              <a:gd name="connsiteX8" fmla="*/ 10028 w 2035267"/>
              <a:gd name="connsiteY8" fmla="*/ 1325502 h 2115448"/>
              <a:gd name="connsiteX9" fmla="*/ 754294 w 2035267"/>
              <a:gd name="connsiteY9" fmla="*/ 40167 h 2115448"/>
              <a:gd name="connsiteX10" fmla="*/ 823373 w 2035267"/>
              <a:gd name="connsiteY10" fmla="*/ 0 h 2115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35267" h="2115448">
                <a:moveTo>
                  <a:pt x="823373" y="0"/>
                </a:moveTo>
                <a:cubicBezTo>
                  <a:pt x="850113" y="0"/>
                  <a:pt x="876853" y="13389"/>
                  <a:pt x="892452" y="40167"/>
                </a:cubicBezTo>
                <a:cubicBezTo>
                  <a:pt x="892452" y="40167"/>
                  <a:pt x="892452" y="40167"/>
                  <a:pt x="1462907" y="1022020"/>
                </a:cubicBezTo>
                <a:cubicBezTo>
                  <a:pt x="1462907" y="1022020"/>
                  <a:pt x="1462907" y="1022020"/>
                  <a:pt x="1476277" y="1044335"/>
                </a:cubicBezTo>
                <a:cubicBezTo>
                  <a:pt x="1476277" y="1044335"/>
                  <a:pt x="1476277" y="1044335"/>
                  <a:pt x="2024449" y="1994948"/>
                </a:cubicBezTo>
                <a:cubicBezTo>
                  <a:pt x="2055646" y="2048504"/>
                  <a:pt x="2015536" y="2115448"/>
                  <a:pt x="1953142" y="2115448"/>
                </a:cubicBezTo>
                <a:cubicBezTo>
                  <a:pt x="1953142" y="2115448"/>
                  <a:pt x="1953142" y="2115448"/>
                  <a:pt x="1124199" y="2115448"/>
                </a:cubicBezTo>
                <a:cubicBezTo>
                  <a:pt x="642877" y="2115448"/>
                  <a:pt x="210579" y="1838744"/>
                  <a:pt x="10028" y="1401373"/>
                </a:cubicBezTo>
                <a:cubicBezTo>
                  <a:pt x="-3342" y="1379058"/>
                  <a:pt x="-3342" y="1352280"/>
                  <a:pt x="10028" y="1325502"/>
                </a:cubicBezTo>
                <a:cubicBezTo>
                  <a:pt x="10028" y="1325502"/>
                  <a:pt x="10028" y="1325502"/>
                  <a:pt x="754294" y="40167"/>
                </a:cubicBezTo>
                <a:cubicBezTo>
                  <a:pt x="769893" y="13389"/>
                  <a:pt x="796633" y="0"/>
                  <a:pt x="8233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11B319C5-869C-FC44-97F7-FE3BD8DBEEE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814763" y="2309813"/>
            <a:ext cx="1474120" cy="2414726"/>
          </a:xfrm>
          <a:custGeom>
            <a:avLst/>
            <a:gdLst>
              <a:gd name="connsiteX0" fmla="*/ 80266 w 1474120"/>
              <a:gd name="connsiteY0" fmla="*/ 0 h 2414726"/>
              <a:gd name="connsiteX1" fmla="*/ 1395734 w 1474120"/>
              <a:gd name="connsiteY1" fmla="*/ 0 h 2414726"/>
              <a:gd name="connsiteX2" fmla="*/ 1462623 w 1474120"/>
              <a:gd name="connsiteY2" fmla="*/ 116053 h 2414726"/>
              <a:gd name="connsiteX3" fmla="*/ 896302 w 1474120"/>
              <a:gd name="connsiteY3" fmla="*/ 1102503 h 2414726"/>
              <a:gd name="connsiteX4" fmla="*/ 160532 w 1474120"/>
              <a:gd name="connsiteY4" fmla="*/ 2374622 h 2414726"/>
              <a:gd name="connsiteX5" fmla="*/ 13378 w 1474120"/>
              <a:gd name="connsiteY5" fmla="*/ 2347840 h 2414726"/>
              <a:gd name="connsiteX6" fmla="*/ 0 w 1474120"/>
              <a:gd name="connsiteY6" fmla="*/ 2169297 h 2414726"/>
              <a:gd name="connsiteX7" fmla="*/ 0 w 1474120"/>
              <a:gd name="connsiteY7" fmla="*/ 75881 h 2414726"/>
              <a:gd name="connsiteX8" fmla="*/ 80266 w 1474120"/>
              <a:gd name="connsiteY8" fmla="*/ 0 h 2414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74120" h="2414726">
                <a:moveTo>
                  <a:pt x="80266" y="0"/>
                </a:moveTo>
                <a:lnTo>
                  <a:pt x="1395734" y="0"/>
                </a:lnTo>
                <a:cubicBezTo>
                  <a:pt x="1458163" y="0"/>
                  <a:pt x="1493837" y="62490"/>
                  <a:pt x="1462623" y="116053"/>
                </a:cubicBezTo>
                <a:cubicBezTo>
                  <a:pt x="1462623" y="116053"/>
                  <a:pt x="1462623" y="116053"/>
                  <a:pt x="896302" y="1102503"/>
                </a:cubicBezTo>
                <a:cubicBezTo>
                  <a:pt x="896302" y="1102503"/>
                  <a:pt x="896302" y="1102503"/>
                  <a:pt x="160532" y="2374622"/>
                </a:cubicBezTo>
                <a:cubicBezTo>
                  <a:pt x="124858" y="2441575"/>
                  <a:pt x="22296" y="2419257"/>
                  <a:pt x="13378" y="2347840"/>
                </a:cubicBezTo>
                <a:cubicBezTo>
                  <a:pt x="4459" y="2285350"/>
                  <a:pt x="0" y="2227324"/>
                  <a:pt x="0" y="2169297"/>
                </a:cubicBezTo>
                <a:cubicBezTo>
                  <a:pt x="0" y="2169297"/>
                  <a:pt x="0" y="2169297"/>
                  <a:pt x="0" y="75881"/>
                </a:cubicBezTo>
                <a:cubicBezTo>
                  <a:pt x="0" y="31245"/>
                  <a:pt x="35674" y="0"/>
                  <a:pt x="8026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5FFECD4D-FEE2-654E-83EE-D621CB440EE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225932" y="1154113"/>
            <a:ext cx="2036836" cy="2115448"/>
          </a:xfrm>
          <a:custGeom>
            <a:avLst/>
            <a:gdLst>
              <a:gd name="connsiteX0" fmla="*/ 82189 w 2036836"/>
              <a:gd name="connsiteY0" fmla="*/ 0 h 2115448"/>
              <a:gd name="connsiteX1" fmla="*/ 911771 w 2036836"/>
              <a:gd name="connsiteY1" fmla="*/ 0 h 2115448"/>
              <a:gd name="connsiteX2" fmla="*/ 2026801 w 2036836"/>
              <a:gd name="connsiteY2" fmla="*/ 714075 h 2115448"/>
              <a:gd name="connsiteX3" fmla="*/ 2026801 w 2036836"/>
              <a:gd name="connsiteY3" fmla="*/ 785483 h 2115448"/>
              <a:gd name="connsiteX4" fmla="*/ 1281961 w 2036836"/>
              <a:gd name="connsiteY4" fmla="*/ 2075282 h 2115448"/>
              <a:gd name="connsiteX5" fmla="*/ 1143697 w 2036836"/>
              <a:gd name="connsiteY5" fmla="*/ 2075282 h 2115448"/>
              <a:gd name="connsiteX6" fmla="*/ 572802 w 2036836"/>
              <a:gd name="connsiteY6" fmla="*/ 1093428 h 2115448"/>
              <a:gd name="connsiteX7" fmla="*/ 563882 w 2036836"/>
              <a:gd name="connsiteY7" fmla="*/ 1071113 h 2115448"/>
              <a:gd name="connsiteX8" fmla="*/ 10827 w 2036836"/>
              <a:gd name="connsiteY8" fmla="*/ 120500 h 2115448"/>
              <a:gd name="connsiteX9" fmla="*/ 82189 w 2036836"/>
              <a:gd name="connsiteY9" fmla="*/ 0 h 2115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6836" h="2115448">
                <a:moveTo>
                  <a:pt x="82189" y="0"/>
                </a:moveTo>
                <a:cubicBezTo>
                  <a:pt x="82189" y="0"/>
                  <a:pt x="82189" y="0"/>
                  <a:pt x="911771" y="0"/>
                </a:cubicBezTo>
                <a:cubicBezTo>
                  <a:pt x="1393464" y="0"/>
                  <a:pt x="1826095" y="276704"/>
                  <a:pt x="2026801" y="714075"/>
                </a:cubicBezTo>
                <a:cubicBezTo>
                  <a:pt x="2040181" y="736390"/>
                  <a:pt x="2040181" y="763168"/>
                  <a:pt x="2026801" y="785483"/>
                </a:cubicBezTo>
                <a:cubicBezTo>
                  <a:pt x="2026801" y="785483"/>
                  <a:pt x="2026801" y="785483"/>
                  <a:pt x="1281961" y="2075282"/>
                </a:cubicBezTo>
                <a:cubicBezTo>
                  <a:pt x="1250740" y="2128837"/>
                  <a:pt x="1174918" y="2128837"/>
                  <a:pt x="1143697" y="2075282"/>
                </a:cubicBezTo>
                <a:cubicBezTo>
                  <a:pt x="1143697" y="2075282"/>
                  <a:pt x="1143697" y="2075282"/>
                  <a:pt x="572802" y="1093428"/>
                </a:cubicBezTo>
                <a:cubicBezTo>
                  <a:pt x="572802" y="1093428"/>
                  <a:pt x="572802" y="1093428"/>
                  <a:pt x="563882" y="1071113"/>
                </a:cubicBezTo>
                <a:cubicBezTo>
                  <a:pt x="563882" y="1071113"/>
                  <a:pt x="563882" y="1071113"/>
                  <a:pt x="10827" y="120500"/>
                </a:cubicBezTo>
                <a:cubicBezTo>
                  <a:pt x="-20394" y="66945"/>
                  <a:pt x="19747" y="0"/>
                  <a:pt x="8218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617409E-1CF5-6E46-AC77-E5AEA2E0D2B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839777" y="1154113"/>
            <a:ext cx="2794633" cy="1071562"/>
          </a:xfrm>
          <a:custGeom>
            <a:avLst/>
            <a:gdLst>
              <a:gd name="connsiteX0" fmla="*/ 1205308 w 2794633"/>
              <a:gd name="connsiteY0" fmla="*/ 0 h 1071562"/>
              <a:gd name="connsiteX1" fmla="*/ 2186298 w 2794633"/>
              <a:gd name="connsiteY1" fmla="*/ 0 h 1071562"/>
              <a:gd name="connsiteX2" fmla="*/ 2257643 w 2794633"/>
              <a:gd name="connsiteY2" fmla="*/ 40184 h 1071562"/>
              <a:gd name="connsiteX3" fmla="*/ 2783810 w 2794633"/>
              <a:gd name="connsiteY3" fmla="*/ 951011 h 1071562"/>
              <a:gd name="connsiteX4" fmla="*/ 2712465 w 2794633"/>
              <a:gd name="connsiteY4" fmla="*/ 1071562 h 1071562"/>
              <a:gd name="connsiteX5" fmla="*/ 81629 w 2794633"/>
              <a:gd name="connsiteY5" fmla="*/ 1071562 h 1071562"/>
              <a:gd name="connsiteX6" fmla="*/ 1366 w 2794633"/>
              <a:gd name="connsiteY6" fmla="*/ 977801 h 1071562"/>
              <a:gd name="connsiteX7" fmla="*/ 1205308 w 2794633"/>
              <a:gd name="connsiteY7" fmla="*/ 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633" h="1071562">
                <a:moveTo>
                  <a:pt x="1205308" y="0"/>
                </a:moveTo>
                <a:cubicBezTo>
                  <a:pt x="1205308" y="0"/>
                  <a:pt x="1205308" y="0"/>
                  <a:pt x="2186298" y="0"/>
                </a:cubicBezTo>
                <a:cubicBezTo>
                  <a:pt x="2217511" y="0"/>
                  <a:pt x="2239806" y="13395"/>
                  <a:pt x="2257643" y="40184"/>
                </a:cubicBezTo>
                <a:lnTo>
                  <a:pt x="2783810" y="951011"/>
                </a:lnTo>
                <a:cubicBezTo>
                  <a:pt x="2815023" y="1004590"/>
                  <a:pt x="2774892" y="1071562"/>
                  <a:pt x="2712465" y="1071562"/>
                </a:cubicBezTo>
                <a:cubicBezTo>
                  <a:pt x="2712465" y="1071562"/>
                  <a:pt x="2712465" y="1071562"/>
                  <a:pt x="81629" y="1071562"/>
                </a:cubicBezTo>
                <a:cubicBezTo>
                  <a:pt x="28120" y="1071562"/>
                  <a:pt x="-7552" y="1026914"/>
                  <a:pt x="1366" y="977801"/>
                </a:cubicBezTo>
                <a:cubicBezTo>
                  <a:pt x="121761" y="410766"/>
                  <a:pt x="616714" y="0"/>
                  <a:pt x="12053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58669CA1-AE16-BE40-99CD-60FF304BAEC6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1B4B70-532A-124F-A09C-096E695A9666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AE32A12C-CA94-E545-9058-2ACE4F21B18E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125233E8-9A81-6949-957B-9809E5F1CC95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802350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87D7B20B-D255-484F-B45A-8B1F6603C9F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46913" y="2471436"/>
            <a:ext cx="1681162" cy="1914656"/>
          </a:xfrm>
          <a:custGeom>
            <a:avLst/>
            <a:gdLst>
              <a:gd name="connsiteX0" fmla="*/ 842254 w 1681162"/>
              <a:gd name="connsiteY0" fmla="*/ 0 h 1914656"/>
              <a:gd name="connsiteX1" fmla="*/ 887404 w 1681162"/>
              <a:gd name="connsiteY1" fmla="*/ 13381 h 1914656"/>
              <a:gd name="connsiteX2" fmla="*/ 1636569 w 1681162"/>
              <a:gd name="connsiteY2" fmla="*/ 446047 h 1914656"/>
              <a:gd name="connsiteX3" fmla="*/ 1681162 w 1681162"/>
              <a:gd name="connsiteY3" fmla="*/ 526335 h 1914656"/>
              <a:gd name="connsiteX4" fmla="*/ 1681162 w 1681162"/>
              <a:gd name="connsiteY4" fmla="*/ 1391667 h 1914656"/>
              <a:gd name="connsiteX5" fmla="*/ 1636569 w 1681162"/>
              <a:gd name="connsiteY5" fmla="*/ 1471955 h 1914656"/>
              <a:gd name="connsiteX6" fmla="*/ 887404 w 1681162"/>
              <a:gd name="connsiteY6" fmla="*/ 1904621 h 1914656"/>
              <a:gd name="connsiteX7" fmla="*/ 793758 w 1681162"/>
              <a:gd name="connsiteY7" fmla="*/ 1904621 h 1914656"/>
              <a:gd name="connsiteX8" fmla="*/ 44593 w 1681162"/>
              <a:gd name="connsiteY8" fmla="*/ 1471955 h 1914656"/>
              <a:gd name="connsiteX9" fmla="*/ 0 w 1681162"/>
              <a:gd name="connsiteY9" fmla="*/ 1391667 h 1914656"/>
              <a:gd name="connsiteX10" fmla="*/ 0 w 1681162"/>
              <a:gd name="connsiteY10" fmla="*/ 526335 h 1914656"/>
              <a:gd name="connsiteX11" fmla="*/ 44593 w 1681162"/>
              <a:gd name="connsiteY11" fmla="*/ 446047 h 1914656"/>
              <a:gd name="connsiteX12" fmla="*/ 793758 w 1681162"/>
              <a:gd name="connsiteY12" fmla="*/ 13381 h 1914656"/>
              <a:gd name="connsiteX13" fmla="*/ 842254 w 1681162"/>
              <a:gd name="connsiteY13" fmla="*/ 0 h 191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1162" h="1914656">
                <a:moveTo>
                  <a:pt x="842254" y="0"/>
                </a:moveTo>
                <a:cubicBezTo>
                  <a:pt x="858419" y="0"/>
                  <a:pt x="874026" y="4460"/>
                  <a:pt x="887404" y="13381"/>
                </a:cubicBezTo>
                <a:cubicBezTo>
                  <a:pt x="887404" y="13381"/>
                  <a:pt x="887404" y="13381"/>
                  <a:pt x="1636569" y="446047"/>
                </a:cubicBezTo>
                <a:cubicBezTo>
                  <a:pt x="1663325" y="463889"/>
                  <a:pt x="1681162" y="490651"/>
                  <a:pt x="1681162" y="526335"/>
                </a:cubicBezTo>
                <a:cubicBezTo>
                  <a:pt x="1681162" y="526335"/>
                  <a:pt x="1681162" y="526335"/>
                  <a:pt x="1681162" y="1391667"/>
                </a:cubicBezTo>
                <a:cubicBezTo>
                  <a:pt x="1681162" y="1427350"/>
                  <a:pt x="1663325" y="1454113"/>
                  <a:pt x="1636569" y="1471955"/>
                </a:cubicBezTo>
                <a:cubicBezTo>
                  <a:pt x="1636569" y="1471955"/>
                  <a:pt x="1636569" y="1471955"/>
                  <a:pt x="887404" y="1904621"/>
                </a:cubicBezTo>
                <a:cubicBezTo>
                  <a:pt x="856189" y="1918002"/>
                  <a:pt x="820514" y="1918002"/>
                  <a:pt x="793758" y="1904621"/>
                </a:cubicBezTo>
                <a:cubicBezTo>
                  <a:pt x="793758" y="1904621"/>
                  <a:pt x="793758" y="1904621"/>
                  <a:pt x="44593" y="1471955"/>
                </a:cubicBezTo>
                <a:cubicBezTo>
                  <a:pt x="17838" y="1454113"/>
                  <a:pt x="0" y="1427350"/>
                  <a:pt x="0" y="1391667"/>
                </a:cubicBezTo>
                <a:cubicBezTo>
                  <a:pt x="0" y="1391667"/>
                  <a:pt x="0" y="1391667"/>
                  <a:pt x="0" y="526335"/>
                </a:cubicBezTo>
                <a:cubicBezTo>
                  <a:pt x="0" y="490651"/>
                  <a:pt x="17838" y="459428"/>
                  <a:pt x="44593" y="446047"/>
                </a:cubicBezTo>
                <a:cubicBezTo>
                  <a:pt x="44593" y="446047"/>
                  <a:pt x="44593" y="446047"/>
                  <a:pt x="793758" y="13381"/>
                </a:cubicBezTo>
                <a:cubicBezTo>
                  <a:pt x="809366" y="4460"/>
                  <a:pt x="826089" y="0"/>
                  <a:pt x="8422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04800D1-C312-0E46-A06D-588E634FCF9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359275" y="4022898"/>
            <a:ext cx="1684338" cy="1916238"/>
          </a:xfrm>
          <a:custGeom>
            <a:avLst/>
            <a:gdLst>
              <a:gd name="connsiteX0" fmla="*/ 842726 w 1684338"/>
              <a:gd name="connsiteY0" fmla="*/ 0 h 1916238"/>
              <a:gd name="connsiteX1" fmla="*/ 891184 w 1684338"/>
              <a:gd name="connsiteY1" fmla="*/ 10045 h 1916238"/>
              <a:gd name="connsiteX2" fmla="*/ 1635323 w 1684338"/>
              <a:gd name="connsiteY2" fmla="*/ 443068 h 1916238"/>
              <a:gd name="connsiteX3" fmla="*/ 1684338 w 1684338"/>
              <a:gd name="connsiteY3" fmla="*/ 523422 h 1916238"/>
              <a:gd name="connsiteX4" fmla="*/ 1684338 w 1684338"/>
              <a:gd name="connsiteY4" fmla="*/ 527886 h 1916238"/>
              <a:gd name="connsiteX5" fmla="*/ 1684338 w 1684338"/>
              <a:gd name="connsiteY5" fmla="*/ 1389468 h 1916238"/>
              <a:gd name="connsiteX6" fmla="*/ 1684338 w 1684338"/>
              <a:gd name="connsiteY6" fmla="*/ 1393932 h 1916238"/>
              <a:gd name="connsiteX7" fmla="*/ 1635323 w 1684338"/>
              <a:gd name="connsiteY7" fmla="*/ 1469823 h 1916238"/>
              <a:gd name="connsiteX8" fmla="*/ 886728 w 1684338"/>
              <a:gd name="connsiteY8" fmla="*/ 1902846 h 1916238"/>
              <a:gd name="connsiteX9" fmla="*/ 797610 w 1684338"/>
              <a:gd name="connsiteY9" fmla="*/ 1902846 h 1916238"/>
              <a:gd name="connsiteX10" fmla="*/ 49015 w 1684338"/>
              <a:gd name="connsiteY10" fmla="*/ 1469823 h 1916238"/>
              <a:gd name="connsiteX11" fmla="*/ 0 w 1684338"/>
              <a:gd name="connsiteY11" fmla="*/ 1393932 h 1916238"/>
              <a:gd name="connsiteX12" fmla="*/ 0 w 1684338"/>
              <a:gd name="connsiteY12" fmla="*/ 1389468 h 1916238"/>
              <a:gd name="connsiteX13" fmla="*/ 0 w 1684338"/>
              <a:gd name="connsiteY13" fmla="*/ 523422 h 1916238"/>
              <a:gd name="connsiteX14" fmla="*/ 49015 w 1684338"/>
              <a:gd name="connsiteY14" fmla="*/ 443068 h 1916238"/>
              <a:gd name="connsiteX15" fmla="*/ 797610 w 1684338"/>
              <a:gd name="connsiteY15" fmla="*/ 10045 h 1916238"/>
              <a:gd name="connsiteX16" fmla="*/ 842726 w 1684338"/>
              <a:gd name="connsiteY16" fmla="*/ 0 h 191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84338" h="1916238">
                <a:moveTo>
                  <a:pt x="842726" y="0"/>
                </a:moveTo>
                <a:cubicBezTo>
                  <a:pt x="858879" y="0"/>
                  <a:pt x="875589" y="3348"/>
                  <a:pt x="891184" y="10045"/>
                </a:cubicBezTo>
                <a:cubicBezTo>
                  <a:pt x="891184" y="10045"/>
                  <a:pt x="891184" y="10045"/>
                  <a:pt x="1635323" y="443068"/>
                </a:cubicBezTo>
                <a:cubicBezTo>
                  <a:pt x="1666515" y="460924"/>
                  <a:pt x="1684338" y="492173"/>
                  <a:pt x="1684338" y="523422"/>
                </a:cubicBezTo>
                <a:cubicBezTo>
                  <a:pt x="1684338" y="523422"/>
                  <a:pt x="1684338" y="523422"/>
                  <a:pt x="1684338" y="527886"/>
                </a:cubicBezTo>
                <a:cubicBezTo>
                  <a:pt x="1684338" y="527886"/>
                  <a:pt x="1684338" y="527886"/>
                  <a:pt x="1684338" y="1389468"/>
                </a:cubicBezTo>
                <a:cubicBezTo>
                  <a:pt x="1684338" y="1389468"/>
                  <a:pt x="1684338" y="1393932"/>
                  <a:pt x="1684338" y="1393932"/>
                </a:cubicBezTo>
                <a:cubicBezTo>
                  <a:pt x="1684338" y="1425181"/>
                  <a:pt x="1666515" y="1456430"/>
                  <a:pt x="1635323" y="1469823"/>
                </a:cubicBezTo>
                <a:cubicBezTo>
                  <a:pt x="1635323" y="1469823"/>
                  <a:pt x="1635323" y="1469823"/>
                  <a:pt x="886728" y="1902846"/>
                </a:cubicBezTo>
                <a:cubicBezTo>
                  <a:pt x="859993" y="1920702"/>
                  <a:pt x="824346" y="1920702"/>
                  <a:pt x="797610" y="1902846"/>
                </a:cubicBezTo>
                <a:cubicBezTo>
                  <a:pt x="797610" y="1902846"/>
                  <a:pt x="797610" y="1902846"/>
                  <a:pt x="49015" y="1469823"/>
                </a:cubicBezTo>
                <a:cubicBezTo>
                  <a:pt x="17824" y="1456430"/>
                  <a:pt x="4456" y="1425181"/>
                  <a:pt x="0" y="1393932"/>
                </a:cubicBezTo>
                <a:cubicBezTo>
                  <a:pt x="0" y="1389468"/>
                  <a:pt x="0" y="1389468"/>
                  <a:pt x="0" y="1389468"/>
                </a:cubicBezTo>
                <a:cubicBezTo>
                  <a:pt x="0" y="1389468"/>
                  <a:pt x="0" y="1389468"/>
                  <a:pt x="0" y="523422"/>
                </a:cubicBezTo>
                <a:cubicBezTo>
                  <a:pt x="4456" y="492173"/>
                  <a:pt x="17824" y="460924"/>
                  <a:pt x="49015" y="443068"/>
                </a:cubicBezTo>
                <a:cubicBezTo>
                  <a:pt x="49015" y="443068"/>
                  <a:pt x="49015" y="443068"/>
                  <a:pt x="797610" y="10045"/>
                </a:cubicBezTo>
                <a:cubicBezTo>
                  <a:pt x="810978" y="3348"/>
                  <a:pt x="826574" y="0"/>
                  <a:pt x="8427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F20D8E81-6CEC-D845-870D-997C31ED8E3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151563" y="918862"/>
            <a:ext cx="1685925" cy="1918303"/>
          </a:xfrm>
          <a:custGeom>
            <a:avLst/>
            <a:gdLst>
              <a:gd name="connsiteX0" fmla="*/ 842405 w 1685925"/>
              <a:gd name="connsiteY0" fmla="*/ 0 h 1918303"/>
              <a:gd name="connsiteX1" fmla="*/ 887564 w 1685925"/>
              <a:gd name="connsiteY1" fmla="*/ 13384 h 1918303"/>
              <a:gd name="connsiteX2" fmla="*/ 1636864 w 1685925"/>
              <a:gd name="connsiteY2" fmla="*/ 446117 h 1918303"/>
              <a:gd name="connsiteX3" fmla="*/ 1685925 w 1685925"/>
              <a:gd name="connsiteY3" fmla="*/ 526418 h 1918303"/>
              <a:gd name="connsiteX4" fmla="*/ 1685925 w 1685925"/>
              <a:gd name="connsiteY4" fmla="*/ 1391885 h 1918303"/>
              <a:gd name="connsiteX5" fmla="*/ 1685925 w 1685925"/>
              <a:gd name="connsiteY5" fmla="*/ 1396346 h 1918303"/>
              <a:gd name="connsiteX6" fmla="*/ 1636864 w 1685925"/>
              <a:gd name="connsiteY6" fmla="*/ 1472186 h 1918303"/>
              <a:gd name="connsiteX7" fmla="*/ 887564 w 1685925"/>
              <a:gd name="connsiteY7" fmla="*/ 1904920 h 1918303"/>
              <a:gd name="connsiteX8" fmla="*/ 793901 w 1685925"/>
              <a:gd name="connsiteY8" fmla="*/ 1904920 h 1918303"/>
              <a:gd name="connsiteX9" fmla="*/ 44601 w 1685925"/>
              <a:gd name="connsiteY9" fmla="*/ 1472186 h 1918303"/>
              <a:gd name="connsiteX10" fmla="*/ 0 w 1685925"/>
              <a:gd name="connsiteY10" fmla="*/ 1396346 h 1918303"/>
              <a:gd name="connsiteX11" fmla="*/ 0 w 1685925"/>
              <a:gd name="connsiteY11" fmla="*/ 1391885 h 1918303"/>
              <a:gd name="connsiteX12" fmla="*/ 0 w 1685925"/>
              <a:gd name="connsiteY12" fmla="*/ 526418 h 1918303"/>
              <a:gd name="connsiteX13" fmla="*/ 49062 w 1685925"/>
              <a:gd name="connsiteY13" fmla="*/ 446117 h 1918303"/>
              <a:gd name="connsiteX14" fmla="*/ 793901 w 1685925"/>
              <a:gd name="connsiteY14" fmla="*/ 13384 h 1918303"/>
              <a:gd name="connsiteX15" fmla="*/ 842405 w 1685925"/>
              <a:gd name="connsiteY15" fmla="*/ 0 h 191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85925" h="1918303">
                <a:moveTo>
                  <a:pt x="842405" y="0"/>
                </a:moveTo>
                <a:cubicBezTo>
                  <a:pt x="858573" y="0"/>
                  <a:pt x="874184" y="4461"/>
                  <a:pt x="887564" y="13384"/>
                </a:cubicBezTo>
                <a:cubicBezTo>
                  <a:pt x="887564" y="13384"/>
                  <a:pt x="887564" y="13384"/>
                  <a:pt x="1636864" y="446117"/>
                </a:cubicBezTo>
                <a:cubicBezTo>
                  <a:pt x="1668085" y="463962"/>
                  <a:pt x="1685925" y="490729"/>
                  <a:pt x="1685925" y="526418"/>
                </a:cubicBezTo>
                <a:cubicBezTo>
                  <a:pt x="1685925" y="526418"/>
                  <a:pt x="1685925" y="526418"/>
                  <a:pt x="1685925" y="1391885"/>
                </a:cubicBezTo>
                <a:cubicBezTo>
                  <a:pt x="1685925" y="1391885"/>
                  <a:pt x="1685925" y="1391885"/>
                  <a:pt x="1685925" y="1396346"/>
                </a:cubicBezTo>
                <a:cubicBezTo>
                  <a:pt x="1681465" y="1427574"/>
                  <a:pt x="1663625" y="1454341"/>
                  <a:pt x="1636864" y="1472186"/>
                </a:cubicBezTo>
                <a:cubicBezTo>
                  <a:pt x="1636864" y="1472186"/>
                  <a:pt x="1636864" y="1472186"/>
                  <a:pt x="887564" y="1904920"/>
                </a:cubicBezTo>
                <a:cubicBezTo>
                  <a:pt x="860803" y="1922764"/>
                  <a:pt x="825122" y="1922764"/>
                  <a:pt x="793901" y="1904920"/>
                </a:cubicBezTo>
                <a:cubicBezTo>
                  <a:pt x="793901" y="1904920"/>
                  <a:pt x="793901" y="1904920"/>
                  <a:pt x="44601" y="1472186"/>
                </a:cubicBezTo>
                <a:cubicBezTo>
                  <a:pt x="17841" y="1454341"/>
                  <a:pt x="0" y="1427574"/>
                  <a:pt x="0" y="1396346"/>
                </a:cubicBezTo>
                <a:cubicBezTo>
                  <a:pt x="0" y="1391885"/>
                  <a:pt x="0" y="1391885"/>
                  <a:pt x="0" y="1391885"/>
                </a:cubicBezTo>
                <a:cubicBezTo>
                  <a:pt x="0" y="1391885"/>
                  <a:pt x="0" y="1391885"/>
                  <a:pt x="0" y="526418"/>
                </a:cubicBezTo>
                <a:cubicBezTo>
                  <a:pt x="0" y="490729"/>
                  <a:pt x="17841" y="459501"/>
                  <a:pt x="49062" y="446117"/>
                </a:cubicBezTo>
                <a:cubicBezTo>
                  <a:pt x="49062" y="446117"/>
                  <a:pt x="49062" y="446117"/>
                  <a:pt x="793901" y="13384"/>
                </a:cubicBezTo>
                <a:cubicBezTo>
                  <a:pt x="809512" y="4461"/>
                  <a:pt x="826237" y="0"/>
                  <a:pt x="842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876A44EF-3723-DA44-ADFE-F553B999B64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51563" y="4022898"/>
            <a:ext cx="1685925" cy="1916238"/>
          </a:xfrm>
          <a:custGeom>
            <a:avLst/>
            <a:gdLst>
              <a:gd name="connsiteX0" fmla="*/ 843520 w 1685925"/>
              <a:gd name="connsiteY0" fmla="*/ 0 h 1916238"/>
              <a:gd name="connsiteX1" fmla="*/ 892024 w 1685925"/>
              <a:gd name="connsiteY1" fmla="*/ 10045 h 1916238"/>
              <a:gd name="connsiteX2" fmla="*/ 1636864 w 1685925"/>
              <a:gd name="connsiteY2" fmla="*/ 443068 h 1916238"/>
              <a:gd name="connsiteX3" fmla="*/ 1685925 w 1685925"/>
              <a:gd name="connsiteY3" fmla="*/ 523422 h 1916238"/>
              <a:gd name="connsiteX4" fmla="*/ 1685925 w 1685925"/>
              <a:gd name="connsiteY4" fmla="*/ 527886 h 1916238"/>
              <a:gd name="connsiteX5" fmla="*/ 1685925 w 1685925"/>
              <a:gd name="connsiteY5" fmla="*/ 1389468 h 1916238"/>
              <a:gd name="connsiteX6" fmla="*/ 1685925 w 1685925"/>
              <a:gd name="connsiteY6" fmla="*/ 1393932 h 1916238"/>
              <a:gd name="connsiteX7" fmla="*/ 1636864 w 1685925"/>
              <a:gd name="connsiteY7" fmla="*/ 1469823 h 1916238"/>
              <a:gd name="connsiteX8" fmla="*/ 887564 w 1685925"/>
              <a:gd name="connsiteY8" fmla="*/ 1902846 h 1916238"/>
              <a:gd name="connsiteX9" fmla="*/ 793901 w 1685925"/>
              <a:gd name="connsiteY9" fmla="*/ 1902846 h 1916238"/>
              <a:gd name="connsiteX10" fmla="*/ 49062 w 1685925"/>
              <a:gd name="connsiteY10" fmla="*/ 1469823 h 1916238"/>
              <a:gd name="connsiteX11" fmla="*/ 0 w 1685925"/>
              <a:gd name="connsiteY11" fmla="*/ 1393932 h 1916238"/>
              <a:gd name="connsiteX12" fmla="*/ 0 w 1685925"/>
              <a:gd name="connsiteY12" fmla="*/ 1389468 h 1916238"/>
              <a:gd name="connsiteX13" fmla="*/ 0 w 1685925"/>
              <a:gd name="connsiteY13" fmla="*/ 523422 h 1916238"/>
              <a:gd name="connsiteX14" fmla="*/ 49062 w 1685925"/>
              <a:gd name="connsiteY14" fmla="*/ 443068 h 1916238"/>
              <a:gd name="connsiteX15" fmla="*/ 798362 w 1685925"/>
              <a:gd name="connsiteY15" fmla="*/ 10045 h 1916238"/>
              <a:gd name="connsiteX16" fmla="*/ 843520 w 1685925"/>
              <a:gd name="connsiteY16" fmla="*/ 0 h 191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85925" h="1916238">
                <a:moveTo>
                  <a:pt x="843520" y="0"/>
                </a:moveTo>
                <a:cubicBezTo>
                  <a:pt x="859688" y="0"/>
                  <a:pt x="876414" y="3348"/>
                  <a:pt x="892024" y="10045"/>
                </a:cubicBezTo>
                <a:cubicBezTo>
                  <a:pt x="892024" y="10045"/>
                  <a:pt x="892024" y="10045"/>
                  <a:pt x="1636864" y="443068"/>
                </a:cubicBezTo>
                <a:cubicBezTo>
                  <a:pt x="1668085" y="460924"/>
                  <a:pt x="1681465" y="492173"/>
                  <a:pt x="1685925" y="523422"/>
                </a:cubicBezTo>
                <a:cubicBezTo>
                  <a:pt x="1685925" y="523422"/>
                  <a:pt x="1685925" y="523422"/>
                  <a:pt x="1685925" y="527886"/>
                </a:cubicBezTo>
                <a:cubicBezTo>
                  <a:pt x="1685925" y="527886"/>
                  <a:pt x="1685925" y="527886"/>
                  <a:pt x="1685925" y="1389468"/>
                </a:cubicBezTo>
                <a:cubicBezTo>
                  <a:pt x="1685925" y="1389468"/>
                  <a:pt x="1685925" y="1393932"/>
                  <a:pt x="1685925" y="1393932"/>
                </a:cubicBezTo>
                <a:cubicBezTo>
                  <a:pt x="1681465" y="1425181"/>
                  <a:pt x="1668085" y="1456430"/>
                  <a:pt x="1636864" y="1469823"/>
                </a:cubicBezTo>
                <a:cubicBezTo>
                  <a:pt x="1636864" y="1469823"/>
                  <a:pt x="1636864" y="1469823"/>
                  <a:pt x="887564" y="1902846"/>
                </a:cubicBezTo>
                <a:cubicBezTo>
                  <a:pt x="860803" y="1920702"/>
                  <a:pt x="825122" y="1920702"/>
                  <a:pt x="793901" y="1902846"/>
                </a:cubicBezTo>
                <a:cubicBezTo>
                  <a:pt x="793901" y="1902846"/>
                  <a:pt x="793901" y="1902846"/>
                  <a:pt x="49062" y="1469823"/>
                </a:cubicBezTo>
                <a:cubicBezTo>
                  <a:pt x="17841" y="1456430"/>
                  <a:pt x="0" y="1425181"/>
                  <a:pt x="0" y="1393932"/>
                </a:cubicBezTo>
                <a:cubicBezTo>
                  <a:pt x="0" y="1389468"/>
                  <a:pt x="0" y="1389468"/>
                  <a:pt x="0" y="1389468"/>
                </a:cubicBezTo>
                <a:cubicBezTo>
                  <a:pt x="0" y="1389468"/>
                  <a:pt x="0" y="1389468"/>
                  <a:pt x="0" y="523422"/>
                </a:cubicBezTo>
                <a:cubicBezTo>
                  <a:pt x="0" y="492173"/>
                  <a:pt x="17841" y="460924"/>
                  <a:pt x="49062" y="443068"/>
                </a:cubicBezTo>
                <a:cubicBezTo>
                  <a:pt x="49062" y="443068"/>
                  <a:pt x="49062" y="443068"/>
                  <a:pt x="798362" y="10045"/>
                </a:cubicBezTo>
                <a:cubicBezTo>
                  <a:pt x="811742" y="3348"/>
                  <a:pt x="827352" y="0"/>
                  <a:pt x="84352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816F65B-B97C-8B42-8AB2-AA63237D1C5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467100" y="2471436"/>
            <a:ext cx="1681163" cy="1914656"/>
          </a:xfrm>
          <a:custGeom>
            <a:avLst/>
            <a:gdLst>
              <a:gd name="connsiteX0" fmla="*/ 842254 w 1681163"/>
              <a:gd name="connsiteY0" fmla="*/ 0 h 1914656"/>
              <a:gd name="connsiteX1" fmla="*/ 887405 w 1681163"/>
              <a:gd name="connsiteY1" fmla="*/ 13381 h 1914656"/>
              <a:gd name="connsiteX2" fmla="*/ 1636570 w 1681163"/>
              <a:gd name="connsiteY2" fmla="*/ 446047 h 1914656"/>
              <a:gd name="connsiteX3" fmla="*/ 1681163 w 1681163"/>
              <a:gd name="connsiteY3" fmla="*/ 526335 h 1914656"/>
              <a:gd name="connsiteX4" fmla="*/ 1681163 w 1681163"/>
              <a:gd name="connsiteY4" fmla="*/ 1391667 h 1914656"/>
              <a:gd name="connsiteX5" fmla="*/ 1636570 w 1681163"/>
              <a:gd name="connsiteY5" fmla="*/ 1471955 h 1914656"/>
              <a:gd name="connsiteX6" fmla="*/ 887405 w 1681163"/>
              <a:gd name="connsiteY6" fmla="*/ 1904621 h 1914656"/>
              <a:gd name="connsiteX7" fmla="*/ 793759 w 1681163"/>
              <a:gd name="connsiteY7" fmla="*/ 1904621 h 1914656"/>
              <a:gd name="connsiteX8" fmla="*/ 44593 w 1681163"/>
              <a:gd name="connsiteY8" fmla="*/ 1471955 h 1914656"/>
              <a:gd name="connsiteX9" fmla="*/ 0 w 1681163"/>
              <a:gd name="connsiteY9" fmla="*/ 1391667 h 1914656"/>
              <a:gd name="connsiteX10" fmla="*/ 0 w 1681163"/>
              <a:gd name="connsiteY10" fmla="*/ 526335 h 1914656"/>
              <a:gd name="connsiteX11" fmla="*/ 44593 w 1681163"/>
              <a:gd name="connsiteY11" fmla="*/ 446047 h 1914656"/>
              <a:gd name="connsiteX12" fmla="*/ 793759 w 1681163"/>
              <a:gd name="connsiteY12" fmla="*/ 13381 h 1914656"/>
              <a:gd name="connsiteX13" fmla="*/ 842254 w 1681163"/>
              <a:gd name="connsiteY13" fmla="*/ 0 h 191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1163" h="1914656">
                <a:moveTo>
                  <a:pt x="842254" y="0"/>
                </a:moveTo>
                <a:cubicBezTo>
                  <a:pt x="858419" y="0"/>
                  <a:pt x="874027" y="4460"/>
                  <a:pt x="887405" y="13381"/>
                </a:cubicBezTo>
                <a:cubicBezTo>
                  <a:pt x="887405" y="13381"/>
                  <a:pt x="887405" y="13381"/>
                  <a:pt x="1636570" y="446047"/>
                </a:cubicBezTo>
                <a:cubicBezTo>
                  <a:pt x="1663326" y="463889"/>
                  <a:pt x="1681163" y="490651"/>
                  <a:pt x="1681163" y="526335"/>
                </a:cubicBezTo>
                <a:cubicBezTo>
                  <a:pt x="1681163" y="526335"/>
                  <a:pt x="1681163" y="526335"/>
                  <a:pt x="1681163" y="1391667"/>
                </a:cubicBezTo>
                <a:cubicBezTo>
                  <a:pt x="1681163" y="1427350"/>
                  <a:pt x="1663326" y="1454113"/>
                  <a:pt x="1636570" y="1471955"/>
                </a:cubicBezTo>
                <a:cubicBezTo>
                  <a:pt x="1636570" y="1471955"/>
                  <a:pt x="1636570" y="1471955"/>
                  <a:pt x="887405" y="1904621"/>
                </a:cubicBezTo>
                <a:cubicBezTo>
                  <a:pt x="856189" y="1918002"/>
                  <a:pt x="820515" y="1918002"/>
                  <a:pt x="793759" y="1904621"/>
                </a:cubicBezTo>
                <a:cubicBezTo>
                  <a:pt x="793759" y="1904621"/>
                  <a:pt x="793759" y="1904621"/>
                  <a:pt x="44593" y="1471955"/>
                </a:cubicBezTo>
                <a:cubicBezTo>
                  <a:pt x="17837" y="1454113"/>
                  <a:pt x="0" y="1427350"/>
                  <a:pt x="0" y="1391667"/>
                </a:cubicBezTo>
                <a:cubicBezTo>
                  <a:pt x="0" y="1391667"/>
                  <a:pt x="0" y="1391667"/>
                  <a:pt x="0" y="526335"/>
                </a:cubicBezTo>
                <a:cubicBezTo>
                  <a:pt x="0" y="490651"/>
                  <a:pt x="17837" y="459428"/>
                  <a:pt x="44593" y="446047"/>
                </a:cubicBezTo>
                <a:cubicBezTo>
                  <a:pt x="44593" y="446047"/>
                  <a:pt x="44593" y="446047"/>
                  <a:pt x="793759" y="13381"/>
                </a:cubicBezTo>
                <a:cubicBezTo>
                  <a:pt x="809367" y="4460"/>
                  <a:pt x="826089" y="0"/>
                  <a:pt x="8422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F94C4CD-84D1-AE4A-B0E9-0099DA0ACEA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359275" y="918862"/>
            <a:ext cx="1684338" cy="1918303"/>
          </a:xfrm>
          <a:custGeom>
            <a:avLst/>
            <a:gdLst>
              <a:gd name="connsiteX0" fmla="*/ 842726 w 1684338"/>
              <a:gd name="connsiteY0" fmla="*/ 0 h 1918303"/>
              <a:gd name="connsiteX1" fmla="*/ 891184 w 1684338"/>
              <a:gd name="connsiteY1" fmla="*/ 13384 h 1918303"/>
              <a:gd name="connsiteX2" fmla="*/ 1639779 w 1684338"/>
              <a:gd name="connsiteY2" fmla="*/ 446117 h 1918303"/>
              <a:gd name="connsiteX3" fmla="*/ 1684338 w 1684338"/>
              <a:gd name="connsiteY3" fmla="*/ 526418 h 1918303"/>
              <a:gd name="connsiteX4" fmla="*/ 1684338 w 1684338"/>
              <a:gd name="connsiteY4" fmla="*/ 1391885 h 1918303"/>
              <a:gd name="connsiteX5" fmla="*/ 1684338 w 1684338"/>
              <a:gd name="connsiteY5" fmla="*/ 1396346 h 1918303"/>
              <a:gd name="connsiteX6" fmla="*/ 1635323 w 1684338"/>
              <a:gd name="connsiteY6" fmla="*/ 1472186 h 1918303"/>
              <a:gd name="connsiteX7" fmla="*/ 891184 w 1684338"/>
              <a:gd name="connsiteY7" fmla="*/ 1904920 h 1918303"/>
              <a:gd name="connsiteX8" fmla="*/ 797610 w 1684338"/>
              <a:gd name="connsiteY8" fmla="*/ 1904920 h 1918303"/>
              <a:gd name="connsiteX9" fmla="*/ 49015 w 1684338"/>
              <a:gd name="connsiteY9" fmla="*/ 1472186 h 1918303"/>
              <a:gd name="connsiteX10" fmla="*/ 0 w 1684338"/>
              <a:gd name="connsiteY10" fmla="*/ 1396346 h 1918303"/>
              <a:gd name="connsiteX11" fmla="*/ 0 w 1684338"/>
              <a:gd name="connsiteY11" fmla="*/ 1391885 h 1918303"/>
              <a:gd name="connsiteX12" fmla="*/ 0 w 1684338"/>
              <a:gd name="connsiteY12" fmla="*/ 526418 h 1918303"/>
              <a:gd name="connsiteX13" fmla="*/ 49015 w 1684338"/>
              <a:gd name="connsiteY13" fmla="*/ 446117 h 1918303"/>
              <a:gd name="connsiteX14" fmla="*/ 797610 w 1684338"/>
              <a:gd name="connsiteY14" fmla="*/ 13384 h 1918303"/>
              <a:gd name="connsiteX15" fmla="*/ 842726 w 1684338"/>
              <a:gd name="connsiteY15" fmla="*/ 0 h 191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84338" h="1918303">
                <a:moveTo>
                  <a:pt x="842726" y="0"/>
                </a:moveTo>
                <a:cubicBezTo>
                  <a:pt x="858879" y="0"/>
                  <a:pt x="875589" y="4461"/>
                  <a:pt x="891184" y="13384"/>
                </a:cubicBezTo>
                <a:cubicBezTo>
                  <a:pt x="891184" y="13384"/>
                  <a:pt x="891184" y="13384"/>
                  <a:pt x="1639779" y="446117"/>
                </a:cubicBezTo>
                <a:cubicBezTo>
                  <a:pt x="1666515" y="463962"/>
                  <a:pt x="1684338" y="490729"/>
                  <a:pt x="1684338" y="526418"/>
                </a:cubicBezTo>
                <a:cubicBezTo>
                  <a:pt x="1684338" y="526418"/>
                  <a:pt x="1684338" y="526418"/>
                  <a:pt x="1684338" y="1391885"/>
                </a:cubicBezTo>
                <a:cubicBezTo>
                  <a:pt x="1684338" y="1391885"/>
                  <a:pt x="1684338" y="1391885"/>
                  <a:pt x="1684338" y="1396346"/>
                </a:cubicBezTo>
                <a:cubicBezTo>
                  <a:pt x="1684338" y="1427574"/>
                  <a:pt x="1666515" y="1454341"/>
                  <a:pt x="1635323" y="1472186"/>
                </a:cubicBezTo>
                <a:cubicBezTo>
                  <a:pt x="1635323" y="1472186"/>
                  <a:pt x="1635323" y="1472186"/>
                  <a:pt x="891184" y="1904920"/>
                </a:cubicBezTo>
                <a:cubicBezTo>
                  <a:pt x="859993" y="1922764"/>
                  <a:pt x="824346" y="1922764"/>
                  <a:pt x="797610" y="1904920"/>
                </a:cubicBezTo>
                <a:cubicBezTo>
                  <a:pt x="797610" y="1904920"/>
                  <a:pt x="797610" y="1904920"/>
                  <a:pt x="49015" y="1472186"/>
                </a:cubicBezTo>
                <a:cubicBezTo>
                  <a:pt x="22280" y="1454341"/>
                  <a:pt x="4456" y="1427574"/>
                  <a:pt x="0" y="1396346"/>
                </a:cubicBezTo>
                <a:cubicBezTo>
                  <a:pt x="0" y="1391885"/>
                  <a:pt x="0" y="1391885"/>
                  <a:pt x="0" y="1391885"/>
                </a:cubicBezTo>
                <a:cubicBezTo>
                  <a:pt x="0" y="1391885"/>
                  <a:pt x="0" y="1391885"/>
                  <a:pt x="0" y="526418"/>
                </a:cubicBezTo>
                <a:cubicBezTo>
                  <a:pt x="0" y="490729"/>
                  <a:pt x="17824" y="459501"/>
                  <a:pt x="49015" y="446117"/>
                </a:cubicBezTo>
                <a:cubicBezTo>
                  <a:pt x="49015" y="446117"/>
                  <a:pt x="49015" y="446117"/>
                  <a:pt x="797610" y="13384"/>
                </a:cubicBezTo>
                <a:cubicBezTo>
                  <a:pt x="810978" y="4461"/>
                  <a:pt x="826574" y="0"/>
                  <a:pt x="8427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78A72720-0ABE-0C44-A62B-3D6806068F26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35E5-29B6-024B-A903-3C5DA4FF02C9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213A7C04-C749-2740-A2A5-31B106C8B479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BD85E111-821F-C249-ADEB-B93642432B77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27608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CD40353F-E03E-D249-98C7-AD4FD5E9FEF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76638" y="2482851"/>
            <a:ext cx="2022475" cy="2505075"/>
          </a:xfrm>
          <a:custGeom>
            <a:avLst/>
            <a:gdLst>
              <a:gd name="connsiteX0" fmla="*/ 2022475 w 2022475"/>
              <a:gd name="connsiteY0" fmla="*/ 0 h 2505075"/>
              <a:gd name="connsiteX1" fmla="*/ 1511349 w 2022475"/>
              <a:gd name="connsiteY1" fmla="*/ 511600 h 2505075"/>
              <a:gd name="connsiteX2" fmla="*/ 718221 w 2022475"/>
              <a:gd name="connsiteY2" fmla="*/ 1605365 h 2505075"/>
              <a:gd name="connsiteX3" fmla="*/ 537564 w 2022475"/>
              <a:gd name="connsiteY3" fmla="*/ 2505075 h 2505075"/>
              <a:gd name="connsiteX4" fmla="*/ 0 w 2022475"/>
              <a:gd name="connsiteY4" fmla="*/ 948224 h 2505075"/>
              <a:gd name="connsiteX5" fmla="*/ 4406 w 2022475"/>
              <a:gd name="connsiteY5" fmla="*/ 785041 h 2505075"/>
              <a:gd name="connsiteX6" fmla="*/ 806346 w 2022475"/>
              <a:gd name="connsiteY6" fmla="*/ 211697 h 2505075"/>
              <a:gd name="connsiteX7" fmla="*/ 2022475 w 2022475"/>
              <a:gd name="connsiteY7" fmla="*/ 0 h 250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22475" h="2505075">
                <a:moveTo>
                  <a:pt x="2022475" y="0"/>
                </a:moveTo>
                <a:cubicBezTo>
                  <a:pt x="2022475" y="0"/>
                  <a:pt x="2022475" y="0"/>
                  <a:pt x="1511349" y="511600"/>
                </a:cubicBezTo>
                <a:cubicBezTo>
                  <a:pt x="1506942" y="516010"/>
                  <a:pt x="982597" y="1027610"/>
                  <a:pt x="718221" y="1605365"/>
                </a:cubicBezTo>
                <a:cubicBezTo>
                  <a:pt x="541971" y="1997886"/>
                  <a:pt x="528752" y="2328661"/>
                  <a:pt x="537564" y="2505075"/>
                </a:cubicBezTo>
                <a:cubicBezTo>
                  <a:pt x="189469" y="2064041"/>
                  <a:pt x="0" y="1512748"/>
                  <a:pt x="0" y="948224"/>
                </a:cubicBezTo>
                <a:cubicBezTo>
                  <a:pt x="0" y="895300"/>
                  <a:pt x="4406" y="837966"/>
                  <a:pt x="4406" y="785041"/>
                </a:cubicBezTo>
                <a:cubicBezTo>
                  <a:pt x="44063" y="727707"/>
                  <a:pt x="295220" y="401341"/>
                  <a:pt x="806346" y="211697"/>
                </a:cubicBezTo>
                <a:cubicBezTo>
                  <a:pt x="1264598" y="39693"/>
                  <a:pt x="1806568" y="8821"/>
                  <a:pt x="20224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0F988D7E-1A98-C14B-8C66-2FCF5617674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88823" y="3113088"/>
            <a:ext cx="1608727" cy="2817812"/>
          </a:xfrm>
          <a:custGeom>
            <a:avLst/>
            <a:gdLst>
              <a:gd name="connsiteX0" fmla="*/ 885686 w 1608727"/>
              <a:gd name="connsiteY0" fmla="*/ 0 h 2817812"/>
              <a:gd name="connsiteX1" fmla="*/ 885686 w 1608727"/>
              <a:gd name="connsiteY1" fmla="*/ 723194 h 2817812"/>
              <a:gd name="connsiteX2" fmla="*/ 1101717 w 1608727"/>
              <a:gd name="connsiteY2" fmla="*/ 2059340 h 2817812"/>
              <a:gd name="connsiteX3" fmla="*/ 1608727 w 1608727"/>
              <a:gd name="connsiteY3" fmla="*/ 2817812 h 2817812"/>
              <a:gd name="connsiteX4" fmla="*/ 12747 w 1608727"/>
              <a:gd name="connsiteY4" fmla="*/ 1979965 h 2817812"/>
              <a:gd name="connsiteX5" fmla="*/ 175872 w 1608727"/>
              <a:gd name="connsiteY5" fmla="*/ 1009826 h 2817812"/>
              <a:gd name="connsiteX6" fmla="*/ 885686 w 1608727"/>
              <a:gd name="connsiteY6" fmla="*/ 0 h 2817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8727" h="2817812">
                <a:moveTo>
                  <a:pt x="885686" y="0"/>
                </a:moveTo>
                <a:lnTo>
                  <a:pt x="885686" y="723194"/>
                </a:lnTo>
                <a:cubicBezTo>
                  <a:pt x="885686" y="732014"/>
                  <a:pt x="876869" y="1464028"/>
                  <a:pt x="1101717" y="2059340"/>
                </a:cubicBezTo>
                <a:cubicBezTo>
                  <a:pt x="1251616" y="2456215"/>
                  <a:pt x="1480872" y="2703159"/>
                  <a:pt x="1608727" y="2817812"/>
                </a:cubicBezTo>
                <a:cubicBezTo>
                  <a:pt x="991497" y="2747257"/>
                  <a:pt x="427173" y="2451805"/>
                  <a:pt x="12747" y="1979965"/>
                </a:cubicBezTo>
                <a:cubicBezTo>
                  <a:pt x="3929" y="1913819"/>
                  <a:pt x="-53385" y="1512535"/>
                  <a:pt x="175872" y="1009826"/>
                </a:cubicBezTo>
                <a:cubicBezTo>
                  <a:pt x="378676" y="560035"/>
                  <a:pt x="740197" y="154340"/>
                  <a:pt x="88568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05835839-E1FD-A24E-8116-55D860312AD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537075" y="908050"/>
            <a:ext cx="2503488" cy="2019300"/>
          </a:xfrm>
          <a:custGeom>
            <a:avLst/>
            <a:gdLst>
              <a:gd name="connsiteX0" fmla="*/ 1560273 w 2503488"/>
              <a:gd name="connsiteY0" fmla="*/ 0 h 2019300"/>
              <a:gd name="connsiteX1" fmla="*/ 1723352 w 2503488"/>
              <a:gd name="connsiteY1" fmla="*/ 4409 h 2019300"/>
              <a:gd name="connsiteX2" fmla="*/ 2296333 w 2503488"/>
              <a:gd name="connsiteY2" fmla="*/ 806838 h 2019300"/>
              <a:gd name="connsiteX3" fmla="*/ 2503488 w 2503488"/>
              <a:gd name="connsiteY3" fmla="*/ 2019300 h 2019300"/>
              <a:gd name="connsiteX4" fmla="*/ 1996620 w 2503488"/>
              <a:gd name="connsiteY4" fmla="*/ 1512271 h 2019300"/>
              <a:gd name="connsiteX5" fmla="*/ 899140 w 2503488"/>
              <a:gd name="connsiteY5" fmla="*/ 718659 h 2019300"/>
              <a:gd name="connsiteX6" fmla="*/ 0 w 2503488"/>
              <a:gd name="connsiteY6" fmla="*/ 537892 h 2019300"/>
              <a:gd name="connsiteX7" fmla="*/ 1560273 w 2503488"/>
              <a:gd name="connsiteY7" fmla="*/ 0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488" h="2019300">
                <a:moveTo>
                  <a:pt x="1560273" y="0"/>
                </a:moveTo>
                <a:cubicBezTo>
                  <a:pt x="1613163" y="0"/>
                  <a:pt x="1666054" y="0"/>
                  <a:pt x="1723352" y="4409"/>
                </a:cubicBezTo>
                <a:cubicBezTo>
                  <a:pt x="1776243" y="44090"/>
                  <a:pt x="2102401" y="295400"/>
                  <a:pt x="2296333" y="806838"/>
                </a:cubicBezTo>
                <a:cubicBezTo>
                  <a:pt x="2468228" y="1265369"/>
                  <a:pt x="2499081" y="1807671"/>
                  <a:pt x="2503488" y="2019300"/>
                </a:cubicBezTo>
                <a:cubicBezTo>
                  <a:pt x="2503488" y="2019300"/>
                  <a:pt x="2503488" y="2019300"/>
                  <a:pt x="1996620" y="1512271"/>
                </a:cubicBezTo>
                <a:cubicBezTo>
                  <a:pt x="1987805" y="1503453"/>
                  <a:pt x="1476529" y="978787"/>
                  <a:pt x="899140" y="718659"/>
                </a:cubicBezTo>
                <a:cubicBezTo>
                  <a:pt x="511276" y="542301"/>
                  <a:pt x="176302" y="529074"/>
                  <a:pt x="0" y="537892"/>
                </a:cubicBezTo>
                <a:cubicBezTo>
                  <a:pt x="445163" y="189585"/>
                  <a:pt x="991699" y="0"/>
                  <a:pt x="15602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55826349-F350-084E-B9CE-71ABAAB678D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154613" y="3929064"/>
            <a:ext cx="2503487" cy="2020887"/>
          </a:xfrm>
          <a:custGeom>
            <a:avLst/>
            <a:gdLst>
              <a:gd name="connsiteX0" fmla="*/ 0 w 2503487"/>
              <a:gd name="connsiteY0" fmla="*/ 0 h 2020887"/>
              <a:gd name="connsiteX1" fmla="*/ 506868 w 2503487"/>
              <a:gd name="connsiteY1" fmla="*/ 511841 h 2020887"/>
              <a:gd name="connsiteX2" fmla="*/ 1604347 w 2503487"/>
              <a:gd name="connsiteY2" fmla="*/ 1301663 h 2020887"/>
              <a:gd name="connsiteX3" fmla="*/ 2503487 w 2503487"/>
              <a:gd name="connsiteY3" fmla="*/ 1482572 h 2020887"/>
              <a:gd name="connsiteX4" fmla="*/ 943215 w 2503487"/>
              <a:gd name="connsiteY4" fmla="*/ 2020887 h 2020887"/>
              <a:gd name="connsiteX5" fmla="*/ 780136 w 2503487"/>
              <a:gd name="connsiteY5" fmla="*/ 2016475 h 2020887"/>
              <a:gd name="connsiteX6" fmla="*/ 207155 w 2503487"/>
              <a:gd name="connsiteY6" fmla="*/ 1217827 h 2020887"/>
              <a:gd name="connsiteX7" fmla="*/ 0 w 2503487"/>
              <a:gd name="connsiteY7" fmla="*/ 0 h 2020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487" h="2020887">
                <a:moveTo>
                  <a:pt x="0" y="0"/>
                </a:moveTo>
                <a:cubicBezTo>
                  <a:pt x="0" y="0"/>
                  <a:pt x="0" y="0"/>
                  <a:pt x="506868" y="511841"/>
                </a:cubicBezTo>
                <a:cubicBezTo>
                  <a:pt x="515683" y="516253"/>
                  <a:pt x="1026959" y="1041331"/>
                  <a:pt x="1604347" y="1301663"/>
                </a:cubicBezTo>
                <a:cubicBezTo>
                  <a:pt x="1992212" y="1478160"/>
                  <a:pt x="2327185" y="1491397"/>
                  <a:pt x="2503487" y="1482572"/>
                </a:cubicBezTo>
                <a:cubicBezTo>
                  <a:pt x="2058325" y="1831153"/>
                  <a:pt x="1511789" y="2020887"/>
                  <a:pt x="943215" y="2020887"/>
                </a:cubicBezTo>
                <a:cubicBezTo>
                  <a:pt x="890325" y="2020887"/>
                  <a:pt x="837434" y="2020887"/>
                  <a:pt x="780136" y="2016475"/>
                </a:cubicBezTo>
                <a:cubicBezTo>
                  <a:pt x="722838" y="1976763"/>
                  <a:pt x="401087" y="1729668"/>
                  <a:pt x="207155" y="1217827"/>
                </a:cubicBezTo>
                <a:cubicBezTo>
                  <a:pt x="35261" y="754524"/>
                  <a:pt x="4408" y="211796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58D758CF-CCE6-D844-B00F-4073852B734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784850" y="3725864"/>
            <a:ext cx="2816225" cy="1612425"/>
          </a:xfrm>
          <a:custGeom>
            <a:avLst/>
            <a:gdLst>
              <a:gd name="connsiteX0" fmla="*/ 2816225 w 2816225"/>
              <a:gd name="connsiteY0" fmla="*/ 0 h 1612425"/>
              <a:gd name="connsiteX1" fmla="*/ 1974443 w 2816225"/>
              <a:gd name="connsiteY1" fmla="*/ 1597505 h 1612425"/>
              <a:gd name="connsiteX2" fmla="*/ 1004850 w 2816225"/>
              <a:gd name="connsiteY2" fmla="*/ 1438637 h 1612425"/>
              <a:gd name="connsiteX3" fmla="*/ 0 w 2816225"/>
              <a:gd name="connsiteY3" fmla="*/ 723732 h 1612425"/>
              <a:gd name="connsiteX4" fmla="*/ 718380 w 2816225"/>
              <a:gd name="connsiteY4" fmla="*/ 723732 h 1612425"/>
              <a:gd name="connsiteX5" fmla="*/ 2053773 w 2816225"/>
              <a:gd name="connsiteY5" fmla="*/ 511908 h 1612425"/>
              <a:gd name="connsiteX6" fmla="*/ 2816225 w 2816225"/>
              <a:gd name="connsiteY6" fmla="*/ 0 h 161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6225" h="1612425">
                <a:moveTo>
                  <a:pt x="2816225" y="0"/>
                </a:moveTo>
                <a:cubicBezTo>
                  <a:pt x="2741302" y="622233"/>
                  <a:pt x="2446017" y="1182683"/>
                  <a:pt x="1974443" y="1597505"/>
                </a:cubicBezTo>
                <a:cubicBezTo>
                  <a:pt x="1908334" y="1610744"/>
                  <a:pt x="1507276" y="1663700"/>
                  <a:pt x="1004850" y="1438637"/>
                </a:cubicBezTo>
                <a:cubicBezTo>
                  <a:pt x="555312" y="1235639"/>
                  <a:pt x="154254" y="873774"/>
                  <a:pt x="0" y="723732"/>
                </a:cubicBezTo>
                <a:cubicBezTo>
                  <a:pt x="0" y="723732"/>
                  <a:pt x="0" y="723732"/>
                  <a:pt x="718380" y="723732"/>
                </a:cubicBezTo>
                <a:cubicBezTo>
                  <a:pt x="727194" y="723732"/>
                  <a:pt x="1458796" y="736971"/>
                  <a:pt x="2053773" y="511908"/>
                </a:cubicBezTo>
                <a:cubicBezTo>
                  <a:pt x="2454832" y="361866"/>
                  <a:pt x="2697230" y="132390"/>
                  <a:pt x="28162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7B0F5FC7-B007-ED4A-8A90-4E8D0D69666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596063" y="1868488"/>
            <a:ext cx="2022475" cy="2506662"/>
          </a:xfrm>
          <a:custGeom>
            <a:avLst/>
            <a:gdLst>
              <a:gd name="connsiteX0" fmla="*/ 1480505 w 2022475"/>
              <a:gd name="connsiteY0" fmla="*/ 0 h 2506662"/>
              <a:gd name="connsiteX1" fmla="*/ 2022475 w 2022475"/>
              <a:gd name="connsiteY1" fmla="*/ 1562251 h 2506662"/>
              <a:gd name="connsiteX2" fmla="*/ 2018069 w 2022475"/>
              <a:gd name="connsiteY2" fmla="*/ 1725537 h 2506662"/>
              <a:gd name="connsiteX3" fmla="*/ 1216129 w 2022475"/>
              <a:gd name="connsiteY3" fmla="*/ 2299245 h 2506662"/>
              <a:gd name="connsiteX4" fmla="*/ 0 w 2022475"/>
              <a:gd name="connsiteY4" fmla="*/ 2506662 h 2506662"/>
              <a:gd name="connsiteX5" fmla="*/ 511127 w 2022475"/>
              <a:gd name="connsiteY5" fmla="*/ 1994738 h 2506662"/>
              <a:gd name="connsiteX6" fmla="*/ 1304254 w 2022475"/>
              <a:gd name="connsiteY6" fmla="*/ 900280 h 2506662"/>
              <a:gd name="connsiteX7" fmla="*/ 1480505 w 2022475"/>
              <a:gd name="connsiteY7" fmla="*/ 0 h 2506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22475" h="2506662">
                <a:moveTo>
                  <a:pt x="1480505" y="0"/>
                </a:moveTo>
                <a:cubicBezTo>
                  <a:pt x="1833006" y="445727"/>
                  <a:pt x="2022475" y="992956"/>
                  <a:pt x="2022475" y="1562251"/>
                </a:cubicBezTo>
                <a:cubicBezTo>
                  <a:pt x="2022475" y="1615209"/>
                  <a:pt x="2018069" y="1668166"/>
                  <a:pt x="2018069" y="1725537"/>
                </a:cubicBezTo>
                <a:cubicBezTo>
                  <a:pt x="1978412" y="1778495"/>
                  <a:pt x="1731662" y="2105067"/>
                  <a:pt x="1216129" y="2299245"/>
                </a:cubicBezTo>
                <a:cubicBezTo>
                  <a:pt x="757878" y="2471357"/>
                  <a:pt x="215907" y="2502249"/>
                  <a:pt x="0" y="2506662"/>
                </a:cubicBezTo>
                <a:cubicBezTo>
                  <a:pt x="0" y="2506662"/>
                  <a:pt x="0" y="2506662"/>
                  <a:pt x="511127" y="1994738"/>
                </a:cubicBezTo>
                <a:cubicBezTo>
                  <a:pt x="515533" y="1990325"/>
                  <a:pt x="1039878" y="1478401"/>
                  <a:pt x="1304254" y="900280"/>
                </a:cubicBezTo>
                <a:cubicBezTo>
                  <a:pt x="1480505" y="511924"/>
                  <a:pt x="1493724" y="176526"/>
                  <a:pt x="14805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34C81E37-1F12-1045-B541-635FA1327450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6397625" y="925513"/>
            <a:ext cx="1607191" cy="2817812"/>
          </a:xfrm>
          <a:custGeom>
            <a:avLst/>
            <a:gdLst>
              <a:gd name="connsiteX0" fmla="*/ 0 w 1607191"/>
              <a:gd name="connsiteY0" fmla="*/ 0 h 2817812"/>
              <a:gd name="connsiteX1" fmla="*/ 1594457 w 1607191"/>
              <a:gd name="connsiteY1" fmla="*/ 837847 h 2817812"/>
              <a:gd name="connsiteX2" fmla="*/ 1431487 w 1607191"/>
              <a:gd name="connsiteY2" fmla="*/ 1812396 h 2817812"/>
              <a:gd name="connsiteX3" fmla="*/ 722351 w 1607191"/>
              <a:gd name="connsiteY3" fmla="*/ 2817812 h 2817812"/>
              <a:gd name="connsiteX4" fmla="*/ 722351 w 1607191"/>
              <a:gd name="connsiteY4" fmla="*/ 2094618 h 2817812"/>
              <a:gd name="connsiteX5" fmla="*/ 506526 w 1607191"/>
              <a:gd name="connsiteY5" fmla="*/ 762882 h 2817812"/>
              <a:gd name="connsiteX6" fmla="*/ 0 w 1607191"/>
              <a:gd name="connsiteY6" fmla="*/ 0 h 2817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7191" h="2817812">
                <a:moveTo>
                  <a:pt x="0" y="0"/>
                </a:moveTo>
                <a:cubicBezTo>
                  <a:pt x="616641" y="70556"/>
                  <a:pt x="1180426" y="366007"/>
                  <a:pt x="1594457" y="837847"/>
                </a:cubicBezTo>
                <a:cubicBezTo>
                  <a:pt x="1603266" y="908403"/>
                  <a:pt x="1660525" y="1309687"/>
                  <a:pt x="1431487" y="1812396"/>
                </a:cubicBezTo>
                <a:cubicBezTo>
                  <a:pt x="1228877" y="2257778"/>
                  <a:pt x="867702" y="2663472"/>
                  <a:pt x="722351" y="2817812"/>
                </a:cubicBezTo>
                <a:lnTo>
                  <a:pt x="722351" y="2094618"/>
                </a:lnTo>
                <a:cubicBezTo>
                  <a:pt x="722351" y="2090208"/>
                  <a:pt x="731160" y="1358194"/>
                  <a:pt x="506526" y="762882"/>
                </a:cubicBezTo>
                <a:cubicBezTo>
                  <a:pt x="356771" y="361597"/>
                  <a:pt x="132138" y="114653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48C2EDAE-19EA-BC46-A30F-563144F1DC07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594100" y="1518336"/>
            <a:ext cx="2816225" cy="1612215"/>
          </a:xfrm>
          <a:custGeom>
            <a:avLst/>
            <a:gdLst>
              <a:gd name="connsiteX0" fmla="*/ 1045144 w 2816225"/>
              <a:gd name="connsiteY0" fmla="*/ 49 h 1612215"/>
              <a:gd name="connsiteX1" fmla="*/ 1811375 w 2816225"/>
              <a:gd name="connsiteY1" fmla="*/ 177991 h 1612215"/>
              <a:gd name="connsiteX2" fmla="*/ 2816225 w 2816225"/>
              <a:gd name="connsiteY2" fmla="*/ 888484 h 1612215"/>
              <a:gd name="connsiteX3" fmla="*/ 2097845 w 2816225"/>
              <a:gd name="connsiteY3" fmla="*/ 888484 h 1612215"/>
              <a:gd name="connsiteX4" fmla="*/ 762452 w 2816225"/>
              <a:gd name="connsiteY4" fmla="*/ 1100308 h 1612215"/>
              <a:gd name="connsiteX5" fmla="*/ 0 w 2816225"/>
              <a:gd name="connsiteY5" fmla="*/ 1612215 h 1612215"/>
              <a:gd name="connsiteX6" fmla="*/ 841783 w 2816225"/>
              <a:gd name="connsiteY6" fmla="*/ 14710 h 1612215"/>
              <a:gd name="connsiteX7" fmla="*/ 1045144 w 2816225"/>
              <a:gd name="connsiteY7" fmla="*/ 49 h 1612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6225" h="1612215">
                <a:moveTo>
                  <a:pt x="1045144" y="49"/>
                </a:moveTo>
                <a:cubicBezTo>
                  <a:pt x="1222940" y="1471"/>
                  <a:pt x="1497359" y="34569"/>
                  <a:pt x="1811375" y="177991"/>
                </a:cubicBezTo>
                <a:cubicBezTo>
                  <a:pt x="2256506" y="376576"/>
                  <a:pt x="2661972" y="742855"/>
                  <a:pt x="2816225" y="888484"/>
                </a:cubicBezTo>
                <a:cubicBezTo>
                  <a:pt x="2816225" y="888484"/>
                  <a:pt x="2816225" y="888484"/>
                  <a:pt x="2097845" y="888484"/>
                </a:cubicBezTo>
                <a:cubicBezTo>
                  <a:pt x="2089031" y="888484"/>
                  <a:pt x="1357429" y="879658"/>
                  <a:pt x="762452" y="1100308"/>
                </a:cubicBezTo>
                <a:cubicBezTo>
                  <a:pt x="361394" y="1254762"/>
                  <a:pt x="118996" y="1479825"/>
                  <a:pt x="0" y="1612215"/>
                </a:cubicBezTo>
                <a:cubicBezTo>
                  <a:pt x="74923" y="994396"/>
                  <a:pt x="370208" y="429532"/>
                  <a:pt x="841783" y="14710"/>
                </a:cubicBezTo>
                <a:cubicBezTo>
                  <a:pt x="866574" y="9746"/>
                  <a:pt x="938467" y="-804"/>
                  <a:pt x="1045144" y="4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692172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D6A66723-B017-594B-AAB1-7658D3D5A57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86225" y="4128038"/>
            <a:ext cx="1768475" cy="1760001"/>
          </a:xfrm>
          <a:custGeom>
            <a:avLst/>
            <a:gdLst>
              <a:gd name="connsiteX0" fmla="*/ 639759 w 1768475"/>
              <a:gd name="connsiteY0" fmla="*/ 857 h 1760001"/>
              <a:gd name="connsiteX1" fmla="*/ 722013 w 1768475"/>
              <a:gd name="connsiteY1" fmla="*/ 41980 h 1760001"/>
              <a:gd name="connsiteX2" fmla="*/ 726583 w 1768475"/>
              <a:gd name="connsiteY2" fmla="*/ 124226 h 1760001"/>
              <a:gd name="connsiteX3" fmla="*/ 639759 w 1768475"/>
              <a:gd name="connsiteY3" fmla="*/ 206472 h 1760001"/>
              <a:gd name="connsiteX4" fmla="*/ 744862 w 1768475"/>
              <a:gd name="connsiteY4" fmla="*/ 384671 h 1760001"/>
              <a:gd name="connsiteX5" fmla="*/ 877383 w 1768475"/>
              <a:gd name="connsiteY5" fmla="*/ 261302 h 1760001"/>
              <a:gd name="connsiteX6" fmla="*/ 927650 w 1768475"/>
              <a:gd name="connsiteY6" fmla="*/ 101380 h 1760001"/>
              <a:gd name="connsiteX7" fmla="*/ 923080 w 1768475"/>
              <a:gd name="connsiteY7" fmla="*/ 46549 h 1760001"/>
              <a:gd name="connsiteX8" fmla="*/ 1768475 w 1768475"/>
              <a:gd name="connsiteY8" fmla="*/ 599423 h 1760001"/>
              <a:gd name="connsiteX9" fmla="*/ 1768475 w 1768475"/>
              <a:gd name="connsiteY9" fmla="*/ 855299 h 1760001"/>
              <a:gd name="connsiteX10" fmla="*/ 1677081 w 1768475"/>
              <a:gd name="connsiteY10" fmla="*/ 855299 h 1760001"/>
              <a:gd name="connsiteX11" fmla="*/ 1677081 w 1768475"/>
              <a:gd name="connsiteY11" fmla="*/ 1042636 h 1760001"/>
              <a:gd name="connsiteX12" fmla="*/ 1768475 w 1768475"/>
              <a:gd name="connsiteY12" fmla="*/ 1042636 h 1760001"/>
              <a:gd name="connsiteX13" fmla="*/ 1768475 w 1768475"/>
              <a:gd name="connsiteY13" fmla="*/ 1760001 h 1760001"/>
              <a:gd name="connsiteX14" fmla="*/ 0 w 1768475"/>
              <a:gd name="connsiteY14" fmla="*/ 731930 h 1760001"/>
              <a:gd name="connsiteX15" fmla="*/ 516377 w 1768475"/>
              <a:gd name="connsiteY15" fmla="*/ 489762 h 1760001"/>
              <a:gd name="connsiteX16" fmla="*/ 475249 w 1768475"/>
              <a:gd name="connsiteY16" fmla="*/ 325271 h 1760001"/>
              <a:gd name="connsiteX17" fmla="*/ 452401 w 1768475"/>
              <a:gd name="connsiteY17" fmla="*/ 325271 h 1760001"/>
              <a:gd name="connsiteX18" fmla="*/ 365576 w 1768475"/>
              <a:gd name="connsiteY18" fmla="*/ 270441 h 1760001"/>
              <a:gd name="connsiteX19" fmla="*/ 365576 w 1768475"/>
              <a:gd name="connsiteY19" fmla="*/ 165349 h 1760001"/>
              <a:gd name="connsiteX20" fmla="*/ 484389 w 1768475"/>
              <a:gd name="connsiteY20" fmla="*/ 55688 h 1760001"/>
              <a:gd name="connsiteX21" fmla="*/ 639759 w 1768475"/>
              <a:gd name="connsiteY21" fmla="*/ 857 h 1760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68475" h="1760001">
                <a:moveTo>
                  <a:pt x="639759" y="857"/>
                </a:moveTo>
                <a:cubicBezTo>
                  <a:pt x="676316" y="-3712"/>
                  <a:pt x="708304" y="9996"/>
                  <a:pt x="722013" y="41980"/>
                </a:cubicBezTo>
                <a:cubicBezTo>
                  <a:pt x="740292" y="64826"/>
                  <a:pt x="740292" y="92242"/>
                  <a:pt x="726583" y="124226"/>
                </a:cubicBezTo>
                <a:cubicBezTo>
                  <a:pt x="708304" y="151641"/>
                  <a:pt x="680886" y="179056"/>
                  <a:pt x="639759" y="206472"/>
                </a:cubicBezTo>
                <a:cubicBezTo>
                  <a:pt x="639759" y="206472"/>
                  <a:pt x="639759" y="206472"/>
                  <a:pt x="744862" y="384671"/>
                </a:cubicBezTo>
                <a:cubicBezTo>
                  <a:pt x="799698" y="352686"/>
                  <a:pt x="845395" y="306994"/>
                  <a:pt x="877383" y="261302"/>
                </a:cubicBezTo>
                <a:cubicBezTo>
                  <a:pt x="909371" y="211041"/>
                  <a:pt x="923080" y="156210"/>
                  <a:pt x="927650" y="101380"/>
                </a:cubicBezTo>
                <a:cubicBezTo>
                  <a:pt x="927650" y="83103"/>
                  <a:pt x="923080" y="64826"/>
                  <a:pt x="923080" y="46549"/>
                </a:cubicBezTo>
                <a:cubicBezTo>
                  <a:pt x="1115008" y="329840"/>
                  <a:pt x="1416608" y="535454"/>
                  <a:pt x="1768475" y="599423"/>
                </a:cubicBezTo>
                <a:cubicBezTo>
                  <a:pt x="1768475" y="599423"/>
                  <a:pt x="1768475" y="599423"/>
                  <a:pt x="1768475" y="855299"/>
                </a:cubicBezTo>
                <a:cubicBezTo>
                  <a:pt x="1768475" y="855299"/>
                  <a:pt x="1768475" y="855299"/>
                  <a:pt x="1677081" y="855299"/>
                </a:cubicBezTo>
                <a:cubicBezTo>
                  <a:pt x="1677081" y="855299"/>
                  <a:pt x="1677081" y="855299"/>
                  <a:pt x="1677081" y="1042636"/>
                </a:cubicBezTo>
                <a:cubicBezTo>
                  <a:pt x="1677081" y="1042636"/>
                  <a:pt x="1677081" y="1042636"/>
                  <a:pt x="1768475" y="1042636"/>
                </a:cubicBezTo>
                <a:lnTo>
                  <a:pt x="1768475" y="1760001"/>
                </a:lnTo>
                <a:cubicBezTo>
                  <a:pt x="1037323" y="1686894"/>
                  <a:pt x="402134" y="1298512"/>
                  <a:pt x="0" y="731930"/>
                </a:cubicBezTo>
                <a:cubicBezTo>
                  <a:pt x="0" y="731930"/>
                  <a:pt x="0" y="731930"/>
                  <a:pt x="516377" y="489762"/>
                </a:cubicBezTo>
                <a:cubicBezTo>
                  <a:pt x="516377" y="489762"/>
                  <a:pt x="516377" y="489762"/>
                  <a:pt x="475249" y="325271"/>
                </a:cubicBezTo>
                <a:cubicBezTo>
                  <a:pt x="475249" y="325271"/>
                  <a:pt x="475249" y="325271"/>
                  <a:pt x="452401" y="325271"/>
                </a:cubicBezTo>
                <a:cubicBezTo>
                  <a:pt x="415843" y="320702"/>
                  <a:pt x="388425" y="302425"/>
                  <a:pt x="365576" y="270441"/>
                </a:cubicBezTo>
                <a:cubicBezTo>
                  <a:pt x="347298" y="233887"/>
                  <a:pt x="347298" y="197333"/>
                  <a:pt x="365576" y="165349"/>
                </a:cubicBezTo>
                <a:cubicBezTo>
                  <a:pt x="383855" y="128795"/>
                  <a:pt x="424983" y="92242"/>
                  <a:pt x="484389" y="55688"/>
                </a:cubicBezTo>
                <a:cubicBezTo>
                  <a:pt x="543795" y="19134"/>
                  <a:pt x="598631" y="857"/>
                  <a:pt x="639759" y="85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5F8F1A9-0128-A247-8122-067CC857E52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061075" y="4183063"/>
            <a:ext cx="2087563" cy="1719262"/>
          </a:xfrm>
          <a:custGeom>
            <a:avLst/>
            <a:gdLst>
              <a:gd name="connsiteX0" fmla="*/ 0 w 2087563"/>
              <a:gd name="connsiteY0" fmla="*/ 987425 h 1719262"/>
              <a:gd name="connsiteX1" fmla="*/ 158750 w 2087563"/>
              <a:gd name="connsiteY1" fmla="*/ 987425 h 1719262"/>
              <a:gd name="connsiteX2" fmla="*/ 3175 w 2087563"/>
              <a:gd name="connsiteY2" fmla="*/ 1371600 h 1719262"/>
              <a:gd name="connsiteX3" fmla="*/ 0 w 2087563"/>
              <a:gd name="connsiteY3" fmla="*/ 1381125 h 1719262"/>
              <a:gd name="connsiteX4" fmla="*/ 1119153 w 2087563"/>
              <a:gd name="connsiteY4" fmla="*/ 0 h 1719262"/>
              <a:gd name="connsiteX5" fmla="*/ 1128289 w 2087563"/>
              <a:gd name="connsiteY5" fmla="*/ 137175 h 1719262"/>
              <a:gd name="connsiteX6" fmla="*/ 1297304 w 2087563"/>
              <a:gd name="connsiteY6" fmla="*/ 338366 h 1719262"/>
              <a:gd name="connsiteX7" fmla="*/ 1461751 w 2087563"/>
              <a:gd name="connsiteY7" fmla="*/ 393236 h 1719262"/>
              <a:gd name="connsiteX8" fmla="*/ 1612494 w 2087563"/>
              <a:gd name="connsiteY8" fmla="*/ 347511 h 1719262"/>
              <a:gd name="connsiteX9" fmla="*/ 1653606 w 2087563"/>
              <a:gd name="connsiteY9" fmla="*/ 484686 h 1719262"/>
              <a:gd name="connsiteX10" fmla="*/ 1763237 w 2087563"/>
              <a:gd name="connsiteY10" fmla="*/ 594426 h 1719262"/>
              <a:gd name="connsiteX11" fmla="*/ 2014476 w 2087563"/>
              <a:gd name="connsiteY11" fmla="*/ 644723 h 1719262"/>
              <a:gd name="connsiteX12" fmla="*/ 2087563 w 2087563"/>
              <a:gd name="connsiteY12" fmla="*/ 612716 h 1719262"/>
              <a:gd name="connsiteX13" fmla="*/ 36544 w 2087563"/>
              <a:gd name="connsiteY13" fmla="*/ 1719262 h 1719262"/>
              <a:gd name="connsiteX14" fmla="*/ 0 w 2087563"/>
              <a:gd name="connsiteY14" fmla="*/ 1719262 h 1719262"/>
              <a:gd name="connsiteX15" fmla="*/ 360870 w 2087563"/>
              <a:gd name="connsiteY15" fmla="*/ 946509 h 1719262"/>
              <a:gd name="connsiteX16" fmla="*/ 347166 w 2087563"/>
              <a:gd name="connsiteY16" fmla="*/ 800189 h 1719262"/>
              <a:gd name="connsiteX17" fmla="*/ 0 w 2087563"/>
              <a:gd name="connsiteY17" fmla="*/ 800189 h 1719262"/>
              <a:gd name="connsiteX18" fmla="*/ 0 w 2087563"/>
              <a:gd name="connsiteY18" fmla="*/ 566991 h 1719262"/>
              <a:gd name="connsiteX19" fmla="*/ 36544 w 2087563"/>
              <a:gd name="connsiteY19" fmla="*/ 566991 h 1719262"/>
              <a:gd name="connsiteX20" fmla="*/ 1119153 w 2087563"/>
              <a:gd name="connsiteY20" fmla="*/ 0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87563" h="1719262">
                <a:moveTo>
                  <a:pt x="0" y="987425"/>
                </a:moveTo>
                <a:lnTo>
                  <a:pt x="158750" y="987425"/>
                </a:lnTo>
                <a:lnTo>
                  <a:pt x="3175" y="1371600"/>
                </a:lnTo>
                <a:lnTo>
                  <a:pt x="0" y="1381125"/>
                </a:lnTo>
                <a:close/>
                <a:moveTo>
                  <a:pt x="1119153" y="0"/>
                </a:moveTo>
                <a:cubicBezTo>
                  <a:pt x="1110017" y="45725"/>
                  <a:pt x="1114585" y="91450"/>
                  <a:pt x="1128289" y="137175"/>
                </a:cubicBezTo>
                <a:cubicBezTo>
                  <a:pt x="1151129" y="219480"/>
                  <a:pt x="1210513" y="288068"/>
                  <a:pt x="1297304" y="338366"/>
                </a:cubicBezTo>
                <a:cubicBezTo>
                  <a:pt x="1356688" y="370373"/>
                  <a:pt x="1411503" y="388663"/>
                  <a:pt x="1461751" y="393236"/>
                </a:cubicBezTo>
                <a:cubicBezTo>
                  <a:pt x="1516567" y="393236"/>
                  <a:pt x="1566814" y="379518"/>
                  <a:pt x="1612494" y="347511"/>
                </a:cubicBezTo>
                <a:cubicBezTo>
                  <a:pt x="1612494" y="397808"/>
                  <a:pt x="1626198" y="443533"/>
                  <a:pt x="1653606" y="484686"/>
                </a:cubicBezTo>
                <a:cubicBezTo>
                  <a:pt x="1681014" y="530411"/>
                  <a:pt x="1717557" y="566991"/>
                  <a:pt x="1763237" y="594426"/>
                </a:cubicBezTo>
                <a:cubicBezTo>
                  <a:pt x="1850029" y="644723"/>
                  <a:pt x="1936820" y="663013"/>
                  <a:pt x="2014476" y="644723"/>
                </a:cubicBezTo>
                <a:cubicBezTo>
                  <a:pt x="2041883" y="640151"/>
                  <a:pt x="2064723" y="626433"/>
                  <a:pt x="2087563" y="612716"/>
                </a:cubicBezTo>
                <a:cubicBezTo>
                  <a:pt x="1649038" y="1280302"/>
                  <a:pt x="895323" y="1719262"/>
                  <a:pt x="36544" y="1719262"/>
                </a:cubicBezTo>
                <a:cubicBezTo>
                  <a:pt x="22840" y="1719262"/>
                  <a:pt x="13704" y="1719262"/>
                  <a:pt x="0" y="1719262"/>
                </a:cubicBezTo>
                <a:cubicBezTo>
                  <a:pt x="0" y="1719262"/>
                  <a:pt x="0" y="1719262"/>
                  <a:pt x="360870" y="946509"/>
                </a:cubicBezTo>
                <a:cubicBezTo>
                  <a:pt x="360870" y="946509"/>
                  <a:pt x="360870" y="946509"/>
                  <a:pt x="347166" y="800189"/>
                </a:cubicBezTo>
                <a:cubicBezTo>
                  <a:pt x="347166" y="800189"/>
                  <a:pt x="347166" y="800189"/>
                  <a:pt x="0" y="800189"/>
                </a:cubicBezTo>
                <a:cubicBezTo>
                  <a:pt x="0" y="800189"/>
                  <a:pt x="0" y="800189"/>
                  <a:pt x="0" y="566991"/>
                </a:cubicBezTo>
                <a:cubicBezTo>
                  <a:pt x="13704" y="566991"/>
                  <a:pt x="22840" y="566991"/>
                  <a:pt x="36544" y="566991"/>
                </a:cubicBezTo>
                <a:cubicBezTo>
                  <a:pt x="484205" y="566991"/>
                  <a:pt x="881619" y="342938"/>
                  <a:pt x="111915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EFC80B8C-CCE0-A243-B6BA-94B67B49816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29025" y="2198688"/>
            <a:ext cx="1289050" cy="2432050"/>
          </a:xfrm>
          <a:custGeom>
            <a:avLst/>
            <a:gdLst>
              <a:gd name="connsiteX0" fmla="*/ 333690 w 1289050"/>
              <a:gd name="connsiteY0" fmla="*/ 0 h 2432050"/>
              <a:gd name="connsiteX1" fmla="*/ 333690 w 1289050"/>
              <a:gd name="connsiteY1" fmla="*/ 96002 h 2432050"/>
              <a:gd name="connsiteX2" fmla="*/ 447968 w 1289050"/>
              <a:gd name="connsiteY2" fmla="*/ 347436 h 2432050"/>
              <a:gd name="connsiteX3" fmla="*/ 717663 w 1289050"/>
              <a:gd name="connsiteY3" fmla="*/ 566869 h 2432050"/>
              <a:gd name="connsiteX4" fmla="*/ 790800 w 1289050"/>
              <a:gd name="connsiteY4" fmla="*/ 608013 h 2432050"/>
              <a:gd name="connsiteX5" fmla="*/ 1133633 w 1289050"/>
              <a:gd name="connsiteY5" fmla="*/ 704015 h 2432050"/>
              <a:gd name="connsiteX6" fmla="*/ 1289050 w 1289050"/>
              <a:gd name="connsiteY6" fmla="*/ 653728 h 2432050"/>
              <a:gd name="connsiteX7" fmla="*/ 1151917 w 1289050"/>
              <a:gd name="connsiteY7" fmla="*/ 1234311 h 2432050"/>
              <a:gd name="connsiteX8" fmla="*/ 1275337 w 1289050"/>
              <a:gd name="connsiteY8" fmla="*/ 1792037 h 2432050"/>
              <a:gd name="connsiteX9" fmla="*/ 1138204 w 1289050"/>
              <a:gd name="connsiteY9" fmla="*/ 1732607 h 2432050"/>
              <a:gd name="connsiteX10" fmla="*/ 850225 w 1289050"/>
              <a:gd name="connsiteY10" fmla="*/ 1801180 h 2432050"/>
              <a:gd name="connsiteX11" fmla="*/ 630812 w 1289050"/>
              <a:gd name="connsiteY11" fmla="*/ 2011470 h 2432050"/>
              <a:gd name="connsiteX12" fmla="*/ 639954 w 1289050"/>
              <a:gd name="connsiteY12" fmla="*/ 2235475 h 2432050"/>
              <a:gd name="connsiteX13" fmla="*/ 740518 w 1289050"/>
              <a:gd name="connsiteY13" fmla="*/ 2322334 h 2432050"/>
              <a:gd name="connsiteX14" fmla="*/ 511963 w 1289050"/>
              <a:gd name="connsiteY14" fmla="*/ 2432050 h 2432050"/>
              <a:gd name="connsiteX15" fmla="*/ 342833 w 1289050"/>
              <a:gd name="connsiteY15" fmla="*/ 2130330 h 2432050"/>
              <a:gd name="connsiteX16" fmla="*/ 205700 w 1289050"/>
              <a:gd name="connsiteY16" fmla="*/ 2212617 h 2432050"/>
              <a:gd name="connsiteX17" fmla="*/ 0 w 1289050"/>
              <a:gd name="connsiteY17" fmla="*/ 1234311 h 2432050"/>
              <a:gd name="connsiteX18" fmla="*/ 333690 w 1289050"/>
              <a:gd name="connsiteY18" fmla="*/ 0 h 243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89050" h="2432050">
                <a:moveTo>
                  <a:pt x="333690" y="0"/>
                </a:moveTo>
                <a:cubicBezTo>
                  <a:pt x="329119" y="32001"/>
                  <a:pt x="329119" y="64001"/>
                  <a:pt x="333690" y="96002"/>
                </a:cubicBezTo>
                <a:cubicBezTo>
                  <a:pt x="342833" y="182861"/>
                  <a:pt x="383972" y="265148"/>
                  <a:pt x="447968" y="347436"/>
                </a:cubicBezTo>
                <a:cubicBezTo>
                  <a:pt x="516534" y="429723"/>
                  <a:pt x="603385" y="498296"/>
                  <a:pt x="717663" y="566869"/>
                </a:cubicBezTo>
                <a:cubicBezTo>
                  <a:pt x="717663" y="566869"/>
                  <a:pt x="717663" y="566869"/>
                  <a:pt x="790800" y="608013"/>
                </a:cubicBezTo>
                <a:cubicBezTo>
                  <a:pt x="914220" y="681157"/>
                  <a:pt x="1028498" y="713158"/>
                  <a:pt x="1133633" y="704015"/>
                </a:cubicBezTo>
                <a:cubicBezTo>
                  <a:pt x="1193057" y="699443"/>
                  <a:pt x="1247910" y="681157"/>
                  <a:pt x="1289050" y="653728"/>
                </a:cubicBezTo>
                <a:cubicBezTo>
                  <a:pt x="1202199" y="827446"/>
                  <a:pt x="1151917" y="1024021"/>
                  <a:pt x="1151917" y="1234311"/>
                </a:cubicBezTo>
                <a:cubicBezTo>
                  <a:pt x="1151917" y="1435458"/>
                  <a:pt x="1197628" y="1622891"/>
                  <a:pt x="1275337" y="1792037"/>
                </a:cubicBezTo>
                <a:cubicBezTo>
                  <a:pt x="1234197" y="1760036"/>
                  <a:pt x="1188486" y="1741750"/>
                  <a:pt x="1138204" y="1732607"/>
                </a:cubicBezTo>
                <a:cubicBezTo>
                  <a:pt x="1046782" y="1718893"/>
                  <a:pt x="950789" y="1741750"/>
                  <a:pt x="850225" y="1801180"/>
                </a:cubicBezTo>
                <a:cubicBezTo>
                  <a:pt x="740518" y="1865181"/>
                  <a:pt x="667381" y="1933754"/>
                  <a:pt x="630812" y="2011470"/>
                </a:cubicBezTo>
                <a:cubicBezTo>
                  <a:pt x="594243" y="2084614"/>
                  <a:pt x="598814" y="2162330"/>
                  <a:pt x="639954" y="2235475"/>
                </a:cubicBezTo>
                <a:cubicBezTo>
                  <a:pt x="662810" y="2272047"/>
                  <a:pt x="694807" y="2299476"/>
                  <a:pt x="740518" y="2322334"/>
                </a:cubicBezTo>
                <a:cubicBezTo>
                  <a:pt x="740518" y="2322334"/>
                  <a:pt x="740518" y="2322334"/>
                  <a:pt x="511963" y="2432050"/>
                </a:cubicBezTo>
                <a:cubicBezTo>
                  <a:pt x="511963" y="2432050"/>
                  <a:pt x="511963" y="2432050"/>
                  <a:pt x="342833" y="2130330"/>
                </a:cubicBezTo>
                <a:lnTo>
                  <a:pt x="205700" y="2212617"/>
                </a:lnTo>
                <a:cubicBezTo>
                  <a:pt x="73138" y="1910897"/>
                  <a:pt x="0" y="1581747"/>
                  <a:pt x="0" y="1234311"/>
                </a:cubicBezTo>
                <a:cubicBezTo>
                  <a:pt x="0" y="786302"/>
                  <a:pt x="123420" y="365722"/>
                  <a:pt x="3336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16D60118-679E-3D46-9A95-33DDCB69B47D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294563" y="2344738"/>
            <a:ext cx="1265237" cy="2282550"/>
          </a:xfrm>
          <a:custGeom>
            <a:avLst/>
            <a:gdLst>
              <a:gd name="connsiteX0" fmla="*/ 1014017 w 1265237"/>
              <a:gd name="connsiteY0" fmla="*/ 0 h 2282550"/>
              <a:gd name="connsiteX1" fmla="*/ 1265237 w 1265237"/>
              <a:gd name="connsiteY1" fmla="*/ 1088136 h 2282550"/>
              <a:gd name="connsiteX2" fmla="*/ 1014017 w 1265237"/>
              <a:gd name="connsiteY2" fmla="*/ 2176272 h 2282550"/>
              <a:gd name="connsiteX3" fmla="*/ 968340 w 1265237"/>
              <a:gd name="connsiteY3" fmla="*/ 2025396 h 2282550"/>
              <a:gd name="connsiteX4" fmla="*/ 845014 w 1265237"/>
              <a:gd name="connsiteY4" fmla="*/ 1911096 h 2282550"/>
              <a:gd name="connsiteX5" fmla="*/ 744526 w 1265237"/>
              <a:gd name="connsiteY5" fmla="*/ 2089404 h 2282550"/>
              <a:gd name="connsiteX6" fmla="*/ 813041 w 1265237"/>
              <a:gd name="connsiteY6" fmla="*/ 2157984 h 2282550"/>
              <a:gd name="connsiteX7" fmla="*/ 808473 w 1265237"/>
              <a:gd name="connsiteY7" fmla="*/ 2240280 h 2282550"/>
              <a:gd name="connsiteX8" fmla="*/ 739958 w 1265237"/>
              <a:gd name="connsiteY8" fmla="*/ 2281428 h 2282550"/>
              <a:gd name="connsiteX9" fmla="*/ 630335 w 1265237"/>
              <a:gd name="connsiteY9" fmla="*/ 2249424 h 2282550"/>
              <a:gd name="connsiteX10" fmla="*/ 538982 w 1265237"/>
              <a:gd name="connsiteY10" fmla="*/ 2167128 h 2282550"/>
              <a:gd name="connsiteX11" fmla="*/ 543550 w 1265237"/>
              <a:gd name="connsiteY11" fmla="*/ 2075688 h 2282550"/>
              <a:gd name="connsiteX12" fmla="*/ 593794 w 1265237"/>
              <a:gd name="connsiteY12" fmla="*/ 1988820 h 2282550"/>
              <a:gd name="connsiteX13" fmla="*/ 433926 w 1265237"/>
              <a:gd name="connsiteY13" fmla="*/ 1897380 h 2282550"/>
              <a:gd name="connsiteX14" fmla="*/ 383682 w 1265237"/>
              <a:gd name="connsiteY14" fmla="*/ 1984248 h 2282550"/>
              <a:gd name="connsiteX15" fmla="*/ 169003 w 1265237"/>
              <a:gd name="connsiteY15" fmla="*/ 2002536 h 2282550"/>
              <a:gd name="connsiteX16" fmla="*/ 86785 w 1265237"/>
              <a:gd name="connsiteY16" fmla="*/ 1915668 h 2282550"/>
              <a:gd name="connsiteX17" fmla="*/ 86785 w 1265237"/>
              <a:gd name="connsiteY17" fmla="*/ 1819656 h 2282550"/>
              <a:gd name="connsiteX18" fmla="*/ 164435 w 1265237"/>
              <a:gd name="connsiteY18" fmla="*/ 1778508 h 2282550"/>
              <a:gd name="connsiteX19" fmla="*/ 269491 w 1265237"/>
              <a:gd name="connsiteY19" fmla="*/ 1805940 h 2282550"/>
              <a:gd name="connsiteX20" fmla="*/ 374547 w 1265237"/>
              <a:gd name="connsiteY20" fmla="*/ 1627632 h 2282550"/>
              <a:gd name="connsiteX21" fmla="*/ 118759 w 1265237"/>
              <a:gd name="connsiteY21" fmla="*/ 1577340 h 2282550"/>
              <a:gd name="connsiteX22" fmla="*/ 0 w 1265237"/>
              <a:gd name="connsiteY22" fmla="*/ 1636776 h 2282550"/>
              <a:gd name="connsiteX23" fmla="*/ 118759 w 1265237"/>
              <a:gd name="connsiteY23" fmla="*/ 1088136 h 2282550"/>
              <a:gd name="connsiteX24" fmla="*/ 9136 w 1265237"/>
              <a:gd name="connsiteY24" fmla="*/ 557784 h 2282550"/>
              <a:gd name="connsiteX25" fmla="*/ 95921 w 1265237"/>
              <a:gd name="connsiteY25" fmla="*/ 713232 h 2282550"/>
              <a:gd name="connsiteX26" fmla="*/ 260356 w 1265237"/>
              <a:gd name="connsiteY26" fmla="*/ 621792 h 2282550"/>
              <a:gd name="connsiteX27" fmla="*/ 82218 w 1265237"/>
              <a:gd name="connsiteY27" fmla="*/ 310896 h 2282550"/>
              <a:gd name="connsiteX28" fmla="*/ 338006 w 1265237"/>
              <a:gd name="connsiteY28" fmla="*/ 320040 h 2282550"/>
              <a:gd name="connsiteX29" fmla="*/ 634903 w 1265237"/>
              <a:gd name="connsiteY29" fmla="*/ 329184 h 2282550"/>
              <a:gd name="connsiteX30" fmla="*/ 826744 w 1265237"/>
              <a:gd name="connsiteY30" fmla="*/ 265176 h 2282550"/>
              <a:gd name="connsiteX31" fmla="*/ 1004882 w 1265237"/>
              <a:gd name="connsiteY31" fmla="*/ 73152 h 2282550"/>
              <a:gd name="connsiteX32" fmla="*/ 1014017 w 1265237"/>
              <a:gd name="connsiteY32" fmla="*/ 0 h 228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265237" h="2282550">
                <a:moveTo>
                  <a:pt x="1014017" y="0"/>
                </a:moveTo>
                <a:cubicBezTo>
                  <a:pt x="1178452" y="329184"/>
                  <a:pt x="1265237" y="699516"/>
                  <a:pt x="1265237" y="1088136"/>
                </a:cubicBezTo>
                <a:cubicBezTo>
                  <a:pt x="1265237" y="1481328"/>
                  <a:pt x="1173884" y="1847088"/>
                  <a:pt x="1014017" y="2176272"/>
                </a:cubicBezTo>
                <a:cubicBezTo>
                  <a:pt x="1014017" y="2121408"/>
                  <a:pt x="1000314" y="2071116"/>
                  <a:pt x="968340" y="2025396"/>
                </a:cubicBezTo>
                <a:cubicBezTo>
                  <a:pt x="940935" y="1979676"/>
                  <a:pt x="899826" y="1943100"/>
                  <a:pt x="845014" y="1911096"/>
                </a:cubicBezTo>
                <a:cubicBezTo>
                  <a:pt x="845014" y="1911096"/>
                  <a:pt x="845014" y="1911096"/>
                  <a:pt x="744526" y="2089404"/>
                </a:cubicBezTo>
                <a:cubicBezTo>
                  <a:pt x="776499" y="2107692"/>
                  <a:pt x="799338" y="2130552"/>
                  <a:pt x="813041" y="2157984"/>
                </a:cubicBezTo>
                <a:cubicBezTo>
                  <a:pt x="822176" y="2189988"/>
                  <a:pt x="822176" y="2212848"/>
                  <a:pt x="808473" y="2240280"/>
                </a:cubicBezTo>
                <a:cubicBezTo>
                  <a:pt x="794770" y="2267712"/>
                  <a:pt x="767364" y="2281428"/>
                  <a:pt x="739958" y="2281428"/>
                </a:cubicBezTo>
                <a:cubicBezTo>
                  <a:pt x="707985" y="2286000"/>
                  <a:pt x="671444" y="2276856"/>
                  <a:pt x="630335" y="2249424"/>
                </a:cubicBezTo>
                <a:cubicBezTo>
                  <a:pt x="584658" y="2226564"/>
                  <a:pt x="557253" y="2199132"/>
                  <a:pt x="538982" y="2167128"/>
                </a:cubicBezTo>
                <a:cubicBezTo>
                  <a:pt x="525279" y="2139696"/>
                  <a:pt x="525279" y="2107692"/>
                  <a:pt x="543550" y="2075688"/>
                </a:cubicBezTo>
                <a:cubicBezTo>
                  <a:pt x="543550" y="2075688"/>
                  <a:pt x="543550" y="2075688"/>
                  <a:pt x="593794" y="1988820"/>
                </a:cubicBezTo>
                <a:cubicBezTo>
                  <a:pt x="593794" y="1988820"/>
                  <a:pt x="593794" y="1988820"/>
                  <a:pt x="433926" y="1897380"/>
                </a:cubicBezTo>
                <a:cubicBezTo>
                  <a:pt x="433926" y="1897380"/>
                  <a:pt x="433926" y="1897380"/>
                  <a:pt x="383682" y="1984248"/>
                </a:cubicBezTo>
                <a:cubicBezTo>
                  <a:pt x="342573" y="2052828"/>
                  <a:pt x="269491" y="2061972"/>
                  <a:pt x="169003" y="2002536"/>
                </a:cubicBezTo>
                <a:cubicBezTo>
                  <a:pt x="127894" y="1975104"/>
                  <a:pt x="100488" y="1947672"/>
                  <a:pt x="86785" y="1915668"/>
                </a:cubicBezTo>
                <a:cubicBezTo>
                  <a:pt x="68515" y="1883664"/>
                  <a:pt x="73083" y="1851660"/>
                  <a:pt x="86785" y="1819656"/>
                </a:cubicBezTo>
                <a:cubicBezTo>
                  <a:pt x="105056" y="1796796"/>
                  <a:pt x="127894" y="1778508"/>
                  <a:pt x="164435" y="1778508"/>
                </a:cubicBezTo>
                <a:cubicBezTo>
                  <a:pt x="200977" y="1773936"/>
                  <a:pt x="232950" y="1783080"/>
                  <a:pt x="269491" y="1805940"/>
                </a:cubicBezTo>
                <a:cubicBezTo>
                  <a:pt x="269491" y="1805940"/>
                  <a:pt x="269491" y="1805940"/>
                  <a:pt x="374547" y="1627632"/>
                </a:cubicBezTo>
                <a:cubicBezTo>
                  <a:pt x="287762" y="1577340"/>
                  <a:pt x="200977" y="1559052"/>
                  <a:pt x="118759" y="1577340"/>
                </a:cubicBezTo>
                <a:cubicBezTo>
                  <a:pt x="73083" y="1586484"/>
                  <a:pt x="31974" y="1609344"/>
                  <a:pt x="0" y="1636776"/>
                </a:cubicBezTo>
                <a:cubicBezTo>
                  <a:pt x="77650" y="1472184"/>
                  <a:pt x="118759" y="1284732"/>
                  <a:pt x="118759" y="1088136"/>
                </a:cubicBezTo>
                <a:cubicBezTo>
                  <a:pt x="118759" y="900684"/>
                  <a:pt x="77650" y="722376"/>
                  <a:pt x="9136" y="557784"/>
                </a:cubicBezTo>
                <a:cubicBezTo>
                  <a:pt x="9136" y="557784"/>
                  <a:pt x="9136" y="557784"/>
                  <a:pt x="95921" y="713232"/>
                </a:cubicBezTo>
                <a:cubicBezTo>
                  <a:pt x="95921" y="713232"/>
                  <a:pt x="95921" y="713232"/>
                  <a:pt x="260356" y="621792"/>
                </a:cubicBezTo>
                <a:cubicBezTo>
                  <a:pt x="260356" y="621792"/>
                  <a:pt x="260356" y="621792"/>
                  <a:pt x="82218" y="310896"/>
                </a:cubicBezTo>
                <a:cubicBezTo>
                  <a:pt x="82218" y="310896"/>
                  <a:pt x="82218" y="310896"/>
                  <a:pt x="338006" y="320040"/>
                </a:cubicBezTo>
                <a:cubicBezTo>
                  <a:pt x="461332" y="333756"/>
                  <a:pt x="557253" y="338328"/>
                  <a:pt x="634903" y="329184"/>
                </a:cubicBezTo>
                <a:cubicBezTo>
                  <a:pt x="707985" y="320040"/>
                  <a:pt x="771932" y="297180"/>
                  <a:pt x="826744" y="265176"/>
                </a:cubicBezTo>
                <a:cubicBezTo>
                  <a:pt x="922664" y="210312"/>
                  <a:pt x="977476" y="146304"/>
                  <a:pt x="1004882" y="73152"/>
                </a:cubicBezTo>
                <a:cubicBezTo>
                  <a:pt x="1009449" y="50292"/>
                  <a:pt x="1014017" y="27432"/>
                  <a:pt x="101401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41A59FB-E43B-0A40-BF07-508B020F3F7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238875" y="973138"/>
            <a:ext cx="1914525" cy="1682750"/>
          </a:xfrm>
          <a:custGeom>
            <a:avLst/>
            <a:gdLst>
              <a:gd name="connsiteX0" fmla="*/ 9139 w 1914525"/>
              <a:gd name="connsiteY0" fmla="*/ 0 h 1682750"/>
              <a:gd name="connsiteX1" fmla="*/ 1914525 w 1914525"/>
              <a:gd name="connsiteY1" fmla="*/ 1102019 h 1682750"/>
              <a:gd name="connsiteX2" fmla="*/ 1900817 w 1914525"/>
              <a:gd name="connsiteY2" fmla="*/ 1092873 h 1682750"/>
              <a:gd name="connsiteX3" fmla="*/ 1722616 w 1914525"/>
              <a:gd name="connsiteY3" fmla="*/ 1065437 h 1682750"/>
              <a:gd name="connsiteX4" fmla="*/ 1530706 w 1914525"/>
              <a:gd name="connsiteY4" fmla="*/ 1129455 h 1682750"/>
              <a:gd name="connsiteX5" fmla="*/ 1631230 w 1914525"/>
              <a:gd name="connsiteY5" fmla="*/ 1307790 h 1682750"/>
              <a:gd name="connsiteX6" fmla="*/ 1772878 w 1914525"/>
              <a:gd name="connsiteY6" fmla="*/ 1257490 h 1682750"/>
              <a:gd name="connsiteX7" fmla="*/ 1859694 w 1914525"/>
              <a:gd name="connsiteY7" fmla="*/ 1303217 h 1682750"/>
              <a:gd name="connsiteX8" fmla="*/ 1855125 w 1914525"/>
              <a:gd name="connsiteY8" fmla="*/ 1385525 h 1682750"/>
              <a:gd name="connsiteX9" fmla="*/ 1763739 w 1914525"/>
              <a:gd name="connsiteY9" fmla="*/ 1467834 h 1682750"/>
              <a:gd name="connsiteX10" fmla="*/ 1644938 w 1914525"/>
              <a:gd name="connsiteY10" fmla="*/ 1508988 h 1682750"/>
              <a:gd name="connsiteX11" fmla="*/ 1475875 w 1914525"/>
              <a:gd name="connsiteY11" fmla="*/ 1513561 h 1682750"/>
              <a:gd name="connsiteX12" fmla="*/ 977824 w 1914525"/>
              <a:gd name="connsiteY12" fmla="*/ 1467834 h 1682750"/>
              <a:gd name="connsiteX13" fmla="*/ 840746 w 1914525"/>
              <a:gd name="connsiteY13" fmla="*/ 1545569 h 1682750"/>
              <a:gd name="connsiteX14" fmla="*/ 918424 w 1914525"/>
              <a:gd name="connsiteY14" fmla="*/ 1682750 h 1682750"/>
              <a:gd name="connsiteX15" fmla="*/ 0 w 1914525"/>
              <a:gd name="connsiteY15" fmla="*/ 1152318 h 1682750"/>
              <a:gd name="connsiteX16" fmla="*/ 9139 w 1914525"/>
              <a:gd name="connsiteY16" fmla="*/ 1152318 h 168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14525" h="1682750">
                <a:moveTo>
                  <a:pt x="9139" y="0"/>
                </a:moveTo>
                <a:cubicBezTo>
                  <a:pt x="808761" y="45727"/>
                  <a:pt x="1498721" y="475560"/>
                  <a:pt x="1914525" y="1102019"/>
                </a:cubicBezTo>
                <a:cubicBezTo>
                  <a:pt x="1909956" y="1097446"/>
                  <a:pt x="1905387" y="1097446"/>
                  <a:pt x="1900817" y="1092873"/>
                </a:cubicBezTo>
                <a:cubicBezTo>
                  <a:pt x="1845986" y="1065437"/>
                  <a:pt x="1786586" y="1056292"/>
                  <a:pt x="1722616" y="1065437"/>
                </a:cubicBezTo>
                <a:cubicBezTo>
                  <a:pt x="1654077" y="1070010"/>
                  <a:pt x="1594676" y="1092873"/>
                  <a:pt x="1530706" y="1129455"/>
                </a:cubicBezTo>
                <a:cubicBezTo>
                  <a:pt x="1530706" y="1129455"/>
                  <a:pt x="1530706" y="1129455"/>
                  <a:pt x="1631230" y="1307790"/>
                </a:cubicBezTo>
                <a:cubicBezTo>
                  <a:pt x="1686062" y="1275781"/>
                  <a:pt x="1736324" y="1262063"/>
                  <a:pt x="1772878" y="1257490"/>
                </a:cubicBezTo>
                <a:cubicBezTo>
                  <a:pt x="1814001" y="1257490"/>
                  <a:pt x="1841417" y="1271208"/>
                  <a:pt x="1859694" y="1303217"/>
                </a:cubicBezTo>
                <a:cubicBezTo>
                  <a:pt x="1873402" y="1330653"/>
                  <a:pt x="1873402" y="1358089"/>
                  <a:pt x="1855125" y="1385525"/>
                </a:cubicBezTo>
                <a:cubicBezTo>
                  <a:pt x="1836848" y="1412961"/>
                  <a:pt x="1804863" y="1440398"/>
                  <a:pt x="1763739" y="1467834"/>
                </a:cubicBezTo>
                <a:cubicBezTo>
                  <a:pt x="1727185" y="1486125"/>
                  <a:pt x="1686062" y="1499843"/>
                  <a:pt x="1644938" y="1508988"/>
                </a:cubicBezTo>
                <a:cubicBezTo>
                  <a:pt x="1599245" y="1513561"/>
                  <a:pt x="1539845" y="1513561"/>
                  <a:pt x="1475875" y="1513561"/>
                </a:cubicBezTo>
                <a:cubicBezTo>
                  <a:pt x="1475875" y="1513561"/>
                  <a:pt x="1475875" y="1513561"/>
                  <a:pt x="977824" y="1467834"/>
                </a:cubicBezTo>
                <a:cubicBezTo>
                  <a:pt x="977824" y="1467834"/>
                  <a:pt x="977824" y="1467834"/>
                  <a:pt x="840746" y="1545569"/>
                </a:cubicBezTo>
                <a:cubicBezTo>
                  <a:pt x="840746" y="1545569"/>
                  <a:pt x="840746" y="1545569"/>
                  <a:pt x="918424" y="1682750"/>
                </a:cubicBezTo>
                <a:cubicBezTo>
                  <a:pt x="708237" y="1390098"/>
                  <a:pt x="379250" y="1193472"/>
                  <a:pt x="0" y="1152318"/>
                </a:cubicBezTo>
                <a:cubicBezTo>
                  <a:pt x="0" y="1152318"/>
                  <a:pt x="0" y="1152318"/>
                  <a:pt x="9139" y="11523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68E9065-D0C7-954B-ACD3-E0C0DDB6DC4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064000" y="968376"/>
            <a:ext cx="2114550" cy="1747311"/>
          </a:xfrm>
          <a:custGeom>
            <a:avLst/>
            <a:gdLst>
              <a:gd name="connsiteX0" fmla="*/ 479479 w 2114550"/>
              <a:gd name="connsiteY0" fmla="*/ 1458717 h 1747311"/>
              <a:gd name="connsiteX1" fmla="*/ 630167 w 2114550"/>
              <a:gd name="connsiteY1" fmla="*/ 1508956 h 1747311"/>
              <a:gd name="connsiteX2" fmla="*/ 748890 w 2114550"/>
              <a:gd name="connsiteY2" fmla="*/ 1609432 h 1747311"/>
              <a:gd name="connsiteX3" fmla="*/ 758023 w 2114550"/>
              <a:gd name="connsiteY3" fmla="*/ 1709909 h 1747311"/>
              <a:gd name="connsiteX4" fmla="*/ 666697 w 2114550"/>
              <a:gd name="connsiteY4" fmla="*/ 1746446 h 1747311"/>
              <a:gd name="connsiteX5" fmla="*/ 488612 w 2114550"/>
              <a:gd name="connsiteY5" fmla="*/ 1677939 h 1747311"/>
              <a:gd name="connsiteX6" fmla="*/ 420117 w 2114550"/>
              <a:gd name="connsiteY6" fmla="*/ 1636835 h 1747311"/>
              <a:gd name="connsiteX7" fmla="*/ 379021 w 2114550"/>
              <a:gd name="connsiteY7" fmla="*/ 1568328 h 1747311"/>
              <a:gd name="connsiteX8" fmla="*/ 388153 w 2114550"/>
              <a:gd name="connsiteY8" fmla="*/ 1499821 h 1747311"/>
              <a:gd name="connsiteX9" fmla="*/ 479479 w 2114550"/>
              <a:gd name="connsiteY9" fmla="*/ 1458717 h 1747311"/>
              <a:gd name="connsiteX10" fmla="*/ 2032343 w 2114550"/>
              <a:gd name="connsiteY10" fmla="*/ 0 h 1747311"/>
              <a:gd name="connsiteX11" fmla="*/ 2114550 w 2114550"/>
              <a:gd name="connsiteY11" fmla="*/ 0 h 1747311"/>
              <a:gd name="connsiteX12" fmla="*/ 1776588 w 2114550"/>
              <a:gd name="connsiteY12" fmla="*/ 150842 h 1747311"/>
              <a:gd name="connsiteX13" fmla="*/ 1776588 w 2114550"/>
              <a:gd name="connsiteY13" fmla="*/ 342823 h 1747311"/>
              <a:gd name="connsiteX14" fmla="*/ 1977538 w 2114550"/>
              <a:gd name="connsiteY14" fmla="*/ 255975 h 1747311"/>
              <a:gd name="connsiteX15" fmla="*/ 1977538 w 2114550"/>
              <a:gd name="connsiteY15" fmla="*/ 1147315 h 1747311"/>
              <a:gd name="connsiteX16" fmla="*/ 959083 w 2114550"/>
              <a:gd name="connsiteY16" fmla="*/ 1704975 h 1747311"/>
              <a:gd name="connsiteX17" fmla="*/ 959083 w 2114550"/>
              <a:gd name="connsiteY17" fmla="*/ 1636411 h 1747311"/>
              <a:gd name="connsiteX18" fmla="*/ 890577 w 2114550"/>
              <a:gd name="connsiteY18" fmla="*/ 1467284 h 1747311"/>
              <a:gd name="connsiteX19" fmla="*/ 730730 w 2114550"/>
              <a:gd name="connsiteY19" fmla="*/ 1330155 h 1747311"/>
              <a:gd name="connsiteX20" fmla="*/ 443005 w 2114550"/>
              <a:gd name="connsiteY20" fmla="*/ 1243306 h 1747311"/>
              <a:gd name="connsiteX21" fmla="*/ 255755 w 2114550"/>
              <a:gd name="connsiteY21" fmla="*/ 1348438 h 1747311"/>
              <a:gd name="connsiteX22" fmla="*/ 246621 w 2114550"/>
              <a:gd name="connsiteY22" fmla="*/ 1531278 h 1747311"/>
              <a:gd name="connsiteX23" fmla="*/ 105042 w 2114550"/>
              <a:gd name="connsiteY23" fmla="*/ 1353009 h 1747311"/>
              <a:gd name="connsiteX24" fmla="*/ 127878 w 2114550"/>
              <a:gd name="connsiteY24" fmla="*/ 1156457 h 1747311"/>
              <a:gd name="connsiteX25" fmla="*/ 132445 w 2114550"/>
              <a:gd name="connsiteY25" fmla="*/ 1147315 h 1747311"/>
              <a:gd name="connsiteX26" fmla="*/ 0 w 2114550"/>
              <a:gd name="connsiteY26" fmla="*/ 1069609 h 1747311"/>
              <a:gd name="connsiteX27" fmla="*/ 2032343 w 2114550"/>
              <a:gd name="connsiteY27" fmla="*/ 0 h 1747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14550" h="1747311">
                <a:moveTo>
                  <a:pt x="479479" y="1458717"/>
                </a:moveTo>
                <a:cubicBezTo>
                  <a:pt x="525142" y="1458717"/>
                  <a:pt x="575371" y="1476986"/>
                  <a:pt x="630167" y="1508956"/>
                </a:cubicBezTo>
                <a:cubicBezTo>
                  <a:pt x="684962" y="1540925"/>
                  <a:pt x="721493" y="1572895"/>
                  <a:pt x="748890" y="1609432"/>
                </a:cubicBezTo>
                <a:cubicBezTo>
                  <a:pt x="771722" y="1645969"/>
                  <a:pt x="776288" y="1682506"/>
                  <a:pt x="758023" y="1709909"/>
                </a:cubicBezTo>
                <a:cubicBezTo>
                  <a:pt x="744324" y="1737312"/>
                  <a:pt x="712360" y="1751013"/>
                  <a:pt x="666697" y="1746446"/>
                </a:cubicBezTo>
                <a:cubicBezTo>
                  <a:pt x="621034" y="1741879"/>
                  <a:pt x="561673" y="1719043"/>
                  <a:pt x="488612" y="1677939"/>
                </a:cubicBezTo>
                <a:cubicBezTo>
                  <a:pt x="488612" y="1677939"/>
                  <a:pt x="488612" y="1677939"/>
                  <a:pt x="420117" y="1636835"/>
                </a:cubicBezTo>
                <a:cubicBezTo>
                  <a:pt x="397286" y="1618567"/>
                  <a:pt x="388153" y="1595731"/>
                  <a:pt x="379021" y="1568328"/>
                </a:cubicBezTo>
                <a:cubicBezTo>
                  <a:pt x="369888" y="1545493"/>
                  <a:pt x="374455" y="1522657"/>
                  <a:pt x="388153" y="1499821"/>
                </a:cubicBezTo>
                <a:cubicBezTo>
                  <a:pt x="406419" y="1467851"/>
                  <a:pt x="433816" y="1454150"/>
                  <a:pt x="479479" y="1458717"/>
                </a:cubicBezTo>
                <a:close/>
                <a:moveTo>
                  <a:pt x="2032343" y="0"/>
                </a:moveTo>
                <a:cubicBezTo>
                  <a:pt x="2059745" y="0"/>
                  <a:pt x="2087148" y="0"/>
                  <a:pt x="2114550" y="0"/>
                </a:cubicBezTo>
                <a:cubicBezTo>
                  <a:pt x="2114550" y="0"/>
                  <a:pt x="2114550" y="0"/>
                  <a:pt x="1776588" y="150842"/>
                </a:cubicBezTo>
                <a:lnTo>
                  <a:pt x="1776588" y="342823"/>
                </a:lnTo>
                <a:cubicBezTo>
                  <a:pt x="1776588" y="342823"/>
                  <a:pt x="1776588" y="342823"/>
                  <a:pt x="1977538" y="255975"/>
                </a:cubicBezTo>
                <a:cubicBezTo>
                  <a:pt x="1977538" y="255975"/>
                  <a:pt x="1977538" y="255975"/>
                  <a:pt x="1977538" y="1147315"/>
                </a:cubicBezTo>
                <a:cubicBezTo>
                  <a:pt x="1557369" y="1165599"/>
                  <a:pt x="1187436" y="1380435"/>
                  <a:pt x="959083" y="1704975"/>
                </a:cubicBezTo>
                <a:cubicBezTo>
                  <a:pt x="963650" y="1682120"/>
                  <a:pt x="963650" y="1659265"/>
                  <a:pt x="959083" y="1636411"/>
                </a:cubicBezTo>
                <a:cubicBezTo>
                  <a:pt x="954516" y="1576988"/>
                  <a:pt x="931681" y="1522136"/>
                  <a:pt x="890577" y="1467284"/>
                </a:cubicBezTo>
                <a:cubicBezTo>
                  <a:pt x="849474" y="1412432"/>
                  <a:pt x="794669" y="1366722"/>
                  <a:pt x="730730" y="1330155"/>
                </a:cubicBezTo>
                <a:cubicBezTo>
                  <a:pt x="625688" y="1270732"/>
                  <a:pt x="529779" y="1238735"/>
                  <a:pt x="443005" y="1243306"/>
                </a:cubicBezTo>
                <a:cubicBezTo>
                  <a:pt x="356231" y="1247877"/>
                  <a:pt x="296859" y="1279874"/>
                  <a:pt x="255755" y="1348438"/>
                </a:cubicBezTo>
                <a:cubicBezTo>
                  <a:pt x="223786" y="1403290"/>
                  <a:pt x="219219" y="1467284"/>
                  <a:pt x="246621" y="1531278"/>
                </a:cubicBezTo>
                <a:cubicBezTo>
                  <a:pt x="173548" y="1480997"/>
                  <a:pt x="123311" y="1421574"/>
                  <a:pt x="105042" y="1353009"/>
                </a:cubicBezTo>
                <a:cubicBezTo>
                  <a:pt x="82207" y="1289016"/>
                  <a:pt x="91341" y="1225022"/>
                  <a:pt x="127878" y="1156457"/>
                </a:cubicBezTo>
                <a:cubicBezTo>
                  <a:pt x="127878" y="1156457"/>
                  <a:pt x="127878" y="1156457"/>
                  <a:pt x="132445" y="1147315"/>
                </a:cubicBezTo>
                <a:cubicBezTo>
                  <a:pt x="132445" y="1147315"/>
                  <a:pt x="132445" y="1147315"/>
                  <a:pt x="0" y="1069609"/>
                </a:cubicBezTo>
                <a:cubicBezTo>
                  <a:pt x="443005" y="425101"/>
                  <a:pt x="1187436" y="0"/>
                  <a:pt x="203234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Slide Number Placeholder 4">
            <a:extLst>
              <a:ext uri="{FF2B5EF4-FFF2-40B4-BE49-F238E27FC236}">
                <a16:creationId xmlns:a16="http://schemas.microsoft.com/office/drawing/2014/main" id="{7A916AEA-0DF2-2B45-9D9F-23F223D77E7E}"/>
              </a:ext>
            </a:extLst>
          </p:cNvPr>
          <p:cNvSpPr>
            <a:spLocks noGrp="1"/>
          </p:cNvSpPr>
          <p:nvPr>
            <p:ph type="sldNum" idx="2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58B644-17DB-E248-9046-00AA6702A175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C6F98F6F-91A9-3D45-93CE-55E6AC8632B9}"/>
              </a:ext>
            </a:extLst>
          </p:cNvPr>
          <p:cNvSpPr>
            <a:spLocks noGrp="1"/>
          </p:cNvSpPr>
          <p:nvPr>
            <p:ph type="dt" idx="2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868924EF-8742-5F41-ACAC-421EB6867BE0}"/>
              </a:ext>
            </a:extLst>
          </p:cNvPr>
          <p:cNvSpPr>
            <a:spLocks noGrp="1"/>
          </p:cNvSpPr>
          <p:nvPr>
            <p:ph type="ftr" idx="2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430621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A4AB5C5-5E3D-674D-8656-4489266E5C8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05213" y="3460750"/>
            <a:ext cx="2459037" cy="2459038"/>
          </a:xfrm>
          <a:custGeom>
            <a:avLst/>
            <a:gdLst>
              <a:gd name="connsiteX0" fmla="*/ 0 w 2459037"/>
              <a:gd name="connsiteY0" fmla="*/ 0 h 2459038"/>
              <a:gd name="connsiteX1" fmla="*/ 2459037 w 2459037"/>
              <a:gd name="connsiteY1" fmla="*/ 0 h 2459038"/>
              <a:gd name="connsiteX2" fmla="*/ 2459037 w 2459037"/>
              <a:gd name="connsiteY2" fmla="*/ 2459038 h 2459038"/>
              <a:gd name="connsiteX3" fmla="*/ 0 w 2459037"/>
              <a:gd name="connsiteY3" fmla="*/ 0 h 245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9037" h="2459038">
                <a:moveTo>
                  <a:pt x="0" y="0"/>
                </a:moveTo>
                <a:lnTo>
                  <a:pt x="2459037" y="0"/>
                </a:lnTo>
                <a:cubicBezTo>
                  <a:pt x="2459037" y="0"/>
                  <a:pt x="2459037" y="0"/>
                  <a:pt x="2459037" y="2459038"/>
                </a:cubicBezTo>
                <a:cubicBezTo>
                  <a:pt x="1102202" y="2459038"/>
                  <a:pt x="0" y="1356836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400FCB5-458E-DD4B-9CFA-50AE163EE54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24575" y="941389"/>
            <a:ext cx="2459038" cy="2459037"/>
          </a:xfrm>
          <a:custGeom>
            <a:avLst/>
            <a:gdLst>
              <a:gd name="connsiteX0" fmla="*/ 0 w 2459038"/>
              <a:gd name="connsiteY0" fmla="*/ 0 h 2459037"/>
              <a:gd name="connsiteX1" fmla="*/ 2459038 w 2459038"/>
              <a:gd name="connsiteY1" fmla="*/ 2459037 h 2459037"/>
              <a:gd name="connsiteX2" fmla="*/ 0 w 2459038"/>
              <a:gd name="connsiteY2" fmla="*/ 2459037 h 2459037"/>
              <a:gd name="connsiteX3" fmla="*/ 0 w 2459038"/>
              <a:gd name="connsiteY3" fmla="*/ 0 h 2459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9038" h="2459037">
                <a:moveTo>
                  <a:pt x="0" y="0"/>
                </a:moveTo>
                <a:cubicBezTo>
                  <a:pt x="1356836" y="0"/>
                  <a:pt x="2459038" y="1102202"/>
                  <a:pt x="2459038" y="2459037"/>
                </a:cubicBezTo>
                <a:cubicBezTo>
                  <a:pt x="2459038" y="2459037"/>
                  <a:pt x="2459038" y="2459037"/>
                  <a:pt x="0" y="2459037"/>
                </a:cubicBezTo>
                <a:cubicBezTo>
                  <a:pt x="0" y="2459037"/>
                  <a:pt x="0" y="245903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BA1F102-CE11-7E4A-A7B0-BCE9DA5E29C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05213" y="941389"/>
            <a:ext cx="2459037" cy="2459037"/>
          </a:xfrm>
          <a:custGeom>
            <a:avLst/>
            <a:gdLst>
              <a:gd name="connsiteX0" fmla="*/ 2459037 w 2459037"/>
              <a:gd name="connsiteY0" fmla="*/ 0 h 2459037"/>
              <a:gd name="connsiteX1" fmla="*/ 2459037 w 2459037"/>
              <a:gd name="connsiteY1" fmla="*/ 2459037 h 2459037"/>
              <a:gd name="connsiteX2" fmla="*/ 0 w 2459037"/>
              <a:gd name="connsiteY2" fmla="*/ 2459037 h 2459037"/>
              <a:gd name="connsiteX3" fmla="*/ 2459037 w 2459037"/>
              <a:gd name="connsiteY3" fmla="*/ 0 h 2459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9037" h="2459037">
                <a:moveTo>
                  <a:pt x="2459037" y="0"/>
                </a:moveTo>
                <a:lnTo>
                  <a:pt x="2459037" y="2459037"/>
                </a:lnTo>
                <a:cubicBezTo>
                  <a:pt x="2459037" y="2459037"/>
                  <a:pt x="2459037" y="2459037"/>
                  <a:pt x="0" y="2459037"/>
                </a:cubicBezTo>
                <a:cubicBezTo>
                  <a:pt x="0" y="1102202"/>
                  <a:pt x="1102202" y="0"/>
                  <a:pt x="24590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79B410E-DF48-7B41-A011-CE55C483EDB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24575" y="3460750"/>
            <a:ext cx="2459038" cy="2459038"/>
          </a:xfrm>
          <a:custGeom>
            <a:avLst/>
            <a:gdLst>
              <a:gd name="connsiteX0" fmla="*/ 0 w 2459038"/>
              <a:gd name="connsiteY0" fmla="*/ 0 h 2459038"/>
              <a:gd name="connsiteX1" fmla="*/ 2459038 w 2459038"/>
              <a:gd name="connsiteY1" fmla="*/ 0 h 2459038"/>
              <a:gd name="connsiteX2" fmla="*/ 0 w 2459038"/>
              <a:gd name="connsiteY2" fmla="*/ 2459038 h 245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59038" h="2459038">
                <a:moveTo>
                  <a:pt x="0" y="0"/>
                </a:moveTo>
                <a:cubicBezTo>
                  <a:pt x="0" y="0"/>
                  <a:pt x="0" y="0"/>
                  <a:pt x="2459038" y="0"/>
                </a:cubicBezTo>
                <a:cubicBezTo>
                  <a:pt x="2459038" y="1356836"/>
                  <a:pt x="1356836" y="2459038"/>
                  <a:pt x="0" y="245903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7B244C25-424B-614C-9FB2-AB0F614F62F4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F988BD81-F7F9-AC43-9DBA-F55B04C4347C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BE012E58-D399-0A49-BA36-DE38D8C8724E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802560-713A-E84E-86D3-B22759E0C25F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77981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68CF425-6453-BB4C-A891-83B9B2F538F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27006" y="2700338"/>
            <a:ext cx="2443667" cy="2728912"/>
          </a:xfrm>
          <a:custGeom>
            <a:avLst/>
            <a:gdLst>
              <a:gd name="connsiteX0" fmla="*/ 118642 w 2443667"/>
              <a:gd name="connsiteY0" fmla="*/ 0 h 2728912"/>
              <a:gd name="connsiteX1" fmla="*/ 2443667 w 2443667"/>
              <a:gd name="connsiteY1" fmla="*/ 752592 h 2728912"/>
              <a:gd name="connsiteX2" fmla="*/ 1005822 w 2443667"/>
              <a:gd name="connsiteY2" fmla="*/ 2728912 h 2728912"/>
              <a:gd name="connsiteX3" fmla="*/ 118642 w 2443667"/>
              <a:gd name="connsiteY3" fmla="*/ 0 h 27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3667" h="2728912">
                <a:moveTo>
                  <a:pt x="118642" y="0"/>
                </a:moveTo>
                <a:lnTo>
                  <a:pt x="2443667" y="752592"/>
                </a:lnTo>
                <a:cubicBezTo>
                  <a:pt x="2443667" y="752592"/>
                  <a:pt x="2443667" y="752592"/>
                  <a:pt x="1005822" y="2728912"/>
                </a:cubicBezTo>
                <a:cubicBezTo>
                  <a:pt x="130879" y="2092574"/>
                  <a:pt x="-199520" y="978982"/>
                  <a:pt x="1186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18AFB6D-9480-0D4F-8DBF-8F29CDDE947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34027" y="2700338"/>
            <a:ext cx="2443365" cy="2728912"/>
          </a:xfrm>
          <a:custGeom>
            <a:avLst/>
            <a:gdLst>
              <a:gd name="connsiteX0" fmla="*/ 2325432 w 2443365"/>
              <a:gd name="connsiteY0" fmla="*/ 0 h 2728912"/>
              <a:gd name="connsiteX1" fmla="*/ 1438096 w 2443365"/>
              <a:gd name="connsiteY1" fmla="*/ 2728912 h 2728912"/>
              <a:gd name="connsiteX2" fmla="*/ 0 w 2443365"/>
              <a:gd name="connsiteY2" fmla="*/ 752592 h 2728912"/>
              <a:gd name="connsiteX3" fmla="*/ 2325432 w 2443365"/>
              <a:gd name="connsiteY3" fmla="*/ 0 h 27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43365" h="2728912">
                <a:moveTo>
                  <a:pt x="2325432" y="0"/>
                </a:moveTo>
                <a:cubicBezTo>
                  <a:pt x="2655888" y="1027931"/>
                  <a:pt x="2270356" y="2123167"/>
                  <a:pt x="1438096" y="2728912"/>
                </a:cubicBezTo>
                <a:lnTo>
                  <a:pt x="0" y="752592"/>
                </a:lnTo>
                <a:cubicBezTo>
                  <a:pt x="0" y="752592"/>
                  <a:pt x="0" y="752592"/>
                  <a:pt x="23254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9B9EEC7-1B1B-8C49-AEA7-F77E977595B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57132" y="972178"/>
            <a:ext cx="2325688" cy="2441575"/>
          </a:xfrm>
          <a:custGeom>
            <a:avLst/>
            <a:gdLst>
              <a:gd name="connsiteX0" fmla="*/ 2325688 w 2325688"/>
              <a:gd name="connsiteY0" fmla="*/ 0 h 2441575"/>
              <a:gd name="connsiteX1" fmla="*/ 2325688 w 2325688"/>
              <a:gd name="connsiteY1" fmla="*/ 2441575 h 2441575"/>
              <a:gd name="connsiteX2" fmla="*/ 0 w 2325688"/>
              <a:gd name="connsiteY2" fmla="*/ 1688909 h 2441575"/>
              <a:gd name="connsiteX3" fmla="*/ 2325688 w 2325688"/>
              <a:gd name="connsiteY3" fmla="*/ 0 h 244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5688" h="2441575">
                <a:moveTo>
                  <a:pt x="2325688" y="0"/>
                </a:moveTo>
                <a:lnTo>
                  <a:pt x="2325688" y="2441575"/>
                </a:lnTo>
                <a:cubicBezTo>
                  <a:pt x="2325688" y="2441575"/>
                  <a:pt x="2325688" y="2441575"/>
                  <a:pt x="0" y="1688909"/>
                </a:cubicBezTo>
                <a:cubicBezTo>
                  <a:pt x="336613" y="654758"/>
                  <a:pt x="1297489" y="0"/>
                  <a:pt x="23256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3964D9B2-70C3-8A4D-B2A8-38BFFC714B1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64075" y="3478141"/>
            <a:ext cx="2876550" cy="2442515"/>
          </a:xfrm>
          <a:custGeom>
            <a:avLst/>
            <a:gdLst>
              <a:gd name="connsiteX0" fmla="*/ 1438275 w 2876550"/>
              <a:gd name="connsiteY0" fmla="*/ 0 h 2442515"/>
              <a:gd name="connsiteX1" fmla="*/ 2876550 w 2876550"/>
              <a:gd name="connsiteY1" fmla="*/ 1976598 h 2442515"/>
              <a:gd name="connsiteX2" fmla="*/ 0 w 2876550"/>
              <a:gd name="connsiteY2" fmla="*/ 1976598 h 2442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76550" h="2442515">
                <a:moveTo>
                  <a:pt x="1438275" y="0"/>
                </a:moveTo>
                <a:cubicBezTo>
                  <a:pt x="1438275" y="0"/>
                  <a:pt x="1438275" y="0"/>
                  <a:pt x="2876550" y="1976598"/>
                </a:cubicBezTo>
                <a:cubicBezTo>
                  <a:pt x="1995224" y="2613025"/>
                  <a:pt x="832364" y="2582428"/>
                  <a:pt x="0" y="197659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269A6D5-EADB-D946-B079-147A95D68B4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6121881" y="972178"/>
            <a:ext cx="2324100" cy="2441575"/>
          </a:xfrm>
          <a:custGeom>
            <a:avLst/>
            <a:gdLst>
              <a:gd name="connsiteX0" fmla="*/ 0 w 2324100"/>
              <a:gd name="connsiteY0" fmla="*/ 0 h 2441575"/>
              <a:gd name="connsiteX1" fmla="*/ 2324100 w 2324100"/>
              <a:gd name="connsiteY1" fmla="*/ 1688909 h 2441575"/>
              <a:gd name="connsiteX2" fmla="*/ 0 w 2324100"/>
              <a:gd name="connsiteY2" fmla="*/ 2441575 h 2441575"/>
              <a:gd name="connsiteX3" fmla="*/ 0 w 2324100"/>
              <a:gd name="connsiteY3" fmla="*/ 0 h 244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4100" h="2441575">
                <a:moveTo>
                  <a:pt x="0" y="0"/>
                </a:moveTo>
                <a:cubicBezTo>
                  <a:pt x="1082542" y="0"/>
                  <a:pt x="2006065" y="709831"/>
                  <a:pt x="2324100" y="1688909"/>
                </a:cubicBezTo>
                <a:lnTo>
                  <a:pt x="0" y="2441575"/>
                </a:lnTo>
                <a:cubicBezTo>
                  <a:pt x="0" y="2441575"/>
                  <a:pt x="0" y="2441575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7AE0E1CD-CC64-7946-8797-02B3308B6A5B}"/>
              </a:ext>
            </a:extLst>
          </p:cNvPr>
          <p:cNvSpPr txBox="1">
            <a:spLocks noGrp="1"/>
          </p:cNvSpPr>
          <p:nvPr>
            <p:ph type="dt" idx="3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A3BA2101-D686-9646-A0A7-6846993564EF}"/>
              </a:ext>
            </a:extLst>
          </p:cNvPr>
          <p:cNvSpPr txBox="1">
            <a:spLocks noGrp="1"/>
          </p:cNvSpPr>
          <p:nvPr>
            <p:ph type="ftr" idx="3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" name="Google Shape;10;p1">
            <a:extLst>
              <a:ext uri="{FF2B5EF4-FFF2-40B4-BE49-F238E27FC236}">
                <a16:creationId xmlns:a16="http://schemas.microsoft.com/office/drawing/2014/main" id="{18130DE3-E52E-3F47-BF90-F6F2CD436E88}"/>
              </a:ext>
            </a:extLst>
          </p:cNvPr>
          <p:cNvSpPr txBox="1">
            <a:spLocks noGrp="1"/>
          </p:cNvSpPr>
          <p:nvPr>
            <p:ph type="sldNum" idx="3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A40AB-547F-E747-9311-3DAE0453AE6A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561182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3CBBB3AB-FE4A-FD46-8C6B-E58CB4228D5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792538" y="1144588"/>
            <a:ext cx="2301875" cy="3454400"/>
          </a:xfrm>
          <a:custGeom>
            <a:avLst/>
            <a:gdLst>
              <a:gd name="connsiteX0" fmla="*/ 0 w 2301875"/>
              <a:gd name="connsiteY0" fmla="*/ 0 h 3454400"/>
              <a:gd name="connsiteX1" fmla="*/ 2301875 w 2301875"/>
              <a:gd name="connsiteY1" fmla="*/ 2302934 h 3454400"/>
              <a:gd name="connsiteX2" fmla="*/ 1993424 w 2301875"/>
              <a:gd name="connsiteY2" fmla="*/ 3454400 h 3454400"/>
              <a:gd name="connsiteX3" fmla="*/ 0 w 2301875"/>
              <a:gd name="connsiteY3" fmla="*/ 2302934 h 3454400"/>
              <a:gd name="connsiteX4" fmla="*/ 0 w 2301875"/>
              <a:gd name="connsiteY4" fmla="*/ 0 h 345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1875" h="3454400">
                <a:moveTo>
                  <a:pt x="0" y="0"/>
                </a:moveTo>
                <a:cubicBezTo>
                  <a:pt x="1270635" y="0"/>
                  <a:pt x="2301875" y="1031714"/>
                  <a:pt x="2301875" y="2302934"/>
                </a:cubicBezTo>
                <a:cubicBezTo>
                  <a:pt x="2301875" y="2722067"/>
                  <a:pt x="2191385" y="3113566"/>
                  <a:pt x="1993424" y="3454400"/>
                </a:cubicBezTo>
                <a:cubicBezTo>
                  <a:pt x="1993424" y="3454400"/>
                  <a:pt x="1993424" y="3454400"/>
                  <a:pt x="0" y="2302934"/>
                </a:cubicBezTo>
                <a:cubicBezTo>
                  <a:pt x="0" y="2302934"/>
                  <a:pt x="0" y="2302934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A964344E-4769-4D43-A2D3-671B99E6A3B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755775" y="3506788"/>
            <a:ext cx="3989388" cy="2302062"/>
          </a:xfrm>
          <a:custGeom>
            <a:avLst/>
            <a:gdLst>
              <a:gd name="connsiteX0" fmla="*/ 1994694 w 3989388"/>
              <a:gd name="connsiteY0" fmla="*/ 0 h 2302062"/>
              <a:gd name="connsiteX1" fmla="*/ 3989388 w 3989388"/>
              <a:gd name="connsiteY1" fmla="*/ 1151007 h 2302062"/>
              <a:gd name="connsiteX2" fmla="*/ 843023 w 3989388"/>
              <a:gd name="connsiteY2" fmla="*/ 1993544 h 2302062"/>
              <a:gd name="connsiteX3" fmla="*/ 0 w 3989388"/>
              <a:gd name="connsiteY3" fmla="*/ 1151007 h 2302062"/>
              <a:gd name="connsiteX4" fmla="*/ 1994694 w 3989388"/>
              <a:gd name="connsiteY4" fmla="*/ 0 h 230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9388" h="2302062">
                <a:moveTo>
                  <a:pt x="1994694" y="0"/>
                </a:moveTo>
                <a:cubicBezTo>
                  <a:pt x="1994694" y="0"/>
                  <a:pt x="1994694" y="0"/>
                  <a:pt x="3989388" y="1151007"/>
                </a:cubicBezTo>
                <a:cubicBezTo>
                  <a:pt x="3353666" y="2251370"/>
                  <a:pt x="1944021" y="2628900"/>
                  <a:pt x="843023" y="1993544"/>
                </a:cubicBezTo>
                <a:cubicBezTo>
                  <a:pt x="479095" y="1781759"/>
                  <a:pt x="193481" y="1491705"/>
                  <a:pt x="0" y="1151007"/>
                </a:cubicBezTo>
                <a:cubicBezTo>
                  <a:pt x="0" y="1151007"/>
                  <a:pt x="0" y="1151007"/>
                  <a:pt x="199469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AAD9D09-27B5-394B-9533-FE96DEE2AE3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412885" y="1144588"/>
            <a:ext cx="2303453" cy="3454400"/>
          </a:xfrm>
          <a:custGeom>
            <a:avLst/>
            <a:gdLst>
              <a:gd name="connsiteX0" fmla="*/ 2303453 w 2303453"/>
              <a:gd name="connsiteY0" fmla="*/ 0 h 3454400"/>
              <a:gd name="connsiteX1" fmla="*/ 2303453 w 2303453"/>
              <a:gd name="connsiteY1" fmla="*/ 2302933 h 3454400"/>
              <a:gd name="connsiteX2" fmla="*/ 308705 w 2303453"/>
              <a:gd name="connsiteY2" fmla="*/ 3454400 h 3454400"/>
              <a:gd name="connsiteX3" fmla="*/ 1151751 w 2303453"/>
              <a:gd name="connsiteY3" fmla="*/ 308593 h 3454400"/>
              <a:gd name="connsiteX4" fmla="*/ 2303453 w 2303453"/>
              <a:gd name="connsiteY4" fmla="*/ 0 h 345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3453" h="3454400">
                <a:moveTo>
                  <a:pt x="2303453" y="0"/>
                </a:moveTo>
                <a:cubicBezTo>
                  <a:pt x="2303453" y="0"/>
                  <a:pt x="2303453" y="0"/>
                  <a:pt x="2303453" y="2302933"/>
                </a:cubicBezTo>
                <a:cubicBezTo>
                  <a:pt x="2303453" y="2302933"/>
                  <a:pt x="2303453" y="2302933"/>
                  <a:pt x="308705" y="3454400"/>
                </a:cubicBezTo>
                <a:cubicBezTo>
                  <a:pt x="-327035" y="2353598"/>
                  <a:pt x="50724" y="944203"/>
                  <a:pt x="1151751" y="308593"/>
                </a:cubicBezTo>
                <a:cubicBezTo>
                  <a:pt x="1515689" y="101329"/>
                  <a:pt x="1911874" y="0"/>
                  <a:pt x="230345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Google Shape;8;p1">
            <a:extLst>
              <a:ext uri="{FF2B5EF4-FFF2-40B4-BE49-F238E27FC236}">
                <a16:creationId xmlns:a16="http://schemas.microsoft.com/office/drawing/2014/main" id="{495BC8F0-03F6-E14A-A1A4-9865D32E6A39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Google Shape;9;p1">
            <a:extLst>
              <a:ext uri="{FF2B5EF4-FFF2-40B4-BE49-F238E27FC236}">
                <a16:creationId xmlns:a16="http://schemas.microsoft.com/office/drawing/2014/main" id="{8D578235-47D4-5943-ABFC-B09F5E3CC06D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10;p1">
            <a:extLst>
              <a:ext uri="{FF2B5EF4-FFF2-40B4-BE49-F238E27FC236}">
                <a16:creationId xmlns:a16="http://schemas.microsoft.com/office/drawing/2014/main" id="{C5054F23-57DE-6841-AED5-2960EEBF8CBB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380AB4-B8E7-D744-9D60-AE6B084812DF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07299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27A1444-90FC-F946-A6E4-2B5AB9FB538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68295" y="2757489"/>
            <a:ext cx="1745480" cy="2643187"/>
          </a:xfrm>
          <a:custGeom>
            <a:avLst/>
            <a:gdLst>
              <a:gd name="connsiteX0" fmla="*/ 1657078 w 1745480"/>
              <a:gd name="connsiteY0" fmla="*/ 0 h 2643187"/>
              <a:gd name="connsiteX1" fmla="*/ 1745480 w 1745480"/>
              <a:gd name="connsiteY1" fmla="*/ 674757 h 2643187"/>
              <a:gd name="connsiteX2" fmla="*/ 800977 w 1745480"/>
              <a:gd name="connsiteY2" fmla="*/ 2643187 h 2643187"/>
              <a:gd name="connsiteX3" fmla="*/ 842851 w 1745480"/>
              <a:gd name="connsiteY3" fmla="*/ 2568731 h 2643187"/>
              <a:gd name="connsiteX4" fmla="*/ 866115 w 1745480"/>
              <a:gd name="connsiteY4" fmla="*/ 2391898 h 2643187"/>
              <a:gd name="connsiteX5" fmla="*/ 787019 w 1745480"/>
              <a:gd name="connsiteY5" fmla="*/ 2215065 h 2643187"/>
              <a:gd name="connsiteX6" fmla="*/ 600910 w 1745480"/>
              <a:gd name="connsiteY6" fmla="*/ 2354670 h 2643187"/>
              <a:gd name="connsiteX7" fmla="*/ 638131 w 1745480"/>
              <a:gd name="connsiteY7" fmla="*/ 2457047 h 2643187"/>
              <a:gd name="connsiteX8" fmla="*/ 600910 w 1745480"/>
              <a:gd name="connsiteY8" fmla="*/ 2540810 h 2643187"/>
              <a:gd name="connsiteX9" fmla="*/ 507855 w 1745480"/>
              <a:gd name="connsiteY9" fmla="*/ 2554771 h 2643187"/>
              <a:gd name="connsiteX10" fmla="*/ 405495 w 1745480"/>
              <a:gd name="connsiteY10" fmla="*/ 2471008 h 2643187"/>
              <a:gd name="connsiteX11" fmla="*/ 354315 w 1745480"/>
              <a:gd name="connsiteY11" fmla="*/ 2345363 h 2643187"/>
              <a:gd name="connsiteX12" fmla="*/ 400842 w 1745480"/>
              <a:gd name="connsiteY12" fmla="*/ 2247640 h 2643187"/>
              <a:gd name="connsiteX13" fmla="*/ 489244 w 1745480"/>
              <a:gd name="connsiteY13" fmla="*/ 2182491 h 2643187"/>
              <a:gd name="connsiteX14" fmla="*/ 368273 w 1745480"/>
              <a:gd name="connsiteY14" fmla="*/ 2014965 h 2643187"/>
              <a:gd name="connsiteX15" fmla="*/ 275219 w 1745480"/>
              <a:gd name="connsiteY15" fmla="*/ 2080114 h 2643187"/>
              <a:gd name="connsiteX16" fmla="*/ 47235 w 1745480"/>
              <a:gd name="connsiteY16" fmla="*/ 2001004 h 2643187"/>
              <a:gd name="connsiteX17" fmla="*/ 708 w 1745480"/>
              <a:gd name="connsiteY17" fmla="*/ 1870706 h 2643187"/>
              <a:gd name="connsiteX18" fmla="*/ 47235 w 1745480"/>
              <a:gd name="connsiteY18" fmla="*/ 1777637 h 2643187"/>
              <a:gd name="connsiteX19" fmla="*/ 144942 w 1745480"/>
              <a:gd name="connsiteY19" fmla="*/ 1763676 h 2643187"/>
              <a:gd name="connsiteX20" fmla="*/ 242650 w 1745480"/>
              <a:gd name="connsiteY20" fmla="*/ 1842785 h 2643187"/>
              <a:gd name="connsiteX21" fmla="*/ 433411 w 1745480"/>
              <a:gd name="connsiteY21" fmla="*/ 1707834 h 2643187"/>
              <a:gd name="connsiteX22" fmla="*/ 191470 w 1745480"/>
              <a:gd name="connsiteY22" fmla="*/ 1540308 h 2643187"/>
              <a:gd name="connsiteX23" fmla="*/ 42583 w 1745480"/>
              <a:gd name="connsiteY23" fmla="*/ 1544962 h 2643187"/>
              <a:gd name="connsiteX24" fmla="*/ 419453 w 1745480"/>
              <a:gd name="connsiteY24" fmla="*/ 674757 h 2643187"/>
              <a:gd name="connsiteX25" fmla="*/ 400842 w 1745480"/>
              <a:gd name="connsiteY25" fmla="*/ 474657 h 2643187"/>
              <a:gd name="connsiteX26" fmla="*/ 461328 w 1745480"/>
              <a:gd name="connsiteY26" fmla="*/ 660797 h 2643187"/>
              <a:gd name="connsiteX27" fmla="*/ 666048 w 1745480"/>
              <a:gd name="connsiteY27" fmla="*/ 595648 h 2643187"/>
              <a:gd name="connsiteX28" fmla="*/ 540424 w 1745480"/>
              <a:gd name="connsiteY28" fmla="*/ 209408 h 2643187"/>
              <a:gd name="connsiteX29" fmla="*/ 819588 w 1745480"/>
              <a:gd name="connsiteY29" fmla="*/ 279210 h 2643187"/>
              <a:gd name="connsiteX30" fmla="*/ 1145279 w 1745480"/>
              <a:gd name="connsiteY30" fmla="*/ 358320 h 2643187"/>
              <a:gd name="connsiteX31" fmla="*/ 1377915 w 1745480"/>
              <a:gd name="connsiteY31" fmla="*/ 335052 h 2643187"/>
              <a:gd name="connsiteX32" fmla="*/ 1619856 w 1745480"/>
              <a:gd name="connsiteY32" fmla="*/ 162873 h 2643187"/>
              <a:gd name="connsiteX33" fmla="*/ 1657078 w 1745480"/>
              <a:gd name="connsiteY33" fmla="*/ 0 h 2643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745480" h="2643187">
                <a:moveTo>
                  <a:pt x="1657078" y="0"/>
                </a:moveTo>
                <a:cubicBezTo>
                  <a:pt x="1712911" y="214061"/>
                  <a:pt x="1745480" y="442082"/>
                  <a:pt x="1745480" y="674757"/>
                </a:cubicBezTo>
                <a:cubicBezTo>
                  <a:pt x="1745480" y="1470506"/>
                  <a:pt x="1377915" y="2182491"/>
                  <a:pt x="800977" y="2643187"/>
                </a:cubicBezTo>
                <a:cubicBezTo>
                  <a:pt x="814935" y="2619920"/>
                  <a:pt x="828893" y="2596652"/>
                  <a:pt x="842851" y="2568731"/>
                </a:cubicBezTo>
                <a:cubicBezTo>
                  <a:pt x="866115" y="2512889"/>
                  <a:pt x="875420" y="2457047"/>
                  <a:pt x="866115" y="2391898"/>
                </a:cubicBezTo>
                <a:cubicBezTo>
                  <a:pt x="856810" y="2331403"/>
                  <a:pt x="828893" y="2275561"/>
                  <a:pt x="787019" y="2215065"/>
                </a:cubicBezTo>
                <a:cubicBezTo>
                  <a:pt x="787019" y="2215065"/>
                  <a:pt x="787019" y="2215065"/>
                  <a:pt x="600910" y="2354670"/>
                </a:cubicBezTo>
                <a:cubicBezTo>
                  <a:pt x="624173" y="2387245"/>
                  <a:pt x="638131" y="2424473"/>
                  <a:pt x="638131" y="2457047"/>
                </a:cubicBezTo>
                <a:cubicBezTo>
                  <a:pt x="638131" y="2494275"/>
                  <a:pt x="624173" y="2522196"/>
                  <a:pt x="600910" y="2540810"/>
                </a:cubicBezTo>
                <a:cubicBezTo>
                  <a:pt x="572993" y="2559424"/>
                  <a:pt x="540424" y="2564078"/>
                  <a:pt x="507855" y="2554771"/>
                </a:cubicBezTo>
                <a:cubicBezTo>
                  <a:pt x="470633" y="2540810"/>
                  <a:pt x="438064" y="2512889"/>
                  <a:pt x="405495" y="2471008"/>
                </a:cubicBezTo>
                <a:cubicBezTo>
                  <a:pt x="372926" y="2424473"/>
                  <a:pt x="358968" y="2382591"/>
                  <a:pt x="354315" y="2345363"/>
                </a:cubicBezTo>
                <a:cubicBezTo>
                  <a:pt x="349662" y="2303482"/>
                  <a:pt x="363621" y="2275561"/>
                  <a:pt x="400842" y="2247640"/>
                </a:cubicBezTo>
                <a:cubicBezTo>
                  <a:pt x="400842" y="2247640"/>
                  <a:pt x="400842" y="2247640"/>
                  <a:pt x="489244" y="2182491"/>
                </a:cubicBezTo>
                <a:cubicBezTo>
                  <a:pt x="489244" y="2182491"/>
                  <a:pt x="489244" y="2182491"/>
                  <a:pt x="368273" y="2014965"/>
                </a:cubicBezTo>
                <a:cubicBezTo>
                  <a:pt x="368273" y="2014965"/>
                  <a:pt x="368273" y="2014965"/>
                  <a:pt x="275219" y="2080114"/>
                </a:cubicBezTo>
                <a:cubicBezTo>
                  <a:pt x="200775" y="2131302"/>
                  <a:pt x="126332" y="2108035"/>
                  <a:pt x="47235" y="2001004"/>
                </a:cubicBezTo>
                <a:cubicBezTo>
                  <a:pt x="14666" y="1954469"/>
                  <a:pt x="708" y="1912588"/>
                  <a:pt x="708" y="1870706"/>
                </a:cubicBezTo>
                <a:cubicBezTo>
                  <a:pt x="-3945" y="1833478"/>
                  <a:pt x="14666" y="1800904"/>
                  <a:pt x="47235" y="1777637"/>
                </a:cubicBezTo>
                <a:cubicBezTo>
                  <a:pt x="75152" y="1754369"/>
                  <a:pt x="107721" y="1754369"/>
                  <a:pt x="144942" y="1763676"/>
                </a:cubicBezTo>
                <a:cubicBezTo>
                  <a:pt x="182164" y="1777637"/>
                  <a:pt x="214733" y="1805558"/>
                  <a:pt x="242650" y="1842785"/>
                </a:cubicBezTo>
                <a:cubicBezTo>
                  <a:pt x="242650" y="1842785"/>
                  <a:pt x="242650" y="1842785"/>
                  <a:pt x="433411" y="1707834"/>
                </a:cubicBezTo>
                <a:cubicBezTo>
                  <a:pt x="363621" y="1614764"/>
                  <a:pt x="284524" y="1558922"/>
                  <a:pt x="191470" y="1540308"/>
                </a:cubicBezTo>
                <a:cubicBezTo>
                  <a:pt x="140290" y="1526348"/>
                  <a:pt x="89110" y="1531001"/>
                  <a:pt x="42583" y="1544962"/>
                </a:cubicBezTo>
                <a:cubicBezTo>
                  <a:pt x="275219" y="1326247"/>
                  <a:pt x="419453" y="1019116"/>
                  <a:pt x="419453" y="674757"/>
                </a:cubicBezTo>
                <a:cubicBezTo>
                  <a:pt x="419453" y="604955"/>
                  <a:pt x="414801" y="539806"/>
                  <a:pt x="400842" y="474657"/>
                </a:cubicBezTo>
                <a:cubicBezTo>
                  <a:pt x="400842" y="474657"/>
                  <a:pt x="400842" y="474657"/>
                  <a:pt x="461328" y="660797"/>
                </a:cubicBezTo>
                <a:cubicBezTo>
                  <a:pt x="461328" y="660797"/>
                  <a:pt x="461328" y="660797"/>
                  <a:pt x="666048" y="595648"/>
                </a:cubicBezTo>
                <a:cubicBezTo>
                  <a:pt x="666048" y="595648"/>
                  <a:pt x="666048" y="595648"/>
                  <a:pt x="540424" y="209408"/>
                </a:cubicBezTo>
                <a:cubicBezTo>
                  <a:pt x="540424" y="209408"/>
                  <a:pt x="540424" y="209408"/>
                  <a:pt x="819588" y="279210"/>
                </a:cubicBezTo>
                <a:cubicBezTo>
                  <a:pt x="954517" y="325745"/>
                  <a:pt x="1061529" y="349013"/>
                  <a:pt x="1145279" y="358320"/>
                </a:cubicBezTo>
                <a:cubicBezTo>
                  <a:pt x="1229028" y="367627"/>
                  <a:pt x="1308124" y="358320"/>
                  <a:pt x="1377915" y="335052"/>
                </a:cubicBezTo>
                <a:cubicBezTo>
                  <a:pt x="1494233" y="297824"/>
                  <a:pt x="1573329" y="241982"/>
                  <a:pt x="1619856" y="162873"/>
                </a:cubicBezTo>
                <a:cubicBezTo>
                  <a:pt x="1647773" y="116338"/>
                  <a:pt x="1657078" y="60496"/>
                  <a:pt x="165707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8A5B4211-4232-7242-A09B-3753373225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73800" y="923925"/>
            <a:ext cx="2190750" cy="1982788"/>
          </a:xfrm>
          <a:custGeom>
            <a:avLst/>
            <a:gdLst>
              <a:gd name="connsiteX0" fmla="*/ 0 w 2190750"/>
              <a:gd name="connsiteY0" fmla="*/ 0 h 1982788"/>
              <a:gd name="connsiteX1" fmla="*/ 2190750 w 2190750"/>
              <a:gd name="connsiteY1" fmla="*/ 1647669 h 1982788"/>
              <a:gd name="connsiteX2" fmla="*/ 2116330 w 2190750"/>
              <a:gd name="connsiteY2" fmla="*/ 1568544 h 1982788"/>
              <a:gd name="connsiteX3" fmla="*/ 1925628 w 2190750"/>
              <a:gd name="connsiteY3" fmla="*/ 1494073 h 1982788"/>
              <a:gd name="connsiteX4" fmla="*/ 1702366 w 2190750"/>
              <a:gd name="connsiteY4" fmla="*/ 1521999 h 1982788"/>
              <a:gd name="connsiteX5" fmla="*/ 1772136 w 2190750"/>
              <a:gd name="connsiteY5" fmla="*/ 1745412 h 1982788"/>
              <a:gd name="connsiteX6" fmla="*/ 1939581 w 2190750"/>
              <a:gd name="connsiteY6" fmla="*/ 1726794 h 1982788"/>
              <a:gd name="connsiteX7" fmla="*/ 2023304 w 2190750"/>
              <a:gd name="connsiteY7" fmla="*/ 1791956 h 1982788"/>
              <a:gd name="connsiteX8" fmla="*/ 2000048 w 2190750"/>
              <a:gd name="connsiteY8" fmla="*/ 1885045 h 1982788"/>
              <a:gd name="connsiteX9" fmla="*/ 1879115 w 2190750"/>
              <a:gd name="connsiteY9" fmla="*/ 1954862 h 1982788"/>
              <a:gd name="connsiteX10" fmla="*/ 1734925 w 2190750"/>
              <a:gd name="connsiteY10" fmla="*/ 1968825 h 1982788"/>
              <a:gd name="connsiteX11" fmla="*/ 1548874 w 2190750"/>
              <a:gd name="connsiteY11" fmla="*/ 1931589 h 1982788"/>
              <a:gd name="connsiteX12" fmla="*/ 1009327 w 2190750"/>
              <a:gd name="connsiteY12" fmla="*/ 1768684 h 1982788"/>
              <a:gd name="connsiteX13" fmla="*/ 837230 w 2190750"/>
              <a:gd name="connsiteY13" fmla="*/ 1824538 h 1982788"/>
              <a:gd name="connsiteX14" fmla="*/ 888394 w 2190750"/>
              <a:gd name="connsiteY14" fmla="*/ 1982788 h 1982788"/>
              <a:gd name="connsiteX15" fmla="*/ 0 w 2190750"/>
              <a:gd name="connsiteY15" fmla="*/ 1335822 h 1982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90750" h="1982788">
                <a:moveTo>
                  <a:pt x="0" y="0"/>
                </a:moveTo>
                <a:cubicBezTo>
                  <a:pt x="1009327" y="69817"/>
                  <a:pt x="1855858" y="735400"/>
                  <a:pt x="2190750" y="1647669"/>
                </a:cubicBezTo>
                <a:cubicBezTo>
                  <a:pt x="2172145" y="1619742"/>
                  <a:pt x="2144237" y="1591816"/>
                  <a:pt x="2116330" y="1568544"/>
                </a:cubicBezTo>
                <a:cubicBezTo>
                  <a:pt x="2065166" y="1526654"/>
                  <a:pt x="2000048" y="1503382"/>
                  <a:pt x="1925628" y="1494073"/>
                </a:cubicBezTo>
                <a:cubicBezTo>
                  <a:pt x="1855858" y="1489418"/>
                  <a:pt x="1776787" y="1498727"/>
                  <a:pt x="1702366" y="1521999"/>
                </a:cubicBezTo>
                <a:cubicBezTo>
                  <a:pt x="1702366" y="1521999"/>
                  <a:pt x="1702366" y="1521999"/>
                  <a:pt x="1772136" y="1745412"/>
                </a:cubicBezTo>
                <a:cubicBezTo>
                  <a:pt x="1841905" y="1722140"/>
                  <a:pt x="1897720" y="1717486"/>
                  <a:pt x="1939581" y="1726794"/>
                </a:cubicBezTo>
                <a:cubicBezTo>
                  <a:pt x="1986094" y="1731449"/>
                  <a:pt x="2014002" y="1754721"/>
                  <a:pt x="2023304" y="1791956"/>
                </a:cubicBezTo>
                <a:cubicBezTo>
                  <a:pt x="2037258" y="1824538"/>
                  <a:pt x="2027956" y="1857119"/>
                  <a:pt x="2000048" y="1885045"/>
                </a:cubicBezTo>
                <a:cubicBezTo>
                  <a:pt x="1976792" y="1912972"/>
                  <a:pt x="1934930" y="1936244"/>
                  <a:pt x="1879115" y="1954862"/>
                </a:cubicBezTo>
                <a:cubicBezTo>
                  <a:pt x="1837253" y="1964170"/>
                  <a:pt x="1786089" y="1973479"/>
                  <a:pt x="1734925" y="1968825"/>
                </a:cubicBezTo>
                <a:cubicBezTo>
                  <a:pt x="1683761" y="1964170"/>
                  <a:pt x="1623295" y="1950207"/>
                  <a:pt x="1548874" y="1931589"/>
                </a:cubicBezTo>
                <a:cubicBezTo>
                  <a:pt x="1548874" y="1931589"/>
                  <a:pt x="1548874" y="1931589"/>
                  <a:pt x="1009327" y="1768684"/>
                </a:cubicBezTo>
                <a:cubicBezTo>
                  <a:pt x="1009327" y="1768684"/>
                  <a:pt x="1009327" y="1768684"/>
                  <a:pt x="837230" y="1824538"/>
                </a:cubicBezTo>
                <a:cubicBezTo>
                  <a:pt x="837230" y="1824538"/>
                  <a:pt x="837230" y="1824538"/>
                  <a:pt x="888394" y="1982788"/>
                </a:cubicBezTo>
                <a:cubicBezTo>
                  <a:pt x="720948" y="1643015"/>
                  <a:pt x="390707" y="1391675"/>
                  <a:pt x="0" y="133582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2F3EF87-09CA-F84C-8A30-3DB60792D4A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595813" y="4367214"/>
            <a:ext cx="2911475" cy="1582737"/>
          </a:xfrm>
          <a:custGeom>
            <a:avLst/>
            <a:gdLst>
              <a:gd name="connsiteX0" fmla="*/ 492998 w 2911475"/>
              <a:gd name="connsiteY0" fmla="*/ 391029 h 1582737"/>
              <a:gd name="connsiteX1" fmla="*/ 646478 w 2911475"/>
              <a:gd name="connsiteY1" fmla="*/ 502752 h 1582737"/>
              <a:gd name="connsiteX2" fmla="*/ 237197 w 2911475"/>
              <a:gd name="connsiteY2" fmla="*/ 754128 h 1582737"/>
              <a:gd name="connsiteX3" fmla="*/ 227895 w 2911475"/>
              <a:gd name="connsiteY3" fmla="*/ 758783 h 1582737"/>
              <a:gd name="connsiteX4" fmla="*/ 492998 w 2911475"/>
              <a:gd name="connsiteY4" fmla="*/ 391029 h 1582737"/>
              <a:gd name="connsiteX5" fmla="*/ 776704 w 2911475"/>
              <a:gd name="connsiteY5" fmla="*/ 0 h 1582737"/>
              <a:gd name="connsiteX6" fmla="*/ 1506898 w 2911475"/>
              <a:gd name="connsiteY6" fmla="*/ 251376 h 1582737"/>
              <a:gd name="connsiteX7" fmla="*/ 2097564 w 2911475"/>
              <a:gd name="connsiteY7" fmla="*/ 93102 h 1582737"/>
              <a:gd name="connsiteX8" fmla="*/ 2046404 w 2911475"/>
              <a:gd name="connsiteY8" fmla="*/ 232756 h 1582737"/>
              <a:gd name="connsiteX9" fmla="*/ 2130121 w 2911475"/>
              <a:gd name="connsiteY9" fmla="*/ 526028 h 1582737"/>
              <a:gd name="connsiteX10" fmla="*/ 2278950 w 2911475"/>
              <a:gd name="connsiteY10" fmla="*/ 651715 h 1582737"/>
              <a:gd name="connsiteX11" fmla="*/ 2451034 w 2911475"/>
              <a:gd name="connsiteY11" fmla="*/ 674991 h 1582737"/>
              <a:gd name="connsiteX12" fmla="*/ 2427780 w 2911475"/>
              <a:gd name="connsiteY12" fmla="*/ 837920 h 1582737"/>
              <a:gd name="connsiteX13" fmla="*/ 2492892 w 2911475"/>
              <a:gd name="connsiteY13" fmla="*/ 1000849 h 1582737"/>
              <a:gd name="connsiteX14" fmla="*/ 2734740 w 2911475"/>
              <a:gd name="connsiteY14" fmla="*/ 1168433 h 1582737"/>
              <a:gd name="connsiteX15" fmla="*/ 2911475 w 2911475"/>
              <a:gd name="connsiteY15" fmla="*/ 1149812 h 1582737"/>
              <a:gd name="connsiteX16" fmla="*/ 1506898 w 2911475"/>
              <a:gd name="connsiteY16" fmla="*/ 1582737 h 1582737"/>
              <a:gd name="connsiteX17" fmla="*/ 0 w 2911475"/>
              <a:gd name="connsiteY17" fmla="*/ 1075330 h 1582737"/>
              <a:gd name="connsiteX18" fmla="*/ 860420 w 2911475"/>
              <a:gd name="connsiteY18" fmla="*/ 595854 h 1582737"/>
              <a:gd name="connsiteX19" fmla="*/ 948788 w 2911475"/>
              <a:gd name="connsiteY19" fmla="*/ 456201 h 1582737"/>
              <a:gd name="connsiteX20" fmla="*/ 623223 w 2911475"/>
              <a:gd name="connsiteY20" fmla="*/ 214135 h 1582737"/>
              <a:gd name="connsiteX21" fmla="*/ 776704 w 2911475"/>
              <a:gd name="connsiteY21" fmla="*/ 0 h 158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11475" h="1582737">
                <a:moveTo>
                  <a:pt x="492998" y="391029"/>
                </a:moveTo>
                <a:cubicBezTo>
                  <a:pt x="492998" y="391029"/>
                  <a:pt x="492998" y="391029"/>
                  <a:pt x="646478" y="502752"/>
                </a:cubicBezTo>
                <a:lnTo>
                  <a:pt x="237197" y="754128"/>
                </a:lnTo>
                <a:cubicBezTo>
                  <a:pt x="237197" y="754128"/>
                  <a:pt x="237197" y="754128"/>
                  <a:pt x="227895" y="758783"/>
                </a:cubicBezTo>
                <a:cubicBezTo>
                  <a:pt x="227895" y="758783"/>
                  <a:pt x="227895" y="758783"/>
                  <a:pt x="492998" y="391029"/>
                </a:cubicBezTo>
                <a:close/>
                <a:moveTo>
                  <a:pt x="776704" y="0"/>
                </a:moveTo>
                <a:cubicBezTo>
                  <a:pt x="981344" y="158274"/>
                  <a:pt x="1232494" y="251376"/>
                  <a:pt x="1506898" y="251376"/>
                </a:cubicBezTo>
                <a:cubicBezTo>
                  <a:pt x="1720840" y="251376"/>
                  <a:pt x="1925480" y="195515"/>
                  <a:pt x="2097564" y="93102"/>
                </a:cubicBezTo>
                <a:cubicBezTo>
                  <a:pt x="2069659" y="134998"/>
                  <a:pt x="2055706" y="181549"/>
                  <a:pt x="2046404" y="232756"/>
                </a:cubicBezTo>
                <a:cubicBezTo>
                  <a:pt x="2032452" y="330513"/>
                  <a:pt x="2060357" y="428270"/>
                  <a:pt x="2130121" y="526028"/>
                </a:cubicBezTo>
                <a:cubicBezTo>
                  <a:pt x="2176630" y="581889"/>
                  <a:pt x="2223139" y="628440"/>
                  <a:pt x="2278950" y="651715"/>
                </a:cubicBezTo>
                <a:cubicBezTo>
                  <a:pt x="2330110" y="679646"/>
                  <a:pt x="2390572" y="688956"/>
                  <a:pt x="2451034" y="674991"/>
                </a:cubicBezTo>
                <a:cubicBezTo>
                  <a:pt x="2427780" y="726197"/>
                  <a:pt x="2423129" y="782059"/>
                  <a:pt x="2427780" y="837920"/>
                </a:cubicBezTo>
                <a:cubicBezTo>
                  <a:pt x="2437081" y="898436"/>
                  <a:pt x="2460336" y="949642"/>
                  <a:pt x="2492892" y="1000849"/>
                </a:cubicBezTo>
                <a:cubicBezTo>
                  <a:pt x="2562656" y="1093951"/>
                  <a:pt x="2641722" y="1149812"/>
                  <a:pt x="2734740" y="1168433"/>
                </a:cubicBezTo>
                <a:cubicBezTo>
                  <a:pt x="2795202" y="1182398"/>
                  <a:pt x="2851013" y="1173088"/>
                  <a:pt x="2911475" y="1149812"/>
                </a:cubicBezTo>
                <a:cubicBezTo>
                  <a:pt x="2511496" y="1419808"/>
                  <a:pt x="2027801" y="1582737"/>
                  <a:pt x="1506898" y="1582737"/>
                </a:cubicBezTo>
                <a:cubicBezTo>
                  <a:pt x="939486" y="1582737"/>
                  <a:pt x="418583" y="1391878"/>
                  <a:pt x="0" y="1075330"/>
                </a:cubicBezTo>
                <a:cubicBezTo>
                  <a:pt x="860420" y="595854"/>
                  <a:pt x="860420" y="595854"/>
                  <a:pt x="860420" y="595854"/>
                </a:cubicBezTo>
                <a:cubicBezTo>
                  <a:pt x="948788" y="456201"/>
                  <a:pt x="948788" y="456201"/>
                  <a:pt x="948788" y="456201"/>
                </a:cubicBezTo>
                <a:cubicBezTo>
                  <a:pt x="623223" y="214135"/>
                  <a:pt x="623223" y="214135"/>
                  <a:pt x="623223" y="214135"/>
                </a:cubicBezTo>
                <a:cubicBezTo>
                  <a:pt x="776704" y="0"/>
                  <a:pt x="776704" y="0"/>
                  <a:pt x="77670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0356FD9D-EE50-6644-8496-509EF09F210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90925" y="2793465"/>
            <a:ext cx="1614488" cy="2500849"/>
          </a:xfrm>
          <a:custGeom>
            <a:avLst/>
            <a:gdLst>
              <a:gd name="connsiteX0" fmla="*/ 858351 w 1614488"/>
              <a:gd name="connsiteY0" fmla="*/ 307 h 2500849"/>
              <a:gd name="connsiteX1" fmla="*/ 1000331 w 1614488"/>
              <a:gd name="connsiteY1" fmla="*/ 25174 h 2500849"/>
              <a:gd name="connsiteX2" fmla="*/ 1167829 w 1614488"/>
              <a:gd name="connsiteY2" fmla="*/ 108937 h 2500849"/>
              <a:gd name="connsiteX3" fmla="*/ 1195745 w 1614488"/>
              <a:gd name="connsiteY3" fmla="*/ 215968 h 2500849"/>
              <a:gd name="connsiteX4" fmla="*/ 1130607 w 1614488"/>
              <a:gd name="connsiteY4" fmla="*/ 276464 h 2500849"/>
              <a:gd name="connsiteX5" fmla="*/ 991026 w 1614488"/>
              <a:gd name="connsiteY5" fmla="*/ 271811 h 2500849"/>
              <a:gd name="connsiteX6" fmla="*/ 921235 w 1614488"/>
              <a:gd name="connsiteY6" fmla="*/ 490526 h 2500849"/>
              <a:gd name="connsiteX7" fmla="*/ 1125954 w 1614488"/>
              <a:gd name="connsiteY7" fmla="*/ 509140 h 2500849"/>
              <a:gd name="connsiteX8" fmla="*/ 1298104 w 1614488"/>
              <a:gd name="connsiteY8" fmla="*/ 430030 h 2500849"/>
              <a:gd name="connsiteX9" fmla="*/ 1358590 w 1614488"/>
              <a:gd name="connsiteY9" fmla="*/ 364881 h 2500849"/>
              <a:gd name="connsiteX10" fmla="*/ 1326021 w 1614488"/>
              <a:gd name="connsiteY10" fmla="*/ 639439 h 2500849"/>
              <a:gd name="connsiteX11" fmla="*/ 1614488 w 1614488"/>
              <a:gd name="connsiteY11" fmla="*/ 1416578 h 2500849"/>
              <a:gd name="connsiteX12" fmla="*/ 1609835 w 1614488"/>
              <a:gd name="connsiteY12" fmla="*/ 1411924 h 2500849"/>
              <a:gd name="connsiteX13" fmla="*/ 1437685 w 1614488"/>
              <a:gd name="connsiteY13" fmla="*/ 1649254 h 2500849"/>
              <a:gd name="connsiteX14" fmla="*/ 1349284 w 1614488"/>
              <a:gd name="connsiteY14" fmla="*/ 1588758 h 2500849"/>
              <a:gd name="connsiteX15" fmla="*/ 1223661 w 1614488"/>
              <a:gd name="connsiteY15" fmla="*/ 1765592 h 2500849"/>
              <a:gd name="connsiteX16" fmla="*/ 1307410 w 1614488"/>
              <a:gd name="connsiteY16" fmla="*/ 1826088 h 2500849"/>
              <a:gd name="connsiteX17" fmla="*/ 818876 w 1614488"/>
              <a:gd name="connsiteY17" fmla="*/ 2500849 h 2500849"/>
              <a:gd name="connsiteX18" fmla="*/ 0 w 1614488"/>
              <a:gd name="connsiteY18" fmla="*/ 639439 h 2500849"/>
              <a:gd name="connsiteX19" fmla="*/ 51180 w 1614488"/>
              <a:gd name="connsiteY19" fmla="*/ 122898 h 2500849"/>
              <a:gd name="connsiteX20" fmla="*/ 660684 w 1614488"/>
              <a:gd name="connsiteY20" fmla="*/ 378842 h 2500849"/>
              <a:gd name="connsiteX21" fmla="*/ 767696 w 1614488"/>
              <a:gd name="connsiteY21" fmla="*/ 220622 h 2500849"/>
              <a:gd name="connsiteX22" fmla="*/ 749085 w 1614488"/>
              <a:gd name="connsiteY22" fmla="*/ 202008 h 2500849"/>
              <a:gd name="connsiteX23" fmla="*/ 735127 w 1614488"/>
              <a:gd name="connsiteY23" fmla="*/ 85670 h 2500849"/>
              <a:gd name="connsiteX24" fmla="*/ 823529 w 1614488"/>
              <a:gd name="connsiteY24" fmla="*/ 6560 h 2500849"/>
              <a:gd name="connsiteX25" fmla="*/ 858351 w 1614488"/>
              <a:gd name="connsiteY25" fmla="*/ 307 h 2500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14488" h="2500849">
                <a:moveTo>
                  <a:pt x="858351" y="307"/>
                </a:moveTo>
                <a:cubicBezTo>
                  <a:pt x="896518" y="-1875"/>
                  <a:pt x="944499" y="7723"/>
                  <a:pt x="1000331" y="25174"/>
                </a:cubicBezTo>
                <a:cubicBezTo>
                  <a:pt x="1079427" y="48441"/>
                  <a:pt x="1135260" y="76363"/>
                  <a:pt x="1167829" y="108937"/>
                </a:cubicBezTo>
                <a:cubicBezTo>
                  <a:pt x="1200398" y="141512"/>
                  <a:pt x="1209703" y="178740"/>
                  <a:pt x="1195745" y="215968"/>
                </a:cubicBezTo>
                <a:cubicBezTo>
                  <a:pt x="1186439" y="243889"/>
                  <a:pt x="1163176" y="267157"/>
                  <a:pt x="1130607" y="276464"/>
                </a:cubicBezTo>
                <a:cubicBezTo>
                  <a:pt x="1093385" y="285771"/>
                  <a:pt x="1046858" y="285771"/>
                  <a:pt x="991026" y="271811"/>
                </a:cubicBezTo>
                <a:cubicBezTo>
                  <a:pt x="991026" y="271811"/>
                  <a:pt x="991026" y="271811"/>
                  <a:pt x="921235" y="490526"/>
                </a:cubicBezTo>
                <a:cubicBezTo>
                  <a:pt x="991026" y="513794"/>
                  <a:pt x="1060817" y="518448"/>
                  <a:pt x="1125954" y="509140"/>
                </a:cubicBezTo>
                <a:cubicBezTo>
                  <a:pt x="1195745" y="495180"/>
                  <a:pt x="1251577" y="471912"/>
                  <a:pt x="1298104" y="430030"/>
                </a:cubicBezTo>
                <a:cubicBezTo>
                  <a:pt x="1321368" y="411417"/>
                  <a:pt x="1339979" y="388149"/>
                  <a:pt x="1358590" y="364881"/>
                </a:cubicBezTo>
                <a:cubicBezTo>
                  <a:pt x="1339979" y="453298"/>
                  <a:pt x="1326021" y="546369"/>
                  <a:pt x="1326021" y="639439"/>
                </a:cubicBezTo>
                <a:cubicBezTo>
                  <a:pt x="1326021" y="937265"/>
                  <a:pt x="1433033" y="1207169"/>
                  <a:pt x="1614488" y="1416578"/>
                </a:cubicBezTo>
                <a:cubicBezTo>
                  <a:pt x="1614488" y="1416578"/>
                  <a:pt x="1614488" y="1416578"/>
                  <a:pt x="1609835" y="1411924"/>
                </a:cubicBezTo>
                <a:cubicBezTo>
                  <a:pt x="1609835" y="1411924"/>
                  <a:pt x="1609835" y="1411924"/>
                  <a:pt x="1437685" y="1649254"/>
                </a:cubicBezTo>
                <a:cubicBezTo>
                  <a:pt x="1437685" y="1649254"/>
                  <a:pt x="1437685" y="1649254"/>
                  <a:pt x="1349284" y="1588758"/>
                </a:cubicBezTo>
                <a:cubicBezTo>
                  <a:pt x="1349284" y="1588758"/>
                  <a:pt x="1349284" y="1588758"/>
                  <a:pt x="1223661" y="1765592"/>
                </a:cubicBezTo>
                <a:cubicBezTo>
                  <a:pt x="1223661" y="1765592"/>
                  <a:pt x="1223661" y="1765592"/>
                  <a:pt x="1307410" y="1826088"/>
                </a:cubicBezTo>
                <a:lnTo>
                  <a:pt x="818876" y="2500849"/>
                </a:lnTo>
                <a:cubicBezTo>
                  <a:pt x="316384" y="2040150"/>
                  <a:pt x="0" y="1374696"/>
                  <a:pt x="0" y="639439"/>
                </a:cubicBezTo>
                <a:cubicBezTo>
                  <a:pt x="0" y="462605"/>
                  <a:pt x="18611" y="290425"/>
                  <a:pt x="51180" y="122898"/>
                </a:cubicBezTo>
                <a:cubicBezTo>
                  <a:pt x="51180" y="122898"/>
                  <a:pt x="51180" y="122898"/>
                  <a:pt x="660684" y="378842"/>
                </a:cubicBezTo>
                <a:cubicBezTo>
                  <a:pt x="660684" y="378842"/>
                  <a:pt x="660684" y="378842"/>
                  <a:pt x="767696" y="220622"/>
                </a:cubicBezTo>
                <a:cubicBezTo>
                  <a:pt x="767696" y="220622"/>
                  <a:pt x="767696" y="220622"/>
                  <a:pt x="749085" y="202008"/>
                </a:cubicBezTo>
                <a:cubicBezTo>
                  <a:pt x="725822" y="164780"/>
                  <a:pt x="721169" y="127551"/>
                  <a:pt x="735127" y="85670"/>
                </a:cubicBezTo>
                <a:cubicBezTo>
                  <a:pt x="749085" y="43788"/>
                  <a:pt x="777002" y="15867"/>
                  <a:pt x="823529" y="6560"/>
                </a:cubicBezTo>
                <a:cubicBezTo>
                  <a:pt x="833997" y="3070"/>
                  <a:pt x="845629" y="1034"/>
                  <a:pt x="858351" y="30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C6C5734-D376-3547-993B-FEB9E9DEBE1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829050" y="919163"/>
            <a:ext cx="2413000" cy="2057400"/>
          </a:xfrm>
          <a:custGeom>
            <a:avLst/>
            <a:gdLst>
              <a:gd name="connsiteX0" fmla="*/ 2273520 w 2413000"/>
              <a:gd name="connsiteY0" fmla="*/ 0 h 2057400"/>
              <a:gd name="connsiteX1" fmla="*/ 2413000 w 2413000"/>
              <a:gd name="connsiteY1" fmla="*/ 4655 h 2057400"/>
              <a:gd name="connsiteX2" fmla="*/ 1985262 w 2413000"/>
              <a:gd name="connsiteY2" fmla="*/ 200154 h 2057400"/>
              <a:gd name="connsiteX3" fmla="*/ 1985262 w 2413000"/>
              <a:gd name="connsiteY3" fmla="*/ 414273 h 2057400"/>
              <a:gd name="connsiteX4" fmla="*/ 2213079 w 2413000"/>
              <a:gd name="connsiteY4" fmla="*/ 316523 h 2057400"/>
              <a:gd name="connsiteX5" fmla="*/ 2213079 w 2413000"/>
              <a:gd name="connsiteY5" fmla="*/ 1331259 h 2057400"/>
              <a:gd name="connsiteX6" fmla="*/ 1180929 w 2413000"/>
              <a:gd name="connsiteY6" fmla="*/ 2057400 h 2057400"/>
              <a:gd name="connsiteX7" fmla="*/ 1125137 w 2413000"/>
              <a:gd name="connsiteY7" fmla="*/ 1871210 h 2057400"/>
              <a:gd name="connsiteX8" fmla="*/ 846177 w 2413000"/>
              <a:gd name="connsiteY8" fmla="*/ 1680365 h 2057400"/>
              <a:gd name="connsiteX9" fmla="*/ 506777 w 2413000"/>
              <a:gd name="connsiteY9" fmla="*/ 1657092 h 2057400"/>
              <a:gd name="connsiteX10" fmla="*/ 325453 w 2413000"/>
              <a:gd name="connsiteY10" fmla="*/ 1838627 h 2057400"/>
              <a:gd name="connsiteX11" fmla="*/ 330102 w 2413000"/>
              <a:gd name="connsiteY11" fmla="*/ 1982924 h 2057400"/>
              <a:gd name="connsiteX12" fmla="*/ 65091 w 2413000"/>
              <a:gd name="connsiteY12" fmla="*/ 1875865 h 2057400"/>
              <a:gd name="connsiteX13" fmla="*/ 185973 w 2413000"/>
              <a:gd name="connsiteY13" fmla="*/ 1503485 h 2057400"/>
              <a:gd name="connsiteX14" fmla="*/ 0 w 2413000"/>
              <a:gd name="connsiteY14" fmla="*/ 1442973 h 2057400"/>
              <a:gd name="connsiteX15" fmla="*/ 2273520 w 2413000"/>
              <a:gd name="connsiteY15" fmla="*/ 0 h 205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13000" h="2057400">
                <a:moveTo>
                  <a:pt x="2273520" y="0"/>
                </a:moveTo>
                <a:cubicBezTo>
                  <a:pt x="2320014" y="0"/>
                  <a:pt x="2366507" y="0"/>
                  <a:pt x="2413000" y="4655"/>
                </a:cubicBezTo>
                <a:cubicBezTo>
                  <a:pt x="2413000" y="4655"/>
                  <a:pt x="2413000" y="4655"/>
                  <a:pt x="1985262" y="200154"/>
                </a:cubicBezTo>
                <a:cubicBezTo>
                  <a:pt x="1985262" y="200154"/>
                  <a:pt x="1985262" y="200154"/>
                  <a:pt x="1985262" y="414273"/>
                </a:cubicBezTo>
                <a:cubicBezTo>
                  <a:pt x="1985262" y="414273"/>
                  <a:pt x="1985262" y="414273"/>
                  <a:pt x="2213079" y="316523"/>
                </a:cubicBezTo>
                <a:cubicBezTo>
                  <a:pt x="2213079" y="316523"/>
                  <a:pt x="2213079" y="316523"/>
                  <a:pt x="2213079" y="1331259"/>
                </a:cubicBezTo>
                <a:cubicBezTo>
                  <a:pt x="1748147" y="1354533"/>
                  <a:pt x="1352954" y="1647782"/>
                  <a:pt x="1180929" y="2057400"/>
                </a:cubicBezTo>
                <a:cubicBezTo>
                  <a:pt x="1180929" y="1992234"/>
                  <a:pt x="1162332" y="1931722"/>
                  <a:pt x="1125137" y="1871210"/>
                </a:cubicBezTo>
                <a:cubicBezTo>
                  <a:pt x="1064696" y="1787425"/>
                  <a:pt x="976359" y="1722258"/>
                  <a:pt x="846177" y="1680365"/>
                </a:cubicBezTo>
                <a:cubicBezTo>
                  <a:pt x="711347" y="1638473"/>
                  <a:pt x="599763" y="1629163"/>
                  <a:pt x="506777" y="1657092"/>
                </a:cubicBezTo>
                <a:cubicBezTo>
                  <a:pt x="418440" y="1680365"/>
                  <a:pt x="357998" y="1740877"/>
                  <a:pt x="325453" y="1838627"/>
                </a:cubicBezTo>
                <a:cubicBezTo>
                  <a:pt x="311505" y="1880520"/>
                  <a:pt x="311505" y="1931722"/>
                  <a:pt x="330102" y="1982924"/>
                </a:cubicBezTo>
                <a:cubicBezTo>
                  <a:pt x="330102" y="1982924"/>
                  <a:pt x="330102" y="1982924"/>
                  <a:pt x="65091" y="1875865"/>
                </a:cubicBezTo>
                <a:cubicBezTo>
                  <a:pt x="65091" y="1875865"/>
                  <a:pt x="65091" y="1875865"/>
                  <a:pt x="185973" y="1503485"/>
                </a:cubicBezTo>
                <a:lnTo>
                  <a:pt x="0" y="1442973"/>
                </a:lnTo>
                <a:cubicBezTo>
                  <a:pt x="399842" y="591154"/>
                  <a:pt x="1269266" y="0"/>
                  <a:pt x="227352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8F1BC951-F258-6346-BE34-452517F37148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2F4055AA-5E3D-784C-B83E-8384F3E9DF20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5C6AFAA8-7265-B247-95C3-E875673A9277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D1AC5E-6703-9248-8432-4B538088457E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292739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9388900-C9CA-A74F-A6B5-617A13539B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34013" y="3371850"/>
            <a:ext cx="3106737" cy="2337922"/>
          </a:xfrm>
          <a:custGeom>
            <a:avLst/>
            <a:gdLst>
              <a:gd name="connsiteX0" fmla="*/ 3106737 w 3106737"/>
              <a:gd name="connsiteY0" fmla="*/ 0 h 2337922"/>
              <a:gd name="connsiteX1" fmla="*/ 3106737 w 3106737"/>
              <a:gd name="connsiteY1" fmla="*/ 50062 h 2337922"/>
              <a:gd name="connsiteX2" fmla="*/ 1520851 w 3106737"/>
              <a:gd name="connsiteY2" fmla="*/ 2337901 h 2337922"/>
              <a:gd name="connsiteX3" fmla="*/ 635355 w 3106737"/>
              <a:gd name="connsiteY3" fmla="*/ 1937404 h 2337922"/>
              <a:gd name="connsiteX4" fmla="*/ 0 w 3106737"/>
              <a:gd name="connsiteY4" fmla="*/ 1076336 h 2337922"/>
              <a:gd name="connsiteX5" fmla="*/ 1435803 w 3106737"/>
              <a:gd name="connsiteY5" fmla="*/ 1036286 h 2337922"/>
              <a:gd name="connsiteX6" fmla="*/ 2521410 w 3106737"/>
              <a:gd name="connsiteY6" fmla="*/ 630783 h 2337922"/>
              <a:gd name="connsiteX7" fmla="*/ 3106737 w 3106737"/>
              <a:gd name="connsiteY7" fmla="*/ 0 h 2337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6737" h="2337922">
                <a:moveTo>
                  <a:pt x="3106737" y="0"/>
                </a:moveTo>
                <a:cubicBezTo>
                  <a:pt x="3106737" y="15019"/>
                  <a:pt x="3106737" y="35044"/>
                  <a:pt x="3106737" y="50062"/>
                </a:cubicBezTo>
                <a:cubicBezTo>
                  <a:pt x="3106737" y="1066323"/>
                  <a:pt x="2471382" y="1982460"/>
                  <a:pt x="1520851" y="2337901"/>
                </a:cubicBezTo>
                <a:cubicBezTo>
                  <a:pt x="1485831" y="2337901"/>
                  <a:pt x="1125630" y="2347913"/>
                  <a:pt x="635355" y="1937404"/>
                </a:cubicBezTo>
                <a:cubicBezTo>
                  <a:pt x="225126" y="1586969"/>
                  <a:pt x="50028" y="1201491"/>
                  <a:pt x="0" y="1076336"/>
                </a:cubicBezTo>
                <a:cubicBezTo>
                  <a:pt x="0" y="1076336"/>
                  <a:pt x="0" y="1076336"/>
                  <a:pt x="1435803" y="1036286"/>
                </a:cubicBezTo>
                <a:cubicBezTo>
                  <a:pt x="1455814" y="1036286"/>
                  <a:pt x="1961097" y="1021267"/>
                  <a:pt x="2521410" y="630783"/>
                </a:cubicBezTo>
                <a:cubicBezTo>
                  <a:pt x="2866603" y="390485"/>
                  <a:pt x="3031695" y="150186"/>
                  <a:pt x="31067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139CF7B-4E5F-FC49-8283-38550019DC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65682" y="3136901"/>
            <a:ext cx="2624056" cy="2728913"/>
          </a:xfrm>
          <a:custGeom>
            <a:avLst/>
            <a:gdLst>
              <a:gd name="connsiteX0" fmla="*/ 728042 w 2624056"/>
              <a:gd name="connsiteY0" fmla="*/ 0 h 2728913"/>
              <a:gd name="connsiteX1" fmla="*/ 1178283 w 2624056"/>
              <a:gd name="connsiteY1" fmla="*/ 1261810 h 2728913"/>
              <a:gd name="connsiteX2" fmla="*/ 1178283 w 2624056"/>
              <a:gd name="connsiteY2" fmla="*/ 1266817 h 2728913"/>
              <a:gd name="connsiteX3" fmla="*/ 1183286 w 2624056"/>
              <a:gd name="connsiteY3" fmla="*/ 1286845 h 2728913"/>
              <a:gd name="connsiteX4" fmla="*/ 1858647 w 2624056"/>
              <a:gd name="connsiteY4" fmla="*/ 2228195 h 2728913"/>
              <a:gd name="connsiteX5" fmla="*/ 2624056 w 2624056"/>
              <a:gd name="connsiteY5" fmla="*/ 2628770 h 2728913"/>
              <a:gd name="connsiteX6" fmla="*/ 1933687 w 2624056"/>
              <a:gd name="connsiteY6" fmla="*/ 2728913 h 2728913"/>
              <a:gd name="connsiteX7" fmla="*/ 42676 w 2624056"/>
              <a:gd name="connsiteY7" fmla="*/ 1832628 h 2728913"/>
              <a:gd name="connsiteX8" fmla="*/ 137727 w 2624056"/>
              <a:gd name="connsiteY8" fmla="*/ 866242 h 2728913"/>
              <a:gd name="connsiteX9" fmla="*/ 728042 w 2624056"/>
              <a:gd name="connsiteY9" fmla="*/ 0 h 2728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4056" h="2728913">
                <a:moveTo>
                  <a:pt x="728042" y="0"/>
                </a:moveTo>
                <a:lnTo>
                  <a:pt x="1178283" y="1261810"/>
                </a:lnTo>
                <a:cubicBezTo>
                  <a:pt x="1178283" y="1261810"/>
                  <a:pt x="1178283" y="1261810"/>
                  <a:pt x="1178283" y="1266817"/>
                </a:cubicBezTo>
                <a:cubicBezTo>
                  <a:pt x="1178283" y="1266817"/>
                  <a:pt x="1178283" y="1266817"/>
                  <a:pt x="1183286" y="1286845"/>
                </a:cubicBezTo>
                <a:cubicBezTo>
                  <a:pt x="1188288" y="1306874"/>
                  <a:pt x="1338369" y="1787563"/>
                  <a:pt x="1858647" y="2228195"/>
                </a:cubicBezTo>
                <a:cubicBezTo>
                  <a:pt x="2183821" y="2503590"/>
                  <a:pt x="2453965" y="2598726"/>
                  <a:pt x="2624056" y="2628770"/>
                </a:cubicBezTo>
                <a:cubicBezTo>
                  <a:pt x="2398936" y="2693863"/>
                  <a:pt x="2168813" y="2728913"/>
                  <a:pt x="1933687" y="2728913"/>
                </a:cubicBezTo>
                <a:cubicBezTo>
                  <a:pt x="1198294" y="2728913"/>
                  <a:pt x="512927" y="2403446"/>
                  <a:pt x="42676" y="1832628"/>
                </a:cubicBezTo>
                <a:cubicBezTo>
                  <a:pt x="27668" y="1787563"/>
                  <a:pt x="-87394" y="1447075"/>
                  <a:pt x="137727" y="866242"/>
                </a:cubicBezTo>
                <a:cubicBezTo>
                  <a:pt x="327828" y="390560"/>
                  <a:pt x="602975" y="110158"/>
                  <a:pt x="7280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25C86C21-3CB9-F349-B74A-BD8E18A3A95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57600" y="1930427"/>
            <a:ext cx="2320925" cy="2893986"/>
          </a:xfrm>
          <a:custGeom>
            <a:avLst/>
            <a:gdLst>
              <a:gd name="connsiteX0" fmla="*/ 1171474 w 2320925"/>
              <a:gd name="connsiteY0" fmla="*/ 652 h 2893986"/>
              <a:gd name="connsiteX1" fmla="*/ 1285513 w 2320925"/>
              <a:gd name="connsiteY1" fmla="*/ 703 h 2893986"/>
              <a:gd name="connsiteX2" fmla="*/ 2320925 w 2320925"/>
              <a:gd name="connsiteY2" fmla="*/ 271010 h 2893986"/>
              <a:gd name="connsiteX3" fmla="*/ 1210483 w 2320925"/>
              <a:gd name="connsiteY3" fmla="*/ 1126981 h 2893986"/>
              <a:gd name="connsiteX4" fmla="*/ 1210483 w 2320925"/>
              <a:gd name="connsiteY4" fmla="*/ 1136993 h 2893986"/>
              <a:gd name="connsiteX5" fmla="*/ 580231 w 2320925"/>
              <a:gd name="connsiteY5" fmla="*/ 2043021 h 2893986"/>
              <a:gd name="connsiteX6" fmla="*/ 445178 w 2320925"/>
              <a:gd name="connsiteY6" fmla="*/ 2893986 h 2893986"/>
              <a:gd name="connsiteX7" fmla="*/ 0 w 2320925"/>
              <a:gd name="connsiteY7" fmla="*/ 1492396 h 2893986"/>
              <a:gd name="connsiteX8" fmla="*/ 345138 w 2320925"/>
              <a:gd name="connsiteY8" fmla="*/ 240976 h 2893986"/>
              <a:gd name="connsiteX9" fmla="*/ 1171474 w 2320925"/>
              <a:gd name="connsiteY9" fmla="*/ 652 h 2893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20925" h="2893986">
                <a:moveTo>
                  <a:pt x="1171474" y="652"/>
                </a:moveTo>
                <a:cubicBezTo>
                  <a:pt x="1208119" y="-216"/>
                  <a:pt x="1246122" y="-235"/>
                  <a:pt x="1285513" y="703"/>
                </a:cubicBezTo>
                <a:cubicBezTo>
                  <a:pt x="1820726" y="15720"/>
                  <a:pt x="2195875" y="200930"/>
                  <a:pt x="2320925" y="271010"/>
                </a:cubicBezTo>
                <a:cubicBezTo>
                  <a:pt x="2320925" y="271010"/>
                  <a:pt x="2320925" y="271010"/>
                  <a:pt x="1210483" y="1126981"/>
                </a:cubicBezTo>
                <a:cubicBezTo>
                  <a:pt x="1210483" y="1126981"/>
                  <a:pt x="1210483" y="1126981"/>
                  <a:pt x="1210483" y="1136993"/>
                </a:cubicBezTo>
                <a:cubicBezTo>
                  <a:pt x="1095437" y="1232100"/>
                  <a:pt x="785313" y="1527436"/>
                  <a:pt x="580231" y="2043021"/>
                </a:cubicBezTo>
                <a:cubicBezTo>
                  <a:pt x="425170" y="2438469"/>
                  <a:pt x="420168" y="2728799"/>
                  <a:pt x="445178" y="2893986"/>
                </a:cubicBezTo>
                <a:cubicBezTo>
                  <a:pt x="160064" y="2488526"/>
                  <a:pt x="0" y="1992964"/>
                  <a:pt x="0" y="1492396"/>
                </a:cubicBezTo>
                <a:cubicBezTo>
                  <a:pt x="0" y="1051896"/>
                  <a:pt x="120048" y="621407"/>
                  <a:pt x="345138" y="240976"/>
                </a:cubicBezTo>
                <a:cubicBezTo>
                  <a:pt x="377963" y="217512"/>
                  <a:pt x="621811" y="13667"/>
                  <a:pt x="1171474" y="65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BFA10B2E-7557-C64D-8589-7D21F953DCF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743700" y="1065214"/>
            <a:ext cx="1785938" cy="3273425"/>
          </a:xfrm>
          <a:custGeom>
            <a:avLst/>
            <a:gdLst>
              <a:gd name="connsiteX0" fmla="*/ 0 w 1785938"/>
              <a:gd name="connsiteY0" fmla="*/ 0 h 3273425"/>
              <a:gd name="connsiteX1" fmla="*/ 1785938 w 1785938"/>
              <a:gd name="connsiteY1" fmla="*/ 2127226 h 3273425"/>
              <a:gd name="connsiteX2" fmla="*/ 1170615 w 1785938"/>
              <a:gd name="connsiteY2" fmla="*/ 2878011 h 3273425"/>
              <a:gd name="connsiteX3" fmla="*/ 125066 w 1785938"/>
              <a:gd name="connsiteY3" fmla="*/ 3273425 h 3273425"/>
              <a:gd name="connsiteX4" fmla="*/ 110058 w 1785938"/>
              <a:gd name="connsiteY4" fmla="*/ 3273425 h 3273425"/>
              <a:gd name="connsiteX5" fmla="*/ 500263 w 1785938"/>
              <a:gd name="connsiteY5" fmla="*/ 1952043 h 3273425"/>
              <a:gd name="connsiteX6" fmla="*/ 440231 w 1785938"/>
              <a:gd name="connsiteY6" fmla="*/ 745780 h 3273425"/>
              <a:gd name="connsiteX7" fmla="*/ 0 w 1785938"/>
              <a:gd name="connsiteY7" fmla="*/ 0 h 327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5938" h="3273425">
                <a:moveTo>
                  <a:pt x="0" y="0"/>
                </a:moveTo>
                <a:cubicBezTo>
                  <a:pt x="965507" y="265278"/>
                  <a:pt x="1690888" y="1116168"/>
                  <a:pt x="1785938" y="2127226"/>
                </a:cubicBezTo>
                <a:cubicBezTo>
                  <a:pt x="1775933" y="2177278"/>
                  <a:pt x="1680883" y="2522640"/>
                  <a:pt x="1170615" y="2878011"/>
                </a:cubicBezTo>
                <a:cubicBezTo>
                  <a:pt x="625329" y="3253404"/>
                  <a:pt x="130069" y="3273425"/>
                  <a:pt x="125066" y="3273425"/>
                </a:cubicBezTo>
                <a:cubicBezTo>
                  <a:pt x="125066" y="3273425"/>
                  <a:pt x="125066" y="3273425"/>
                  <a:pt x="110058" y="3273425"/>
                </a:cubicBezTo>
                <a:cubicBezTo>
                  <a:pt x="110058" y="3273425"/>
                  <a:pt x="110058" y="3273425"/>
                  <a:pt x="500263" y="1952043"/>
                </a:cubicBezTo>
                <a:cubicBezTo>
                  <a:pt x="510268" y="1932022"/>
                  <a:pt x="650342" y="1391456"/>
                  <a:pt x="440231" y="745780"/>
                </a:cubicBezTo>
                <a:cubicBezTo>
                  <a:pt x="305161" y="340356"/>
                  <a:pt x="125066" y="120126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DCFEA21-FB67-BF40-AC65-B95AD64A115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103688" y="979488"/>
            <a:ext cx="3123873" cy="1966912"/>
          </a:xfrm>
          <a:custGeom>
            <a:avLst/>
            <a:gdLst>
              <a:gd name="connsiteX0" fmla="*/ 1995847 w 3123873"/>
              <a:gd name="connsiteY0" fmla="*/ 0 h 1966912"/>
              <a:gd name="connsiteX1" fmla="*/ 2466047 w 3123873"/>
              <a:gd name="connsiteY1" fmla="*/ 45044 h 1966912"/>
              <a:gd name="connsiteX2" fmla="*/ 3011278 w 3123873"/>
              <a:gd name="connsiteY2" fmla="*/ 850827 h 1966912"/>
              <a:gd name="connsiteX3" fmla="*/ 3086310 w 3123873"/>
              <a:gd name="connsiteY3" fmla="*/ 1966912 h 1966912"/>
              <a:gd name="connsiteX4" fmla="*/ 1975839 w 3123873"/>
              <a:gd name="connsiteY4" fmla="*/ 1206173 h 1966912"/>
              <a:gd name="connsiteX5" fmla="*/ 1960832 w 3123873"/>
              <a:gd name="connsiteY5" fmla="*/ 1191158 h 1966912"/>
              <a:gd name="connsiteX6" fmla="*/ 845359 w 3123873"/>
              <a:gd name="connsiteY6" fmla="*/ 880856 h 1966912"/>
              <a:gd name="connsiteX7" fmla="*/ 0 w 3123873"/>
              <a:gd name="connsiteY7" fmla="*/ 1041012 h 1966912"/>
              <a:gd name="connsiteX8" fmla="*/ 1995847 w 3123873"/>
              <a:gd name="connsiteY8" fmla="*/ 0 h 196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3873" h="1966912">
                <a:moveTo>
                  <a:pt x="1995847" y="0"/>
                </a:moveTo>
                <a:cubicBezTo>
                  <a:pt x="2155915" y="0"/>
                  <a:pt x="2310981" y="15015"/>
                  <a:pt x="2466047" y="45044"/>
                </a:cubicBezTo>
                <a:cubicBezTo>
                  <a:pt x="2506064" y="70068"/>
                  <a:pt x="2816195" y="255248"/>
                  <a:pt x="3011278" y="850827"/>
                </a:cubicBezTo>
                <a:cubicBezTo>
                  <a:pt x="3181350" y="1366328"/>
                  <a:pt x="3116323" y="1821771"/>
                  <a:pt x="3086310" y="1966912"/>
                </a:cubicBezTo>
                <a:cubicBezTo>
                  <a:pt x="3086310" y="1966912"/>
                  <a:pt x="3086310" y="1966912"/>
                  <a:pt x="1975839" y="1206173"/>
                </a:cubicBezTo>
                <a:cubicBezTo>
                  <a:pt x="1975839" y="1206173"/>
                  <a:pt x="1975839" y="1206173"/>
                  <a:pt x="1960832" y="1191158"/>
                </a:cubicBezTo>
                <a:cubicBezTo>
                  <a:pt x="1940824" y="1181148"/>
                  <a:pt x="1525648" y="895871"/>
                  <a:pt x="845359" y="880856"/>
                </a:cubicBezTo>
                <a:cubicBezTo>
                  <a:pt x="420179" y="870847"/>
                  <a:pt x="150064" y="965939"/>
                  <a:pt x="0" y="1041012"/>
                </a:cubicBezTo>
                <a:cubicBezTo>
                  <a:pt x="455193" y="385375"/>
                  <a:pt x="1190505" y="0"/>
                  <a:pt x="199584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7A4D0654-CF6C-C442-AC71-1DA87F91EEAC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A00F3FE6-AF22-E44D-B417-3C2BE879AD02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637DACDC-9419-1F47-AC35-4F611194AAFB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8D8BFD-A3E1-2245-B66E-BDC97684CAA8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424664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B35828B-3FD9-CF42-B5F9-E2FC43FF754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969461" y="2520951"/>
            <a:ext cx="2545639" cy="3400425"/>
          </a:xfrm>
          <a:custGeom>
            <a:avLst/>
            <a:gdLst>
              <a:gd name="connsiteX0" fmla="*/ 1862625 w 2545639"/>
              <a:gd name="connsiteY0" fmla="*/ 0 h 3400425"/>
              <a:gd name="connsiteX1" fmla="*/ 1362059 w 2545639"/>
              <a:gd name="connsiteY1" fmla="*/ 351284 h 3400425"/>
              <a:gd name="connsiteX2" fmla="*/ 1357381 w 2545639"/>
              <a:gd name="connsiteY2" fmla="*/ 351284 h 3400425"/>
              <a:gd name="connsiteX3" fmla="*/ 1170254 w 2545639"/>
              <a:gd name="connsiteY3" fmla="*/ 2042129 h 3400425"/>
              <a:gd name="connsiteX4" fmla="*/ 2545639 w 2545639"/>
              <a:gd name="connsiteY4" fmla="*/ 3362955 h 3400425"/>
              <a:gd name="connsiteX5" fmla="*/ 2124603 w 2545639"/>
              <a:gd name="connsiteY5" fmla="*/ 3400425 h 3400425"/>
              <a:gd name="connsiteX6" fmla="*/ 708 w 2545639"/>
              <a:gd name="connsiteY6" fmla="*/ 2201377 h 3400425"/>
              <a:gd name="connsiteX7" fmla="*/ 805356 w 2545639"/>
              <a:gd name="connsiteY7" fmla="*/ 412173 h 3400425"/>
              <a:gd name="connsiteX8" fmla="*/ 1862625 w 2545639"/>
              <a:gd name="connsiteY8" fmla="*/ 0 h 340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5639" h="3400425">
                <a:moveTo>
                  <a:pt x="1862625" y="0"/>
                </a:moveTo>
                <a:cubicBezTo>
                  <a:pt x="1661463" y="56206"/>
                  <a:pt x="1483692" y="177984"/>
                  <a:pt x="1362059" y="351284"/>
                </a:cubicBezTo>
                <a:cubicBezTo>
                  <a:pt x="1362059" y="351284"/>
                  <a:pt x="1362059" y="351284"/>
                  <a:pt x="1357381" y="351284"/>
                </a:cubicBezTo>
                <a:cubicBezTo>
                  <a:pt x="1352703" y="360651"/>
                  <a:pt x="763252" y="1100689"/>
                  <a:pt x="1170254" y="2042129"/>
                </a:cubicBezTo>
                <a:cubicBezTo>
                  <a:pt x="1539830" y="2889893"/>
                  <a:pt x="2250914" y="3245860"/>
                  <a:pt x="2545639" y="3362955"/>
                </a:cubicBezTo>
                <a:cubicBezTo>
                  <a:pt x="2405294" y="3386374"/>
                  <a:pt x="2264948" y="3400425"/>
                  <a:pt x="2124603" y="3400425"/>
                </a:cubicBezTo>
                <a:cubicBezTo>
                  <a:pt x="1249783" y="3400425"/>
                  <a:pt x="454492" y="2950782"/>
                  <a:pt x="708" y="2201377"/>
                </a:cubicBezTo>
                <a:cubicBezTo>
                  <a:pt x="-3969" y="2098334"/>
                  <a:pt x="-8648" y="1133475"/>
                  <a:pt x="805356" y="412173"/>
                </a:cubicBezTo>
                <a:cubicBezTo>
                  <a:pt x="1170254" y="88992"/>
                  <a:pt x="1563221" y="0"/>
                  <a:pt x="18626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05C6393-0AD2-6D4F-B9D4-6DE085C0F27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776913" y="1200151"/>
            <a:ext cx="2801937" cy="3422209"/>
          </a:xfrm>
          <a:custGeom>
            <a:avLst/>
            <a:gdLst>
              <a:gd name="connsiteX0" fmla="*/ 1417341 w 2801937"/>
              <a:gd name="connsiteY0" fmla="*/ 0 h 3422209"/>
              <a:gd name="connsiteX1" fmla="*/ 2801937 w 2801937"/>
              <a:gd name="connsiteY1" fmla="*/ 2233800 h 3422209"/>
              <a:gd name="connsiteX2" fmla="*/ 2792581 w 2801937"/>
              <a:gd name="connsiteY2" fmla="*/ 2439852 h 3422209"/>
              <a:gd name="connsiteX3" fmla="*/ 1089902 w 2801937"/>
              <a:gd name="connsiteY3" fmla="*/ 3413920 h 3422209"/>
              <a:gd name="connsiteX4" fmla="*/ 0 w 2801937"/>
              <a:gd name="connsiteY4" fmla="*/ 3128256 h 3422209"/>
              <a:gd name="connsiteX5" fmla="*/ 608100 w 2801937"/>
              <a:gd name="connsiteY5" fmla="*/ 3132939 h 3422209"/>
              <a:gd name="connsiteX6" fmla="*/ 1754134 w 2801937"/>
              <a:gd name="connsiteY6" fmla="*/ 1877890 h 3422209"/>
              <a:gd name="connsiteX7" fmla="*/ 1417341 w 2801937"/>
              <a:gd name="connsiteY7" fmla="*/ 0 h 3422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1937" h="3422209">
                <a:moveTo>
                  <a:pt x="1417341" y="0"/>
                </a:moveTo>
                <a:cubicBezTo>
                  <a:pt x="2264003" y="416789"/>
                  <a:pt x="2801937" y="1278464"/>
                  <a:pt x="2801937" y="2233800"/>
                </a:cubicBezTo>
                <a:cubicBezTo>
                  <a:pt x="2801937" y="2299362"/>
                  <a:pt x="2797259" y="2369607"/>
                  <a:pt x="2792581" y="2439852"/>
                </a:cubicBezTo>
                <a:cubicBezTo>
                  <a:pt x="2736449" y="2528830"/>
                  <a:pt x="2170449" y="3310894"/>
                  <a:pt x="1089902" y="3413920"/>
                </a:cubicBezTo>
                <a:cubicBezTo>
                  <a:pt x="612778" y="3460750"/>
                  <a:pt x="247918" y="3301528"/>
                  <a:pt x="0" y="3128256"/>
                </a:cubicBezTo>
                <a:cubicBezTo>
                  <a:pt x="191786" y="3193818"/>
                  <a:pt x="416315" y="3198501"/>
                  <a:pt x="608100" y="3132939"/>
                </a:cubicBezTo>
                <a:cubicBezTo>
                  <a:pt x="645522" y="3123573"/>
                  <a:pt x="1534283" y="2870690"/>
                  <a:pt x="1754134" y="1877890"/>
                </a:cubicBezTo>
                <a:cubicBezTo>
                  <a:pt x="1955275" y="974068"/>
                  <a:pt x="1585737" y="266932"/>
                  <a:pt x="141734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07B7ACFE-6BA5-8C46-AFA5-435F3D70B52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316413" y="947738"/>
            <a:ext cx="3195166" cy="3067050"/>
          </a:xfrm>
          <a:custGeom>
            <a:avLst/>
            <a:gdLst>
              <a:gd name="connsiteX0" fmla="*/ 1777956 w 3195166"/>
              <a:gd name="connsiteY0" fmla="*/ 0 h 3067050"/>
              <a:gd name="connsiteX1" fmla="*/ 2741795 w 3195166"/>
              <a:gd name="connsiteY1" fmla="*/ 191983 h 3067050"/>
              <a:gd name="connsiteX2" fmla="*/ 3139496 w 3195166"/>
              <a:gd name="connsiteY2" fmla="*/ 2111816 h 3067050"/>
              <a:gd name="connsiteX3" fmla="*/ 2526569 w 3195166"/>
              <a:gd name="connsiteY3" fmla="*/ 3067050 h 3067050"/>
              <a:gd name="connsiteX4" fmla="*/ 2727758 w 3195166"/>
              <a:gd name="connsiteY4" fmla="*/ 2486418 h 3067050"/>
              <a:gd name="connsiteX5" fmla="*/ 1885569 w 3195166"/>
              <a:gd name="connsiteY5" fmla="*/ 1006742 h 3067050"/>
              <a:gd name="connsiteX6" fmla="*/ 631642 w 3195166"/>
              <a:gd name="connsiteY6" fmla="*/ 664918 h 3067050"/>
              <a:gd name="connsiteX7" fmla="*/ 0 w 3195166"/>
              <a:gd name="connsiteY7" fmla="*/ 749203 h 3067050"/>
              <a:gd name="connsiteX8" fmla="*/ 1777956 w 3195166"/>
              <a:gd name="connsiteY8" fmla="*/ 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95166" h="3067050">
                <a:moveTo>
                  <a:pt x="1777956" y="0"/>
                </a:moveTo>
                <a:cubicBezTo>
                  <a:pt x="2110153" y="0"/>
                  <a:pt x="2437671" y="65555"/>
                  <a:pt x="2741795" y="191983"/>
                </a:cubicBezTo>
                <a:cubicBezTo>
                  <a:pt x="2797941" y="266904"/>
                  <a:pt x="3373437" y="1048884"/>
                  <a:pt x="3139496" y="2111816"/>
                </a:cubicBezTo>
                <a:cubicBezTo>
                  <a:pt x="3031882" y="2589433"/>
                  <a:pt x="2769868" y="2889114"/>
                  <a:pt x="2526569" y="3067050"/>
                </a:cubicBezTo>
                <a:cubicBezTo>
                  <a:pt x="2652897" y="2907844"/>
                  <a:pt x="2727758" y="2701814"/>
                  <a:pt x="2727758" y="2486418"/>
                </a:cubicBezTo>
                <a:cubicBezTo>
                  <a:pt x="2727758" y="2477053"/>
                  <a:pt x="2769868" y="1526502"/>
                  <a:pt x="1885569" y="1006742"/>
                </a:cubicBezTo>
                <a:cubicBezTo>
                  <a:pt x="1431722" y="739838"/>
                  <a:pt x="987234" y="664918"/>
                  <a:pt x="631642" y="664918"/>
                </a:cubicBezTo>
                <a:cubicBezTo>
                  <a:pt x="360270" y="664918"/>
                  <a:pt x="135686" y="711743"/>
                  <a:pt x="0" y="749203"/>
                </a:cubicBezTo>
                <a:cubicBezTo>
                  <a:pt x="467883" y="271586"/>
                  <a:pt x="1108883" y="0"/>
                  <a:pt x="17779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616DE19-A1AF-D24F-BB35-04AF6EA1A41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71623" y="3406776"/>
            <a:ext cx="3478652" cy="2449513"/>
          </a:xfrm>
          <a:custGeom>
            <a:avLst/>
            <a:gdLst>
              <a:gd name="connsiteX0" fmla="*/ 72782 w 3478652"/>
              <a:gd name="connsiteY0" fmla="*/ 0 h 2449513"/>
              <a:gd name="connsiteX1" fmla="*/ 72782 w 3478652"/>
              <a:gd name="connsiteY1" fmla="*/ 28102 h 2449513"/>
              <a:gd name="connsiteX2" fmla="*/ 255239 w 3478652"/>
              <a:gd name="connsiteY2" fmla="*/ 580764 h 2449513"/>
              <a:gd name="connsiteX3" fmla="*/ 1803787 w 3478652"/>
              <a:gd name="connsiteY3" fmla="*/ 1283301 h 2449513"/>
              <a:gd name="connsiteX4" fmla="*/ 3478652 w 3478652"/>
              <a:gd name="connsiteY4" fmla="*/ 384054 h 2449513"/>
              <a:gd name="connsiteX5" fmla="*/ 1588581 w 3478652"/>
              <a:gd name="connsiteY5" fmla="*/ 2449513 h 2449513"/>
              <a:gd name="connsiteX6" fmla="*/ 138279 w 3478652"/>
              <a:gd name="connsiteY6" fmla="*/ 1128743 h 2449513"/>
              <a:gd name="connsiteX7" fmla="*/ 72782 w 3478652"/>
              <a:gd name="connsiteY7" fmla="*/ 0 h 2449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78652" h="2449513">
                <a:moveTo>
                  <a:pt x="72782" y="0"/>
                </a:moveTo>
                <a:cubicBezTo>
                  <a:pt x="72782" y="9367"/>
                  <a:pt x="72782" y="18734"/>
                  <a:pt x="72782" y="28102"/>
                </a:cubicBezTo>
                <a:cubicBezTo>
                  <a:pt x="72782" y="224812"/>
                  <a:pt x="138279" y="416839"/>
                  <a:pt x="255239" y="580764"/>
                </a:cubicBezTo>
                <a:cubicBezTo>
                  <a:pt x="259918" y="590131"/>
                  <a:pt x="783898" y="1381657"/>
                  <a:pt x="1803787" y="1283301"/>
                </a:cubicBezTo>
                <a:cubicBezTo>
                  <a:pt x="2730109" y="1194313"/>
                  <a:pt x="3282160" y="632284"/>
                  <a:pt x="3478652" y="384054"/>
                </a:cubicBezTo>
                <a:cubicBezTo>
                  <a:pt x="3333622" y="1395707"/>
                  <a:pt x="2589757" y="2215334"/>
                  <a:pt x="1588581" y="2449513"/>
                </a:cubicBezTo>
                <a:cubicBezTo>
                  <a:pt x="1495013" y="2421412"/>
                  <a:pt x="573370" y="2126346"/>
                  <a:pt x="138279" y="1128743"/>
                </a:cubicBezTo>
                <a:cubicBezTo>
                  <a:pt x="-53535" y="688487"/>
                  <a:pt x="-16108" y="290382"/>
                  <a:pt x="7278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2A25522-5962-AD44-992A-E09F99E9C70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09975" y="1689426"/>
            <a:ext cx="3265488" cy="2901624"/>
          </a:xfrm>
          <a:custGeom>
            <a:avLst/>
            <a:gdLst>
              <a:gd name="connsiteX0" fmla="*/ 1401675 w 3265488"/>
              <a:gd name="connsiteY0" fmla="*/ 708 h 2901624"/>
              <a:gd name="connsiteX1" fmla="*/ 2554379 w 3265488"/>
              <a:gd name="connsiteY1" fmla="*/ 331371 h 2901624"/>
              <a:gd name="connsiteX2" fmla="*/ 3265488 w 3265488"/>
              <a:gd name="connsiteY2" fmla="*/ 1202167 h 2901624"/>
              <a:gd name="connsiteX3" fmla="*/ 2778940 w 3265488"/>
              <a:gd name="connsiteY3" fmla="*/ 841677 h 2901624"/>
              <a:gd name="connsiteX4" fmla="*/ 1113447 w 3265488"/>
              <a:gd name="connsiteY4" fmla="*/ 1183441 h 2901624"/>
              <a:gd name="connsiteX5" fmla="*/ 285379 w 3265488"/>
              <a:gd name="connsiteY5" fmla="*/ 2901624 h 2901624"/>
              <a:gd name="connsiteX6" fmla="*/ 0 w 3265488"/>
              <a:gd name="connsiteY6" fmla="*/ 1745245 h 2901624"/>
              <a:gd name="connsiteX7" fmla="*/ 603507 w 3265488"/>
              <a:gd name="connsiteY7" fmla="*/ 120695 h 2901624"/>
              <a:gd name="connsiteX8" fmla="*/ 1401675 w 3265488"/>
              <a:gd name="connsiteY8" fmla="*/ 708 h 2901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65488" h="2901624">
                <a:moveTo>
                  <a:pt x="1401675" y="708"/>
                </a:moveTo>
                <a:cubicBezTo>
                  <a:pt x="1735540" y="8773"/>
                  <a:pt x="2140930" y="87630"/>
                  <a:pt x="2554379" y="331371"/>
                </a:cubicBezTo>
                <a:cubicBezTo>
                  <a:pt x="2966074" y="574820"/>
                  <a:pt x="3167243" y="916584"/>
                  <a:pt x="3265488" y="1202167"/>
                </a:cubicBezTo>
                <a:cubicBezTo>
                  <a:pt x="3148529" y="1038308"/>
                  <a:pt x="2980109" y="907220"/>
                  <a:pt x="2778940" y="841677"/>
                </a:cubicBezTo>
                <a:cubicBezTo>
                  <a:pt x="2741513" y="827631"/>
                  <a:pt x="1876018" y="513958"/>
                  <a:pt x="1113447" y="1183441"/>
                </a:cubicBezTo>
                <a:cubicBezTo>
                  <a:pt x="421052" y="1796743"/>
                  <a:pt x="304093" y="2583269"/>
                  <a:pt x="285379" y="2901624"/>
                </a:cubicBezTo>
                <a:cubicBezTo>
                  <a:pt x="98245" y="2545815"/>
                  <a:pt x="0" y="2147871"/>
                  <a:pt x="0" y="1745245"/>
                </a:cubicBezTo>
                <a:cubicBezTo>
                  <a:pt x="0" y="1145987"/>
                  <a:pt x="215204" y="570138"/>
                  <a:pt x="603507" y="120695"/>
                </a:cubicBezTo>
                <a:cubicBezTo>
                  <a:pt x="661402" y="96994"/>
                  <a:pt x="972421" y="-9661"/>
                  <a:pt x="1401675" y="70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E8057CA3-7C73-2A43-8158-9D85628F5B8B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79531919-6F25-6C4A-AAD8-98BC0C7B11C0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575DFC44-D27D-3643-81D7-586127E13256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1C3DD4-1AF1-9648-AFEC-25C939008F86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817880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830100D-5DEE-844B-BC87-99B2BC2E2AF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84575" y="2493963"/>
            <a:ext cx="2712078" cy="2939590"/>
          </a:xfrm>
          <a:custGeom>
            <a:avLst/>
            <a:gdLst>
              <a:gd name="connsiteX0" fmla="*/ 180628 w 2712078"/>
              <a:gd name="connsiteY0" fmla="*/ 0 h 2939590"/>
              <a:gd name="connsiteX1" fmla="*/ 662301 w 2712078"/>
              <a:gd name="connsiteY1" fmla="*/ 1220495 h 2939590"/>
              <a:gd name="connsiteX2" fmla="*/ 2518748 w 2712078"/>
              <a:gd name="connsiteY2" fmla="*/ 1004523 h 2939590"/>
              <a:gd name="connsiteX3" fmla="*/ 2689341 w 2712078"/>
              <a:gd name="connsiteY3" fmla="*/ 1903571 h 2939590"/>
              <a:gd name="connsiteX4" fmla="*/ 2167529 w 2712078"/>
              <a:gd name="connsiteY4" fmla="*/ 2732302 h 2939590"/>
              <a:gd name="connsiteX5" fmla="*/ 1289479 w 2712078"/>
              <a:gd name="connsiteY5" fmla="*/ 2923161 h 2939590"/>
              <a:gd name="connsiteX6" fmla="*/ 481673 w 2712078"/>
              <a:gd name="connsiteY6" fmla="*/ 2420900 h 2939590"/>
              <a:gd name="connsiteX7" fmla="*/ 471638 w 2712078"/>
              <a:gd name="connsiteY7" fmla="*/ 2410854 h 2939590"/>
              <a:gd name="connsiteX8" fmla="*/ 0 w 2712078"/>
              <a:gd name="connsiteY8" fmla="*/ 939229 h 2939590"/>
              <a:gd name="connsiteX9" fmla="*/ 180628 w 2712078"/>
              <a:gd name="connsiteY9" fmla="*/ 0 h 2939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12078" h="2939590">
                <a:moveTo>
                  <a:pt x="180628" y="0"/>
                </a:moveTo>
                <a:cubicBezTo>
                  <a:pt x="110384" y="462081"/>
                  <a:pt x="280976" y="944251"/>
                  <a:pt x="662301" y="1220495"/>
                </a:cubicBezTo>
                <a:cubicBezTo>
                  <a:pt x="1249340" y="1647417"/>
                  <a:pt x="2087250" y="1546965"/>
                  <a:pt x="2518748" y="1004523"/>
                </a:cubicBezTo>
                <a:cubicBezTo>
                  <a:pt x="2689341" y="1260676"/>
                  <a:pt x="2749550" y="1582123"/>
                  <a:pt x="2689341" y="1903571"/>
                </a:cubicBezTo>
                <a:cubicBezTo>
                  <a:pt x="2624114" y="2235063"/>
                  <a:pt x="2433452" y="2536420"/>
                  <a:pt x="2167529" y="2732302"/>
                </a:cubicBezTo>
                <a:cubicBezTo>
                  <a:pt x="1926692" y="2908093"/>
                  <a:pt x="1605577" y="2973387"/>
                  <a:pt x="1289479" y="2923161"/>
                </a:cubicBezTo>
                <a:cubicBezTo>
                  <a:pt x="958329" y="2867912"/>
                  <a:pt x="672335" y="2687098"/>
                  <a:pt x="481673" y="2420900"/>
                </a:cubicBezTo>
                <a:cubicBezTo>
                  <a:pt x="481673" y="2420900"/>
                  <a:pt x="481673" y="2420900"/>
                  <a:pt x="471638" y="2410854"/>
                </a:cubicBezTo>
                <a:cubicBezTo>
                  <a:pt x="160558" y="1978910"/>
                  <a:pt x="0" y="1471626"/>
                  <a:pt x="0" y="939229"/>
                </a:cubicBezTo>
                <a:cubicBezTo>
                  <a:pt x="0" y="612759"/>
                  <a:pt x="60209" y="296335"/>
                  <a:pt x="1806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10DAFA9-8351-9544-B83C-264885EA165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3625" y="2192338"/>
            <a:ext cx="2478088" cy="3384550"/>
          </a:xfrm>
          <a:custGeom>
            <a:avLst/>
            <a:gdLst>
              <a:gd name="connsiteX0" fmla="*/ 1294224 w 2478088"/>
              <a:gd name="connsiteY0" fmla="*/ 0 h 3384550"/>
              <a:gd name="connsiteX1" fmla="*/ 2478088 w 2478088"/>
              <a:gd name="connsiteY1" fmla="*/ 1240332 h 3384550"/>
              <a:gd name="connsiteX2" fmla="*/ 1294224 w 2478088"/>
              <a:gd name="connsiteY2" fmla="*/ 3384550 h 3384550"/>
              <a:gd name="connsiteX3" fmla="*/ 1529994 w 2478088"/>
              <a:gd name="connsiteY3" fmla="*/ 3058147 h 3384550"/>
              <a:gd name="connsiteX4" fmla="*/ 1625305 w 2478088"/>
              <a:gd name="connsiteY4" fmla="*/ 2104045 h 3384550"/>
              <a:gd name="connsiteX5" fmla="*/ 963144 w 2478088"/>
              <a:gd name="connsiteY5" fmla="*/ 1310635 h 3384550"/>
              <a:gd name="connsiteX6" fmla="*/ 331081 w 2478088"/>
              <a:gd name="connsiteY6" fmla="*/ 1144922 h 3384550"/>
              <a:gd name="connsiteX7" fmla="*/ 0 w 2478088"/>
              <a:gd name="connsiteY7" fmla="*/ 1190116 h 3384550"/>
              <a:gd name="connsiteX8" fmla="*/ 1294224 w 2478088"/>
              <a:gd name="connsiteY8" fmla="*/ 0 h 338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78088" h="3384550">
                <a:moveTo>
                  <a:pt x="1294224" y="0"/>
                </a:moveTo>
                <a:cubicBezTo>
                  <a:pt x="1926287" y="0"/>
                  <a:pt x="2478088" y="577483"/>
                  <a:pt x="2478088" y="1240332"/>
                </a:cubicBezTo>
                <a:cubicBezTo>
                  <a:pt x="2478088" y="2134175"/>
                  <a:pt x="2021598" y="2932607"/>
                  <a:pt x="1294224" y="3384550"/>
                </a:cubicBezTo>
                <a:cubicBezTo>
                  <a:pt x="1389535" y="3289140"/>
                  <a:pt x="1464781" y="3178665"/>
                  <a:pt x="1529994" y="3058147"/>
                </a:cubicBezTo>
                <a:cubicBezTo>
                  <a:pt x="1690518" y="2756852"/>
                  <a:pt x="1725632" y="2405341"/>
                  <a:pt x="1625305" y="2104045"/>
                </a:cubicBezTo>
                <a:cubicBezTo>
                  <a:pt x="1514945" y="1772621"/>
                  <a:pt x="1274159" y="1481369"/>
                  <a:pt x="963144" y="1310635"/>
                </a:cubicBezTo>
                <a:cubicBezTo>
                  <a:pt x="762489" y="1200160"/>
                  <a:pt x="541768" y="1144922"/>
                  <a:pt x="331081" y="1144922"/>
                </a:cubicBezTo>
                <a:cubicBezTo>
                  <a:pt x="215704" y="1144922"/>
                  <a:pt x="105344" y="1159987"/>
                  <a:pt x="0" y="1190116"/>
                </a:cubicBezTo>
                <a:cubicBezTo>
                  <a:pt x="30098" y="537310"/>
                  <a:pt x="611998" y="0"/>
                  <a:pt x="129422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EFC0CD3-CC63-CD46-B098-E9FD9F0B4F2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273564" y="976313"/>
            <a:ext cx="3273536" cy="2406650"/>
          </a:xfrm>
          <a:custGeom>
            <a:avLst/>
            <a:gdLst>
              <a:gd name="connsiteX0" fmla="*/ 1236447 w 3273536"/>
              <a:gd name="connsiteY0" fmla="*/ 0 h 2406650"/>
              <a:gd name="connsiteX1" fmla="*/ 1607739 w 3273536"/>
              <a:gd name="connsiteY1" fmla="*/ 55268 h 2406650"/>
              <a:gd name="connsiteX2" fmla="*/ 1642861 w 3273536"/>
              <a:gd name="connsiteY2" fmla="*/ 65316 h 2406650"/>
              <a:gd name="connsiteX3" fmla="*/ 3273536 w 3273536"/>
              <a:gd name="connsiteY3" fmla="*/ 1838902 h 2406650"/>
              <a:gd name="connsiteX4" fmla="*/ 2164677 w 3273536"/>
              <a:gd name="connsiteY4" fmla="*/ 1140521 h 2406650"/>
              <a:gd name="connsiteX5" fmla="*/ 794910 w 3273536"/>
              <a:gd name="connsiteY5" fmla="*/ 2406650 h 2406650"/>
              <a:gd name="connsiteX6" fmla="*/ 127587 w 3273536"/>
              <a:gd name="connsiteY6" fmla="*/ 1778610 h 2406650"/>
              <a:gd name="connsiteX7" fmla="*/ 62360 w 3273536"/>
              <a:gd name="connsiteY7" fmla="*/ 798867 h 2406650"/>
              <a:gd name="connsiteX8" fmla="*/ 1236447 w 3273536"/>
              <a:gd name="connsiteY8" fmla="*/ 0 h 240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3536" h="2406650">
                <a:moveTo>
                  <a:pt x="1236447" y="0"/>
                </a:moveTo>
                <a:cubicBezTo>
                  <a:pt x="1361883" y="0"/>
                  <a:pt x="1487320" y="15073"/>
                  <a:pt x="1607739" y="55268"/>
                </a:cubicBezTo>
                <a:cubicBezTo>
                  <a:pt x="1622791" y="60292"/>
                  <a:pt x="1632826" y="65316"/>
                  <a:pt x="1642861" y="65316"/>
                </a:cubicBezTo>
                <a:cubicBezTo>
                  <a:pt x="2465725" y="346678"/>
                  <a:pt x="3067820" y="1024962"/>
                  <a:pt x="3273536" y="1838902"/>
                </a:cubicBezTo>
                <a:cubicBezTo>
                  <a:pt x="3057785" y="1426907"/>
                  <a:pt x="2636318" y="1140521"/>
                  <a:pt x="2164677" y="1140521"/>
                </a:cubicBezTo>
                <a:cubicBezTo>
                  <a:pt x="1442163" y="1140521"/>
                  <a:pt x="825015" y="1713294"/>
                  <a:pt x="794910" y="2406650"/>
                </a:cubicBezTo>
                <a:cubicBezTo>
                  <a:pt x="503897" y="2296115"/>
                  <a:pt x="268076" y="2075045"/>
                  <a:pt x="127587" y="1778610"/>
                </a:cubicBezTo>
                <a:cubicBezTo>
                  <a:pt x="-17919" y="1472127"/>
                  <a:pt x="-37989" y="1115400"/>
                  <a:pt x="62360" y="798867"/>
                </a:cubicBezTo>
                <a:cubicBezTo>
                  <a:pt x="217902" y="316532"/>
                  <a:pt x="719648" y="0"/>
                  <a:pt x="123644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78B0F90-4D0C-4249-A1AF-AC82EB5C12F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487863" y="3411857"/>
            <a:ext cx="3261175" cy="2547618"/>
          </a:xfrm>
          <a:custGeom>
            <a:avLst/>
            <a:gdLst>
              <a:gd name="connsiteX0" fmla="*/ 2019056 w 3261175"/>
              <a:gd name="connsiteY0" fmla="*/ 552 h 2547618"/>
              <a:gd name="connsiteX1" fmla="*/ 2584392 w 3261175"/>
              <a:gd name="connsiteY1" fmla="*/ 155949 h 2547618"/>
              <a:gd name="connsiteX2" fmla="*/ 3211672 w 3261175"/>
              <a:gd name="connsiteY2" fmla="*/ 909626 h 2547618"/>
              <a:gd name="connsiteX3" fmla="*/ 3121344 w 3261175"/>
              <a:gd name="connsiteY3" fmla="*/ 1803990 h 2547618"/>
              <a:gd name="connsiteX4" fmla="*/ 2393699 w 3261175"/>
              <a:gd name="connsiteY4" fmla="*/ 2422005 h 2547618"/>
              <a:gd name="connsiteX5" fmla="*/ 2363590 w 3261175"/>
              <a:gd name="connsiteY5" fmla="*/ 2432054 h 2547618"/>
              <a:gd name="connsiteX6" fmla="*/ 1615873 w 3261175"/>
              <a:gd name="connsiteY6" fmla="*/ 2547618 h 2547618"/>
              <a:gd name="connsiteX7" fmla="*/ 0 w 3261175"/>
              <a:gd name="connsiteY7" fmla="*/ 1959750 h 2547618"/>
              <a:gd name="connsiteX8" fmla="*/ 371350 w 3261175"/>
              <a:gd name="connsiteY8" fmla="*/ 2080338 h 2547618"/>
              <a:gd name="connsiteX9" fmla="*/ 1309760 w 3261175"/>
              <a:gd name="connsiteY9" fmla="*/ 1874333 h 2547618"/>
              <a:gd name="connsiteX10" fmla="*/ 1856748 w 3261175"/>
              <a:gd name="connsiteY10" fmla="*/ 1000068 h 2547618"/>
              <a:gd name="connsiteX11" fmla="*/ 1676091 w 3261175"/>
              <a:gd name="connsiteY11" fmla="*/ 40385 h 2547618"/>
              <a:gd name="connsiteX12" fmla="*/ 2019056 w 3261175"/>
              <a:gd name="connsiteY12" fmla="*/ 552 h 2547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61175" h="2547618">
                <a:moveTo>
                  <a:pt x="2019056" y="552"/>
                </a:moveTo>
                <a:cubicBezTo>
                  <a:pt x="2210769" y="6391"/>
                  <a:pt x="2402481" y="58599"/>
                  <a:pt x="2584392" y="155949"/>
                </a:cubicBezTo>
                <a:cubicBezTo>
                  <a:pt x="2880468" y="321758"/>
                  <a:pt x="3106289" y="593082"/>
                  <a:pt x="3211672" y="909626"/>
                </a:cubicBezTo>
                <a:cubicBezTo>
                  <a:pt x="3302000" y="1190999"/>
                  <a:pt x="3266872" y="1517593"/>
                  <a:pt x="3121344" y="1803990"/>
                </a:cubicBezTo>
                <a:cubicBezTo>
                  <a:pt x="2965778" y="2100436"/>
                  <a:pt x="2704830" y="2321515"/>
                  <a:pt x="2393699" y="2422005"/>
                </a:cubicBezTo>
                <a:cubicBezTo>
                  <a:pt x="2383663" y="2427030"/>
                  <a:pt x="2373626" y="2427030"/>
                  <a:pt x="2363590" y="2432054"/>
                </a:cubicBezTo>
                <a:cubicBezTo>
                  <a:pt x="2122714" y="2507422"/>
                  <a:pt x="1871803" y="2547618"/>
                  <a:pt x="1615873" y="2547618"/>
                </a:cubicBezTo>
                <a:cubicBezTo>
                  <a:pt x="1023721" y="2547618"/>
                  <a:pt x="451642" y="2331564"/>
                  <a:pt x="0" y="1959750"/>
                </a:cubicBezTo>
                <a:cubicBezTo>
                  <a:pt x="115420" y="2015020"/>
                  <a:pt x="240876" y="2055216"/>
                  <a:pt x="371350" y="2080338"/>
                </a:cubicBezTo>
                <a:cubicBezTo>
                  <a:pt x="712590" y="2135608"/>
                  <a:pt x="1053830" y="2060240"/>
                  <a:pt x="1309760" y="1874333"/>
                </a:cubicBezTo>
                <a:cubicBezTo>
                  <a:pt x="1590781" y="1668328"/>
                  <a:pt x="1791511" y="1346759"/>
                  <a:pt x="1856748" y="1000068"/>
                </a:cubicBezTo>
                <a:cubicBezTo>
                  <a:pt x="1921985" y="653376"/>
                  <a:pt x="1856748" y="316734"/>
                  <a:pt x="1676091" y="40385"/>
                </a:cubicBezTo>
                <a:cubicBezTo>
                  <a:pt x="1789002" y="10238"/>
                  <a:pt x="1904029" y="-2951"/>
                  <a:pt x="2019056" y="55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0437BE3-2785-D543-B8E2-C40C9B77D5F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829321" y="911226"/>
            <a:ext cx="2439717" cy="2992463"/>
          </a:xfrm>
          <a:custGeom>
            <a:avLst/>
            <a:gdLst>
              <a:gd name="connsiteX0" fmla="*/ 2274144 w 2439717"/>
              <a:gd name="connsiteY0" fmla="*/ 0 h 2992463"/>
              <a:gd name="connsiteX1" fmla="*/ 2439717 w 2439717"/>
              <a:gd name="connsiteY1" fmla="*/ 5024 h 2992463"/>
              <a:gd name="connsiteX2" fmla="*/ 1436245 w 2439717"/>
              <a:gd name="connsiteY2" fmla="*/ 843982 h 2992463"/>
              <a:gd name="connsiteX3" fmla="*/ 2213936 w 2439717"/>
              <a:gd name="connsiteY3" fmla="*/ 2541994 h 2992463"/>
              <a:gd name="connsiteX4" fmla="*/ 462877 w 2439717"/>
              <a:gd name="connsiteY4" fmla="*/ 2742942 h 2992463"/>
              <a:gd name="connsiteX5" fmla="*/ 237096 w 2439717"/>
              <a:gd name="connsiteY5" fmla="*/ 1039907 h 2992463"/>
              <a:gd name="connsiteX6" fmla="*/ 242114 w 2439717"/>
              <a:gd name="connsiteY6" fmla="*/ 1029859 h 2992463"/>
              <a:gd name="connsiteX7" fmla="*/ 2274144 w 2439717"/>
              <a:gd name="connsiteY7" fmla="*/ 0 h 299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9717" h="2992463">
                <a:moveTo>
                  <a:pt x="2274144" y="0"/>
                </a:moveTo>
                <a:cubicBezTo>
                  <a:pt x="2329335" y="0"/>
                  <a:pt x="2384526" y="0"/>
                  <a:pt x="2439717" y="5024"/>
                </a:cubicBezTo>
                <a:cubicBezTo>
                  <a:pt x="1983137" y="80379"/>
                  <a:pt x="1581749" y="391849"/>
                  <a:pt x="1436245" y="843982"/>
                </a:cubicBezTo>
                <a:cubicBezTo>
                  <a:pt x="1210464" y="1532230"/>
                  <a:pt x="1566697" y="2300856"/>
                  <a:pt x="2213936" y="2541994"/>
                </a:cubicBezTo>
                <a:cubicBezTo>
                  <a:pt x="1807530" y="3049388"/>
                  <a:pt x="1019804" y="3144838"/>
                  <a:pt x="462877" y="2742942"/>
                </a:cubicBezTo>
                <a:cubicBezTo>
                  <a:pt x="-48893" y="2371188"/>
                  <a:pt x="-154258" y="1572419"/>
                  <a:pt x="237096" y="1039907"/>
                </a:cubicBezTo>
                <a:cubicBezTo>
                  <a:pt x="237096" y="1039907"/>
                  <a:pt x="237096" y="1039907"/>
                  <a:pt x="242114" y="1029859"/>
                </a:cubicBezTo>
                <a:cubicBezTo>
                  <a:pt x="713745" y="381802"/>
                  <a:pt x="1476384" y="0"/>
                  <a:pt x="227414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63572F36-4CFC-474E-A10B-70E95B8B08C0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1FBF07FF-BC37-CB4F-8A88-E23E072B1F4C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2436B6C4-7C8B-6D43-89F3-FD2A5141ACD9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CDDC15-E1F9-9848-B456-CF7CE3BD2E3F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680534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0EECA107-2DCF-7D48-88D2-A15F312425B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299592" y="4108451"/>
            <a:ext cx="2933058" cy="1852613"/>
          </a:xfrm>
          <a:custGeom>
            <a:avLst/>
            <a:gdLst>
              <a:gd name="connsiteX0" fmla="*/ 761358 w 2933058"/>
              <a:gd name="connsiteY0" fmla="*/ 0 h 1852613"/>
              <a:gd name="connsiteX1" fmla="*/ 1202195 w 2933058"/>
              <a:gd name="connsiteY1" fmla="*/ 143938 h 1852613"/>
              <a:gd name="connsiteX2" fmla="*/ 1800804 w 2933058"/>
              <a:gd name="connsiteY2" fmla="*/ 338949 h 1852613"/>
              <a:gd name="connsiteX3" fmla="*/ 2167395 w 2933058"/>
              <a:gd name="connsiteY3" fmla="*/ 269302 h 1852613"/>
              <a:gd name="connsiteX4" fmla="*/ 2167395 w 2933058"/>
              <a:gd name="connsiteY4" fmla="*/ 1249005 h 1852613"/>
              <a:gd name="connsiteX5" fmla="*/ 2710320 w 2933058"/>
              <a:gd name="connsiteY5" fmla="*/ 1578668 h 1852613"/>
              <a:gd name="connsiteX6" fmla="*/ 2933058 w 2933058"/>
              <a:gd name="connsiteY6" fmla="*/ 1587954 h 1852613"/>
              <a:gd name="connsiteX7" fmla="*/ 1800804 w 2933058"/>
              <a:gd name="connsiteY7" fmla="*/ 1852613 h 1852613"/>
              <a:gd name="connsiteX8" fmla="*/ 315881 w 2933058"/>
              <a:gd name="connsiteY8" fmla="*/ 1369727 h 1852613"/>
              <a:gd name="connsiteX9" fmla="*/ 9616 w 2933058"/>
              <a:gd name="connsiteY9" fmla="*/ 872911 h 1852613"/>
              <a:gd name="connsiteX10" fmla="*/ 144187 w 2933058"/>
              <a:gd name="connsiteY10" fmla="*/ 311091 h 1852613"/>
              <a:gd name="connsiteX11" fmla="*/ 761358 w 2933058"/>
              <a:gd name="connsiteY11" fmla="*/ 0 h 185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33058" h="1852613">
                <a:moveTo>
                  <a:pt x="761358" y="0"/>
                </a:moveTo>
                <a:cubicBezTo>
                  <a:pt x="914491" y="0"/>
                  <a:pt x="1067624" y="46432"/>
                  <a:pt x="1202195" y="143938"/>
                </a:cubicBezTo>
                <a:cubicBezTo>
                  <a:pt x="1378529" y="269302"/>
                  <a:pt x="1582706" y="338949"/>
                  <a:pt x="1800804" y="338949"/>
                </a:cubicBezTo>
                <a:cubicBezTo>
                  <a:pt x="1926095" y="338949"/>
                  <a:pt x="2051385" y="315734"/>
                  <a:pt x="2167395" y="269302"/>
                </a:cubicBezTo>
                <a:cubicBezTo>
                  <a:pt x="1963218" y="552534"/>
                  <a:pt x="1953937" y="947201"/>
                  <a:pt x="2167395" y="1249005"/>
                </a:cubicBezTo>
                <a:cubicBezTo>
                  <a:pt x="2297325" y="1425444"/>
                  <a:pt x="2492222" y="1546166"/>
                  <a:pt x="2710320" y="1578668"/>
                </a:cubicBezTo>
                <a:cubicBezTo>
                  <a:pt x="2784566" y="1592597"/>
                  <a:pt x="2858812" y="1592597"/>
                  <a:pt x="2933058" y="1587954"/>
                </a:cubicBezTo>
                <a:cubicBezTo>
                  <a:pt x="2585029" y="1759750"/>
                  <a:pt x="2199877" y="1852613"/>
                  <a:pt x="1800804" y="1852613"/>
                </a:cubicBezTo>
                <a:cubicBezTo>
                  <a:pt x="1262520" y="1852613"/>
                  <a:pt x="747437" y="1685460"/>
                  <a:pt x="315881" y="1369727"/>
                </a:cubicBezTo>
                <a:cubicBezTo>
                  <a:pt x="148827" y="1249005"/>
                  <a:pt x="42099" y="1077209"/>
                  <a:pt x="9616" y="872911"/>
                </a:cubicBezTo>
                <a:cubicBezTo>
                  <a:pt x="-22867" y="673256"/>
                  <a:pt x="28177" y="473601"/>
                  <a:pt x="144187" y="311091"/>
                </a:cubicBezTo>
                <a:cubicBezTo>
                  <a:pt x="292679" y="106792"/>
                  <a:pt x="524699" y="0"/>
                  <a:pt x="7613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0E0693C0-EF66-BF43-BBD6-48D56B43357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64288" y="930275"/>
            <a:ext cx="2180170" cy="2709500"/>
          </a:xfrm>
          <a:custGeom>
            <a:avLst/>
            <a:gdLst>
              <a:gd name="connsiteX0" fmla="*/ 148556 w 2180170"/>
              <a:gd name="connsiteY0" fmla="*/ 0 h 2709500"/>
              <a:gd name="connsiteX1" fmla="*/ 2130854 w 2180170"/>
              <a:gd name="connsiteY1" fmla="*/ 1677446 h 2709500"/>
              <a:gd name="connsiteX2" fmla="*/ 2144781 w 2180170"/>
              <a:gd name="connsiteY2" fmla="*/ 1714619 h 2709500"/>
              <a:gd name="connsiteX3" fmla="*/ 1657331 w 2180170"/>
              <a:gd name="connsiteY3" fmla="*/ 2671832 h 2709500"/>
              <a:gd name="connsiteX4" fmla="*/ 705642 w 2180170"/>
              <a:gd name="connsiteY4" fmla="*/ 2193225 h 2709500"/>
              <a:gd name="connsiteX5" fmla="*/ 0 w 2180170"/>
              <a:gd name="connsiteY5" fmla="*/ 1514812 h 2709500"/>
              <a:gd name="connsiteX6" fmla="*/ 571013 w 2180170"/>
              <a:gd name="connsiteY6" fmla="*/ 724880 h 2709500"/>
              <a:gd name="connsiteX7" fmla="*/ 148556 w 2180170"/>
              <a:gd name="connsiteY7" fmla="*/ 0 h 270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0170" h="2709500">
                <a:moveTo>
                  <a:pt x="148556" y="0"/>
                </a:moveTo>
                <a:cubicBezTo>
                  <a:pt x="1058463" y="148693"/>
                  <a:pt x="1824456" y="785286"/>
                  <a:pt x="2130854" y="1677446"/>
                </a:cubicBezTo>
                <a:cubicBezTo>
                  <a:pt x="2130854" y="1677446"/>
                  <a:pt x="2130854" y="1677446"/>
                  <a:pt x="2144781" y="1714619"/>
                </a:cubicBezTo>
                <a:cubicBezTo>
                  <a:pt x="2270125" y="2114232"/>
                  <a:pt x="2051933" y="2541725"/>
                  <a:pt x="1657331" y="2671832"/>
                </a:cubicBezTo>
                <a:cubicBezTo>
                  <a:pt x="1262728" y="2801938"/>
                  <a:pt x="835629" y="2583545"/>
                  <a:pt x="705642" y="2193225"/>
                </a:cubicBezTo>
                <a:cubicBezTo>
                  <a:pt x="598868" y="1854019"/>
                  <a:pt x="329609" y="1603099"/>
                  <a:pt x="0" y="1514812"/>
                </a:cubicBezTo>
                <a:cubicBezTo>
                  <a:pt x="329609" y="1407939"/>
                  <a:pt x="571013" y="1091966"/>
                  <a:pt x="571013" y="724880"/>
                </a:cubicBezTo>
                <a:cubicBezTo>
                  <a:pt x="571013" y="413553"/>
                  <a:pt x="399245" y="144047"/>
                  <a:pt x="1485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ACA672F-81E9-BD4C-AB62-773576CF9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70288" y="2124419"/>
            <a:ext cx="1741487" cy="3079406"/>
          </a:xfrm>
          <a:custGeom>
            <a:avLst/>
            <a:gdLst>
              <a:gd name="connsiteX0" fmla="*/ 779679 w 1741487"/>
              <a:gd name="connsiteY0" fmla="*/ 2710 h 3079406"/>
              <a:gd name="connsiteX1" fmla="*/ 1077400 w 1741487"/>
              <a:gd name="connsiteY1" fmla="*/ 37612 h 3079406"/>
              <a:gd name="connsiteX2" fmla="*/ 1565017 w 1741487"/>
              <a:gd name="connsiteY2" fmla="*/ 984980 h 3079406"/>
              <a:gd name="connsiteX3" fmla="*/ 1513933 w 1741487"/>
              <a:gd name="connsiteY3" fmla="*/ 1305413 h 3079406"/>
              <a:gd name="connsiteX4" fmla="*/ 1741487 w 1741487"/>
              <a:gd name="connsiteY4" fmla="*/ 1946280 h 3079406"/>
              <a:gd name="connsiteX5" fmla="*/ 812694 w 1741487"/>
              <a:gd name="connsiteY5" fmla="*/ 2248137 h 3079406"/>
              <a:gd name="connsiteX6" fmla="*/ 664087 w 1741487"/>
              <a:gd name="connsiteY6" fmla="*/ 2870428 h 3079406"/>
              <a:gd name="connsiteX7" fmla="*/ 724459 w 1741487"/>
              <a:gd name="connsiteY7" fmla="*/ 3079406 h 3079406"/>
              <a:gd name="connsiteX8" fmla="*/ 0 w 1741487"/>
              <a:gd name="connsiteY8" fmla="*/ 1305413 h 3079406"/>
              <a:gd name="connsiteX9" fmla="*/ 111455 w 1741487"/>
              <a:gd name="connsiteY9" fmla="*/ 557736 h 3079406"/>
              <a:gd name="connsiteX10" fmla="*/ 120743 w 1741487"/>
              <a:gd name="connsiteY10" fmla="*/ 520584 h 3079406"/>
              <a:gd name="connsiteX11" fmla="*/ 779679 w 1741487"/>
              <a:gd name="connsiteY11" fmla="*/ 2710 h 307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41487" h="3079406">
                <a:moveTo>
                  <a:pt x="779679" y="2710"/>
                </a:moveTo>
                <a:cubicBezTo>
                  <a:pt x="877710" y="-5635"/>
                  <a:pt x="978716" y="5104"/>
                  <a:pt x="1077400" y="37612"/>
                </a:cubicBezTo>
                <a:cubicBezTo>
                  <a:pt x="1472137" y="162999"/>
                  <a:pt x="1690404" y="590243"/>
                  <a:pt x="1565017" y="984980"/>
                </a:cubicBezTo>
                <a:cubicBezTo>
                  <a:pt x="1532509" y="1087147"/>
                  <a:pt x="1513933" y="1193958"/>
                  <a:pt x="1513933" y="1305413"/>
                </a:cubicBezTo>
                <a:cubicBezTo>
                  <a:pt x="1513933" y="1537611"/>
                  <a:pt x="1597524" y="1765165"/>
                  <a:pt x="1741487" y="1946280"/>
                </a:cubicBezTo>
                <a:cubicBezTo>
                  <a:pt x="1407122" y="1839469"/>
                  <a:pt x="1030961" y="1950924"/>
                  <a:pt x="812694" y="2248137"/>
                </a:cubicBezTo>
                <a:cubicBezTo>
                  <a:pt x="682663" y="2429252"/>
                  <a:pt x="626936" y="2652162"/>
                  <a:pt x="664087" y="2870428"/>
                </a:cubicBezTo>
                <a:cubicBezTo>
                  <a:pt x="673375" y="2944731"/>
                  <a:pt x="696595" y="3014391"/>
                  <a:pt x="724459" y="3079406"/>
                </a:cubicBezTo>
                <a:cubicBezTo>
                  <a:pt x="264706" y="2610366"/>
                  <a:pt x="0" y="1969500"/>
                  <a:pt x="0" y="1305413"/>
                </a:cubicBezTo>
                <a:cubicBezTo>
                  <a:pt x="0" y="1049995"/>
                  <a:pt x="37152" y="799222"/>
                  <a:pt x="111455" y="557736"/>
                </a:cubicBezTo>
                <a:cubicBezTo>
                  <a:pt x="111455" y="557736"/>
                  <a:pt x="111455" y="557736"/>
                  <a:pt x="120743" y="520584"/>
                </a:cubicBezTo>
                <a:cubicBezTo>
                  <a:pt x="218266" y="224532"/>
                  <a:pt x="485585" y="27744"/>
                  <a:pt x="779679" y="271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B3332C5-CCB7-9C49-B14F-61E09885560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384883" y="3049588"/>
            <a:ext cx="2244767" cy="2573138"/>
          </a:xfrm>
          <a:custGeom>
            <a:avLst/>
            <a:gdLst>
              <a:gd name="connsiteX0" fmla="*/ 2216909 w 2244767"/>
              <a:gd name="connsiteY0" fmla="*/ 0 h 2573138"/>
              <a:gd name="connsiteX1" fmla="*/ 2244767 w 2244767"/>
              <a:gd name="connsiteY1" fmla="*/ 380744 h 2573138"/>
              <a:gd name="connsiteX2" fmla="*/ 1200082 w 2244767"/>
              <a:gd name="connsiteY2" fmla="*/ 2428406 h 2573138"/>
              <a:gd name="connsiteX3" fmla="*/ 638274 w 2244767"/>
              <a:gd name="connsiteY3" fmla="*/ 2563060 h 2573138"/>
              <a:gd name="connsiteX4" fmla="*/ 141469 w 2244767"/>
              <a:gd name="connsiteY4" fmla="*/ 2261250 h 2573138"/>
              <a:gd name="connsiteX5" fmla="*/ 313261 w 2244767"/>
              <a:gd name="connsiteY5" fmla="*/ 1202595 h 2573138"/>
              <a:gd name="connsiteX6" fmla="*/ 731135 w 2244767"/>
              <a:gd name="connsiteY6" fmla="*/ 380744 h 2573138"/>
              <a:gd name="connsiteX7" fmla="*/ 726492 w 2244767"/>
              <a:gd name="connsiteY7" fmla="*/ 325026 h 2573138"/>
              <a:gd name="connsiteX8" fmla="*/ 1659744 w 2244767"/>
              <a:gd name="connsiteY8" fmla="*/ 626835 h 2573138"/>
              <a:gd name="connsiteX9" fmla="*/ 2216909 w 2244767"/>
              <a:gd name="connsiteY9" fmla="*/ 0 h 2573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4767" h="2573138">
                <a:moveTo>
                  <a:pt x="2216909" y="0"/>
                </a:moveTo>
                <a:cubicBezTo>
                  <a:pt x="2235481" y="125367"/>
                  <a:pt x="2244767" y="250734"/>
                  <a:pt x="2244767" y="380744"/>
                </a:cubicBezTo>
                <a:cubicBezTo>
                  <a:pt x="2244767" y="1188665"/>
                  <a:pt x="1854752" y="1954797"/>
                  <a:pt x="1200082" y="2428406"/>
                </a:cubicBezTo>
                <a:cubicBezTo>
                  <a:pt x="1037576" y="2549130"/>
                  <a:pt x="837925" y="2595562"/>
                  <a:pt x="638274" y="2563060"/>
                </a:cubicBezTo>
                <a:cubicBezTo>
                  <a:pt x="438623" y="2530557"/>
                  <a:pt x="262188" y="2423763"/>
                  <a:pt x="141469" y="2261250"/>
                </a:cubicBezTo>
                <a:cubicBezTo>
                  <a:pt x="-99970" y="1922295"/>
                  <a:pt x="-25681" y="1448686"/>
                  <a:pt x="313261" y="1202595"/>
                </a:cubicBezTo>
                <a:cubicBezTo>
                  <a:pt x="573272" y="1012223"/>
                  <a:pt x="731135" y="705770"/>
                  <a:pt x="731135" y="380744"/>
                </a:cubicBezTo>
                <a:cubicBezTo>
                  <a:pt x="731135" y="362172"/>
                  <a:pt x="731135" y="343599"/>
                  <a:pt x="726492" y="325026"/>
                </a:cubicBezTo>
                <a:cubicBezTo>
                  <a:pt x="935429" y="608262"/>
                  <a:pt x="1311515" y="738273"/>
                  <a:pt x="1659744" y="626835"/>
                </a:cubicBezTo>
                <a:cubicBezTo>
                  <a:pt x="1952255" y="529328"/>
                  <a:pt x="2156549" y="283237"/>
                  <a:pt x="221690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EDC254B-91A4-0B43-BD1C-56B4CFCC3BD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854450" y="898526"/>
            <a:ext cx="3001963" cy="1978025"/>
          </a:xfrm>
          <a:custGeom>
            <a:avLst/>
            <a:gdLst>
              <a:gd name="connsiteX0" fmla="*/ 2245673 w 3001963"/>
              <a:gd name="connsiteY0" fmla="*/ 0 h 1978025"/>
              <a:gd name="connsiteX1" fmla="*/ 3001963 w 3001963"/>
              <a:gd name="connsiteY1" fmla="*/ 756850 h 1978025"/>
              <a:gd name="connsiteX2" fmla="*/ 2245673 w 3001963"/>
              <a:gd name="connsiteY2" fmla="*/ 1513700 h 1978025"/>
              <a:gd name="connsiteX3" fmla="*/ 1391946 w 3001963"/>
              <a:gd name="connsiteY3" fmla="*/ 1978025 h 1978025"/>
              <a:gd name="connsiteX4" fmla="*/ 816608 w 3001963"/>
              <a:gd name="connsiteY4" fmla="*/ 1188672 h 1978025"/>
              <a:gd name="connsiteX5" fmla="*/ 0 w 3001963"/>
              <a:gd name="connsiteY5" fmla="*/ 1365116 h 1978025"/>
              <a:gd name="connsiteX6" fmla="*/ 2245673 w 3001963"/>
              <a:gd name="connsiteY6" fmla="*/ 0 h 1978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01963" h="1978025">
                <a:moveTo>
                  <a:pt x="2245673" y="0"/>
                </a:moveTo>
                <a:cubicBezTo>
                  <a:pt x="2663256" y="0"/>
                  <a:pt x="3001963" y="338958"/>
                  <a:pt x="3001963" y="756850"/>
                </a:cubicBezTo>
                <a:cubicBezTo>
                  <a:pt x="3001963" y="1174743"/>
                  <a:pt x="2663256" y="1513700"/>
                  <a:pt x="2245673" y="1513700"/>
                </a:cubicBezTo>
                <a:cubicBezTo>
                  <a:pt x="1893046" y="1513700"/>
                  <a:pt x="1577539" y="1694787"/>
                  <a:pt x="1391946" y="1978025"/>
                </a:cubicBezTo>
                <a:cubicBezTo>
                  <a:pt x="1391946" y="1629781"/>
                  <a:pt x="1164595" y="1300111"/>
                  <a:pt x="816608" y="1188672"/>
                </a:cubicBezTo>
                <a:cubicBezTo>
                  <a:pt x="524300" y="1091164"/>
                  <a:pt x="213432" y="1170099"/>
                  <a:pt x="0" y="1365116"/>
                </a:cubicBezTo>
                <a:cubicBezTo>
                  <a:pt x="426864" y="533974"/>
                  <a:pt x="1285230" y="0"/>
                  <a:pt x="22456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254B8AC8-2F8A-A64F-8405-60B9C27CC430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E0179A79-D1A4-774B-BF16-6171622B67F9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7C314D60-CA08-4E47-8EE4-CA083671E6E0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FA4825-AED2-FC4E-8DE7-43D7A62C11B7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525297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152E7DE-6780-0F42-884B-D5BFE60374F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88425" y="1792289"/>
            <a:ext cx="1426925" cy="3111507"/>
          </a:xfrm>
          <a:custGeom>
            <a:avLst/>
            <a:gdLst>
              <a:gd name="connsiteX0" fmla="*/ 783912 w 1426925"/>
              <a:gd name="connsiteY0" fmla="*/ 0 h 3111507"/>
              <a:gd name="connsiteX1" fmla="*/ 1426925 w 1426925"/>
              <a:gd name="connsiteY1" fmla="*/ 1642477 h 3111507"/>
              <a:gd name="connsiteX2" fmla="*/ 1232633 w 1426925"/>
              <a:gd name="connsiteY2" fmla="*/ 2590950 h 3111507"/>
              <a:gd name="connsiteX3" fmla="*/ 1232633 w 1426925"/>
              <a:gd name="connsiteY3" fmla="*/ 2595577 h 3111507"/>
              <a:gd name="connsiteX4" fmla="*/ 580368 w 1426925"/>
              <a:gd name="connsiteY4" fmla="*/ 3076753 h 3111507"/>
              <a:gd name="connsiteX5" fmla="*/ 11371 w 1426925"/>
              <a:gd name="connsiteY5" fmla="*/ 3067500 h 3111507"/>
              <a:gd name="connsiteX6" fmla="*/ 20623 w 1426925"/>
              <a:gd name="connsiteY6" fmla="*/ 3058246 h 3111507"/>
              <a:gd name="connsiteX7" fmla="*/ 90013 w 1426925"/>
              <a:gd name="connsiteY7" fmla="*/ 2817658 h 3111507"/>
              <a:gd name="connsiteX8" fmla="*/ 6745 w 1426925"/>
              <a:gd name="connsiteY8" fmla="*/ 2304095 h 3111507"/>
              <a:gd name="connsiteX9" fmla="*/ 191785 w 1426925"/>
              <a:gd name="connsiteY9" fmla="*/ 1725758 h 3111507"/>
              <a:gd name="connsiteX10" fmla="*/ 561864 w 1426925"/>
              <a:gd name="connsiteY10" fmla="*/ 1364876 h 3111507"/>
              <a:gd name="connsiteX11" fmla="*/ 589620 w 1426925"/>
              <a:gd name="connsiteY11" fmla="*/ 1337115 h 3111507"/>
              <a:gd name="connsiteX12" fmla="*/ 894936 w 1426925"/>
              <a:gd name="connsiteY12" fmla="*/ 522817 h 3111507"/>
              <a:gd name="connsiteX13" fmla="*/ 783912 w 1426925"/>
              <a:gd name="connsiteY13" fmla="*/ 0 h 311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26925" h="3111507">
                <a:moveTo>
                  <a:pt x="783912" y="0"/>
                </a:moveTo>
                <a:cubicBezTo>
                  <a:pt x="1195626" y="444163"/>
                  <a:pt x="1426925" y="1027127"/>
                  <a:pt x="1426925" y="1642477"/>
                </a:cubicBezTo>
                <a:cubicBezTo>
                  <a:pt x="1426925" y="1970973"/>
                  <a:pt x="1362161" y="2290215"/>
                  <a:pt x="1232633" y="2590950"/>
                </a:cubicBezTo>
                <a:cubicBezTo>
                  <a:pt x="1232633" y="2590950"/>
                  <a:pt x="1232633" y="2590950"/>
                  <a:pt x="1232633" y="2595577"/>
                </a:cubicBezTo>
                <a:cubicBezTo>
                  <a:pt x="1228007" y="2600203"/>
                  <a:pt x="1047594" y="2942579"/>
                  <a:pt x="580368" y="3076753"/>
                </a:cubicBezTo>
                <a:cubicBezTo>
                  <a:pt x="353695" y="3136900"/>
                  <a:pt x="154777" y="3109140"/>
                  <a:pt x="11371" y="3067500"/>
                </a:cubicBezTo>
                <a:cubicBezTo>
                  <a:pt x="15997" y="3062873"/>
                  <a:pt x="20623" y="3062873"/>
                  <a:pt x="20623" y="3058246"/>
                </a:cubicBezTo>
                <a:cubicBezTo>
                  <a:pt x="85387" y="3011979"/>
                  <a:pt x="108517" y="2928699"/>
                  <a:pt x="90013" y="2817658"/>
                </a:cubicBezTo>
                <a:cubicBezTo>
                  <a:pt x="90013" y="2817658"/>
                  <a:pt x="90013" y="2817658"/>
                  <a:pt x="6745" y="2304095"/>
                </a:cubicBezTo>
                <a:cubicBezTo>
                  <a:pt x="-25637" y="2123654"/>
                  <a:pt x="62257" y="1859932"/>
                  <a:pt x="191785" y="1725758"/>
                </a:cubicBezTo>
                <a:cubicBezTo>
                  <a:pt x="191785" y="1725758"/>
                  <a:pt x="191785" y="1725758"/>
                  <a:pt x="561864" y="1364876"/>
                </a:cubicBezTo>
                <a:cubicBezTo>
                  <a:pt x="571116" y="1350995"/>
                  <a:pt x="580368" y="1341742"/>
                  <a:pt x="589620" y="1337115"/>
                </a:cubicBezTo>
                <a:cubicBezTo>
                  <a:pt x="589620" y="1332489"/>
                  <a:pt x="894936" y="999367"/>
                  <a:pt x="894936" y="522817"/>
                </a:cubicBezTo>
                <a:cubicBezTo>
                  <a:pt x="894936" y="305362"/>
                  <a:pt x="844050" y="129548"/>
                  <a:pt x="78391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76DF2EB-49FD-2A4F-869A-7565ADA69D8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84763" y="4537274"/>
            <a:ext cx="3078162" cy="1312664"/>
          </a:xfrm>
          <a:custGeom>
            <a:avLst/>
            <a:gdLst>
              <a:gd name="connsiteX0" fmla="*/ 1012189 w 3078162"/>
              <a:gd name="connsiteY0" fmla="*/ 0 h 1312664"/>
              <a:gd name="connsiteX1" fmla="*/ 1317232 w 3078162"/>
              <a:gd name="connsiteY1" fmla="*/ 62508 h 1312664"/>
              <a:gd name="connsiteX2" fmla="*/ 1770174 w 3078162"/>
              <a:gd name="connsiteY2" fmla="*/ 298649 h 1312664"/>
              <a:gd name="connsiteX3" fmla="*/ 2602110 w 3078162"/>
              <a:gd name="connsiteY3" fmla="*/ 405143 h 1312664"/>
              <a:gd name="connsiteX4" fmla="*/ 3078162 w 3078162"/>
              <a:gd name="connsiteY4" fmla="*/ 150482 h 1312664"/>
              <a:gd name="connsiteX5" fmla="*/ 1012189 w 3078162"/>
              <a:gd name="connsiteY5" fmla="*/ 1312664 h 1312664"/>
              <a:gd name="connsiteX6" fmla="*/ 873533 w 3078162"/>
              <a:gd name="connsiteY6" fmla="*/ 1312664 h 1312664"/>
              <a:gd name="connsiteX7" fmla="*/ 203362 w 3078162"/>
              <a:gd name="connsiteY7" fmla="*/ 863534 h 1312664"/>
              <a:gd name="connsiteX8" fmla="*/ 0 w 3078162"/>
              <a:gd name="connsiteY8" fmla="*/ 312539 h 1312664"/>
              <a:gd name="connsiteX9" fmla="*/ 4622 w 3078162"/>
              <a:gd name="connsiteY9" fmla="*/ 317169 h 1312664"/>
              <a:gd name="connsiteX10" fmla="*/ 249581 w 3078162"/>
              <a:gd name="connsiteY10" fmla="*/ 303279 h 1312664"/>
              <a:gd name="connsiteX11" fmla="*/ 707146 w 3078162"/>
              <a:gd name="connsiteY11" fmla="*/ 62508 h 1312664"/>
              <a:gd name="connsiteX12" fmla="*/ 1012189 w 3078162"/>
              <a:gd name="connsiteY12" fmla="*/ 0 h 131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78162" h="1312664">
                <a:moveTo>
                  <a:pt x="1012189" y="0"/>
                </a:moveTo>
                <a:cubicBezTo>
                  <a:pt x="1123114" y="0"/>
                  <a:pt x="1234038" y="20836"/>
                  <a:pt x="1317232" y="62508"/>
                </a:cubicBezTo>
                <a:cubicBezTo>
                  <a:pt x="1317232" y="62508"/>
                  <a:pt x="1317232" y="62508"/>
                  <a:pt x="1770174" y="298649"/>
                </a:cubicBezTo>
                <a:cubicBezTo>
                  <a:pt x="1784040" y="307909"/>
                  <a:pt x="2149167" y="530159"/>
                  <a:pt x="2602110" y="405143"/>
                </a:cubicBezTo>
                <a:cubicBezTo>
                  <a:pt x="2814716" y="344951"/>
                  <a:pt x="2967237" y="247716"/>
                  <a:pt x="3078162" y="150482"/>
                </a:cubicBezTo>
                <a:cubicBezTo>
                  <a:pt x="2643707" y="868164"/>
                  <a:pt x="1862612" y="1312664"/>
                  <a:pt x="1012189" y="1312664"/>
                </a:cubicBezTo>
                <a:cubicBezTo>
                  <a:pt x="965970" y="1312664"/>
                  <a:pt x="919751" y="1312664"/>
                  <a:pt x="873533" y="1312664"/>
                </a:cubicBezTo>
                <a:cubicBezTo>
                  <a:pt x="831936" y="1303404"/>
                  <a:pt x="471430" y="1238581"/>
                  <a:pt x="203362" y="863534"/>
                </a:cubicBezTo>
                <a:cubicBezTo>
                  <a:pt x="60084" y="664435"/>
                  <a:pt x="13866" y="460706"/>
                  <a:pt x="0" y="312539"/>
                </a:cubicBezTo>
                <a:cubicBezTo>
                  <a:pt x="0" y="312539"/>
                  <a:pt x="4622" y="317169"/>
                  <a:pt x="4622" y="317169"/>
                </a:cubicBezTo>
                <a:cubicBezTo>
                  <a:pt x="64706" y="358841"/>
                  <a:pt x="152522" y="354211"/>
                  <a:pt x="249581" y="303279"/>
                </a:cubicBezTo>
                <a:cubicBezTo>
                  <a:pt x="249581" y="303279"/>
                  <a:pt x="249581" y="303279"/>
                  <a:pt x="707146" y="62508"/>
                </a:cubicBezTo>
                <a:cubicBezTo>
                  <a:pt x="790339" y="20836"/>
                  <a:pt x="901264" y="0"/>
                  <a:pt x="101218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2DE9E3B5-522F-5A4A-ADE6-2D87A8AF6E9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51312" y="2916239"/>
            <a:ext cx="1874788" cy="2892425"/>
          </a:xfrm>
          <a:custGeom>
            <a:avLst/>
            <a:gdLst>
              <a:gd name="connsiteX0" fmla="*/ 709965 w 1874788"/>
              <a:gd name="connsiteY0" fmla="*/ 0 h 2892425"/>
              <a:gd name="connsiteX1" fmla="*/ 705343 w 1874788"/>
              <a:gd name="connsiteY1" fmla="*/ 4628 h 2892425"/>
              <a:gd name="connsiteX2" fmla="*/ 793167 w 1874788"/>
              <a:gd name="connsiteY2" fmla="*/ 240650 h 2892425"/>
              <a:gd name="connsiteX3" fmla="*/ 1162952 w 1874788"/>
              <a:gd name="connsiteY3" fmla="*/ 601625 h 2892425"/>
              <a:gd name="connsiteX4" fmla="*/ 1347844 w 1874788"/>
              <a:gd name="connsiteY4" fmla="*/ 1180110 h 2892425"/>
              <a:gd name="connsiteX5" fmla="*/ 1264643 w 1874788"/>
              <a:gd name="connsiteY5" fmla="*/ 1693804 h 2892425"/>
              <a:gd name="connsiteX6" fmla="*/ 1260020 w 1874788"/>
              <a:gd name="connsiteY6" fmla="*/ 1726199 h 2892425"/>
              <a:gd name="connsiteX7" fmla="*/ 1477269 w 1874788"/>
              <a:gd name="connsiteY7" fmla="*/ 2531450 h 2892425"/>
              <a:gd name="connsiteX8" fmla="*/ 1874788 w 1874788"/>
              <a:gd name="connsiteY8" fmla="*/ 2892425 h 2892425"/>
              <a:gd name="connsiteX9" fmla="*/ 7373 w 1874788"/>
              <a:gd name="connsiteY9" fmla="*/ 1133831 h 2892425"/>
              <a:gd name="connsiteX10" fmla="*/ 224622 w 1874788"/>
              <a:gd name="connsiteY10" fmla="*/ 356347 h 2892425"/>
              <a:gd name="connsiteX11" fmla="*/ 709965 w 1874788"/>
              <a:gd name="connsiteY11" fmla="*/ 0 h 289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74788" h="2892425">
                <a:moveTo>
                  <a:pt x="709965" y="0"/>
                </a:moveTo>
                <a:cubicBezTo>
                  <a:pt x="705343" y="0"/>
                  <a:pt x="705343" y="4628"/>
                  <a:pt x="705343" y="4628"/>
                </a:cubicBezTo>
                <a:cubicBezTo>
                  <a:pt x="682231" y="78674"/>
                  <a:pt x="714587" y="161976"/>
                  <a:pt x="793167" y="240650"/>
                </a:cubicBezTo>
                <a:cubicBezTo>
                  <a:pt x="793167" y="240650"/>
                  <a:pt x="793167" y="240650"/>
                  <a:pt x="1162952" y="601625"/>
                </a:cubicBezTo>
                <a:cubicBezTo>
                  <a:pt x="1292376" y="735833"/>
                  <a:pt x="1380200" y="999622"/>
                  <a:pt x="1347844" y="1180110"/>
                </a:cubicBezTo>
                <a:cubicBezTo>
                  <a:pt x="1347844" y="1180110"/>
                  <a:pt x="1347844" y="1180110"/>
                  <a:pt x="1264643" y="1693804"/>
                </a:cubicBezTo>
                <a:cubicBezTo>
                  <a:pt x="1264643" y="1707688"/>
                  <a:pt x="1260020" y="1716944"/>
                  <a:pt x="1260020" y="1726199"/>
                </a:cubicBezTo>
                <a:cubicBezTo>
                  <a:pt x="1260020" y="1744711"/>
                  <a:pt x="1199930" y="2147336"/>
                  <a:pt x="1477269" y="2531450"/>
                </a:cubicBezTo>
                <a:cubicBezTo>
                  <a:pt x="1602072" y="2707310"/>
                  <a:pt x="1749986" y="2818379"/>
                  <a:pt x="1874788" y="2892425"/>
                </a:cubicBezTo>
                <a:cubicBezTo>
                  <a:pt x="978059" y="2716566"/>
                  <a:pt x="247733" y="2040895"/>
                  <a:pt x="7373" y="1133831"/>
                </a:cubicBezTo>
                <a:cubicBezTo>
                  <a:pt x="7373" y="1129203"/>
                  <a:pt x="-61962" y="745089"/>
                  <a:pt x="224622" y="356347"/>
                </a:cubicBezTo>
                <a:cubicBezTo>
                  <a:pt x="367913" y="161976"/>
                  <a:pt x="562051" y="55535"/>
                  <a:pt x="70996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6AE1742-16F4-1D43-9A7B-43B12DF519D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84763" y="1014413"/>
            <a:ext cx="2824162" cy="1897062"/>
          </a:xfrm>
          <a:custGeom>
            <a:avLst/>
            <a:gdLst>
              <a:gd name="connsiteX0" fmla="*/ 1012261 w 2824162"/>
              <a:gd name="connsiteY0" fmla="*/ 0 h 1897062"/>
              <a:gd name="connsiteX1" fmla="*/ 2542208 w 2824162"/>
              <a:gd name="connsiteY1" fmla="*/ 545984 h 1897062"/>
              <a:gd name="connsiteX2" fmla="*/ 2824162 w 2824162"/>
              <a:gd name="connsiteY2" fmla="*/ 1300182 h 1897062"/>
              <a:gd name="connsiteX3" fmla="*/ 2648519 w 2824162"/>
              <a:gd name="connsiteY3" fmla="*/ 1897062 h 1897062"/>
              <a:gd name="connsiteX4" fmla="*/ 2445142 w 2824162"/>
              <a:gd name="connsiteY4" fmla="*/ 1767507 h 1897062"/>
              <a:gd name="connsiteX5" fmla="*/ 1932078 w 2824162"/>
              <a:gd name="connsiteY5" fmla="*/ 1688848 h 1897062"/>
              <a:gd name="connsiteX6" fmla="*/ 1442125 w 2824162"/>
              <a:gd name="connsiteY6" fmla="*/ 1332571 h 1897062"/>
              <a:gd name="connsiteX7" fmla="*/ 1206393 w 2824162"/>
              <a:gd name="connsiteY7" fmla="*/ 865246 h 1897062"/>
              <a:gd name="connsiteX8" fmla="*/ 1174038 w 2824162"/>
              <a:gd name="connsiteY8" fmla="*/ 814349 h 1897062"/>
              <a:gd name="connsiteX9" fmla="*/ 536175 w 2824162"/>
              <a:gd name="connsiteY9" fmla="*/ 277619 h 1897062"/>
              <a:gd name="connsiteX10" fmla="*/ 0 w 2824162"/>
              <a:gd name="connsiteY10" fmla="*/ 222095 h 1897062"/>
              <a:gd name="connsiteX11" fmla="*/ 1012261 w 2824162"/>
              <a:gd name="connsiteY11" fmla="*/ 0 h 189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24162" h="1897062">
                <a:moveTo>
                  <a:pt x="1012261" y="0"/>
                </a:moveTo>
                <a:cubicBezTo>
                  <a:pt x="1571547" y="0"/>
                  <a:pt x="2112344" y="194333"/>
                  <a:pt x="2542208" y="545984"/>
                </a:cubicBezTo>
                <a:cubicBezTo>
                  <a:pt x="2569941" y="573746"/>
                  <a:pt x="2824162" y="837484"/>
                  <a:pt x="2824162" y="1300182"/>
                </a:cubicBezTo>
                <a:cubicBezTo>
                  <a:pt x="2819540" y="1554666"/>
                  <a:pt x="2731718" y="1762880"/>
                  <a:pt x="2648519" y="1897062"/>
                </a:cubicBezTo>
                <a:cubicBezTo>
                  <a:pt x="2625408" y="1827657"/>
                  <a:pt x="2551453" y="1781388"/>
                  <a:pt x="2445142" y="1767507"/>
                </a:cubicBezTo>
                <a:cubicBezTo>
                  <a:pt x="2445142" y="1767507"/>
                  <a:pt x="2445142" y="1767507"/>
                  <a:pt x="1932078" y="1688848"/>
                </a:cubicBezTo>
                <a:cubicBezTo>
                  <a:pt x="1747190" y="1661086"/>
                  <a:pt x="1525325" y="1499142"/>
                  <a:pt x="1442125" y="1332571"/>
                </a:cubicBezTo>
                <a:cubicBezTo>
                  <a:pt x="1442125" y="1332571"/>
                  <a:pt x="1442125" y="1332571"/>
                  <a:pt x="1206393" y="865246"/>
                </a:cubicBezTo>
                <a:cubicBezTo>
                  <a:pt x="1197149" y="846738"/>
                  <a:pt x="1187905" y="828230"/>
                  <a:pt x="1174038" y="814349"/>
                </a:cubicBezTo>
                <a:cubicBezTo>
                  <a:pt x="1150927" y="763452"/>
                  <a:pt x="961417" y="416428"/>
                  <a:pt x="536175" y="277619"/>
                </a:cubicBezTo>
                <a:cubicBezTo>
                  <a:pt x="328176" y="208214"/>
                  <a:pt x="143288" y="203587"/>
                  <a:pt x="0" y="222095"/>
                </a:cubicBezTo>
                <a:cubicBezTo>
                  <a:pt x="314310" y="74032"/>
                  <a:pt x="660974" y="0"/>
                  <a:pt x="101226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75D50C8-3D3E-4842-9E49-29003F63092A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79825" y="1301750"/>
            <a:ext cx="2427288" cy="2414588"/>
          </a:xfrm>
          <a:custGeom>
            <a:avLst/>
            <a:gdLst>
              <a:gd name="connsiteX0" fmla="*/ 1544218 w 2427288"/>
              <a:gd name="connsiteY0" fmla="*/ 0 h 2414588"/>
              <a:gd name="connsiteX1" fmla="*/ 1918714 w 2427288"/>
              <a:gd name="connsiteY1" fmla="*/ 64759 h 2414588"/>
              <a:gd name="connsiteX2" fmla="*/ 2427288 w 2427288"/>
              <a:gd name="connsiteY2" fmla="*/ 425560 h 2414588"/>
              <a:gd name="connsiteX3" fmla="*/ 2404171 w 2427288"/>
              <a:gd name="connsiteY3" fmla="*/ 425560 h 2414588"/>
              <a:gd name="connsiteX4" fmla="*/ 2223858 w 2427288"/>
              <a:gd name="connsiteY4" fmla="*/ 578206 h 2414588"/>
              <a:gd name="connsiteX5" fmla="*/ 1988065 w 2427288"/>
              <a:gd name="connsiteY5" fmla="*/ 1045396 h 2414588"/>
              <a:gd name="connsiteX6" fmla="*/ 1497984 w 2427288"/>
              <a:gd name="connsiteY6" fmla="*/ 1401571 h 2414588"/>
              <a:gd name="connsiteX7" fmla="*/ 984786 w 2427288"/>
              <a:gd name="connsiteY7" fmla="*/ 1480208 h 2414588"/>
              <a:gd name="connsiteX8" fmla="*/ 980162 w 2427288"/>
              <a:gd name="connsiteY8" fmla="*/ 1480208 h 2414588"/>
              <a:gd name="connsiteX9" fmla="*/ 235794 w 2427288"/>
              <a:gd name="connsiteY9" fmla="*/ 1924270 h 2414588"/>
              <a:gd name="connsiteX10" fmla="*/ 18494 w 2427288"/>
              <a:gd name="connsiteY10" fmla="*/ 2414588 h 2414588"/>
              <a:gd name="connsiteX11" fmla="*/ 0 w 2427288"/>
              <a:gd name="connsiteY11" fmla="*/ 2132424 h 2414588"/>
              <a:gd name="connsiteX12" fmla="*/ 1109618 w 2427288"/>
              <a:gd name="connsiteY12" fmla="*/ 97139 h 2414588"/>
              <a:gd name="connsiteX13" fmla="*/ 1544218 w 2427288"/>
              <a:gd name="connsiteY13" fmla="*/ 0 h 2414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27288" h="2414588">
                <a:moveTo>
                  <a:pt x="1544218" y="0"/>
                </a:moveTo>
                <a:cubicBezTo>
                  <a:pt x="1655179" y="0"/>
                  <a:pt x="1780011" y="18503"/>
                  <a:pt x="1918714" y="64759"/>
                </a:cubicBezTo>
                <a:cubicBezTo>
                  <a:pt x="2168377" y="148021"/>
                  <a:pt x="2334820" y="309919"/>
                  <a:pt x="2427288" y="425560"/>
                </a:cubicBezTo>
                <a:cubicBezTo>
                  <a:pt x="2418041" y="425560"/>
                  <a:pt x="2413418" y="425560"/>
                  <a:pt x="2404171" y="425560"/>
                </a:cubicBezTo>
                <a:cubicBezTo>
                  <a:pt x="2334820" y="430185"/>
                  <a:pt x="2270092" y="485693"/>
                  <a:pt x="2223858" y="578206"/>
                </a:cubicBezTo>
                <a:cubicBezTo>
                  <a:pt x="2223858" y="578206"/>
                  <a:pt x="2223858" y="578206"/>
                  <a:pt x="1988065" y="1045396"/>
                </a:cubicBezTo>
                <a:cubicBezTo>
                  <a:pt x="1904843" y="1211920"/>
                  <a:pt x="1682920" y="1373817"/>
                  <a:pt x="1497984" y="1401571"/>
                </a:cubicBezTo>
                <a:cubicBezTo>
                  <a:pt x="1497984" y="1401571"/>
                  <a:pt x="1497984" y="1401571"/>
                  <a:pt x="984786" y="1480208"/>
                </a:cubicBezTo>
                <a:cubicBezTo>
                  <a:pt x="984786" y="1480208"/>
                  <a:pt x="984786" y="1480208"/>
                  <a:pt x="980162" y="1480208"/>
                </a:cubicBezTo>
                <a:cubicBezTo>
                  <a:pt x="961669" y="1480208"/>
                  <a:pt x="517822" y="1540341"/>
                  <a:pt x="235794" y="1924270"/>
                </a:cubicBezTo>
                <a:cubicBezTo>
                  <a:pt x="106338" y="2100044"/>
                  <a:pt x="46234" y="2271193"/>
                  <a:pt x="18494" y="2414588"/>
                </a:cubicBezTo>
                <a:cubicBezTo>
                  <a:pt x="4624" y="2317450"/>
                  <a:pt x="0" y="2224937"/>
                  <a:pt x="0" y="2132424"/>
                </a:cubicBezTo>
                <a:cubicBezTo>
                  <a:pt x="0" y="1304433"/>
                  <a:pt x="416107" y="541201"/>
                  <a:pt x="1109618" y="97139"/>
                </a:cubicBezTo>
                <a:cubicBezTo>
                  <a:pt x="1118864" y="92513"/>
                  <a:pt x="1285307" y="0"/>
                  <a:pt x="154421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701260F3-FF19-244C-91A2-0DC1558A4638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97594C27-4C50-6A47-8F88-2BFEF44FE5D4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F12E995A-750E-4A4C-BB72-1D7275AB0414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9C1DFE-005B-8A49-BFA4-2ECA175DB55E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02855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1D50E6E5-25C9-794E-B5AB-C4AB6A4D459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59413" y="4368801"/>
            <a:ext cx="2364213" cy="1323975"/>
          </a:xfrm>
          <a:custGeom>
            <a:avLst/>
            <a:gdLst>
              <a:gd name="connsiteX0" fmla="*/ 2120363 w 2364213"/>
              <a:gd name="connsiteY0" fmla="*/ 0 h 1323975"/>
              <a:gd name="connsiteX1" fmla="*/ 2361862 w 2364213"/>
              <a:gd name="connsiteY1" fmla="*/ 599171 h 1323975"/>
              <a:gd name="connsiteX2" fmla="*/ 2183153 w 2364213"/>
              <a:gd name="connsiteY2" fmla="*/ 1241831 h 1323975"/>
              <a:gd name="connsiteX3" fmla="*/ 2183153 w 2364213"/>
              <a:gd name="connsiteY3" fmla="*/ 1246663 h 1323975"/>
              <a:gd name="connsiteX4" fmla="*/ 1777434 w 2364213"/>
              <a:gd name="connsiteY4" fmla="*/ 1323975 h 1323975"/>
              <a:gd name="connsiteX5" fmla="*/ 0 w 2364213"/>
              <a:gd name="connsiteY5" fmla="*/ 1323975 h 1323975"/>
              <a:gd name="connsiteX6" fmla="*/ 511979 w 2364213"/>
              <a:gd name="connsiteY6" fmla="*/ 1150022 h 1323975"/>
              <a:gd name="connsiteX7" fmla="*/ 1661515 w 2364213"/>
              <a:gd name="connsiteY7" fmla="*/ 488035 h 1323975"/>
              <a:gd name="connsiteX8" fmla="*/ 2047913 w 2364213"/>
              <a:gd name="connsiteY8" fmla="*/ 111137 h 1323975"/>
              <a:gd name="connsiteX9" fmla="*/ 2120363 w 2364213"/>
              <a:gd name="connsiteY9" fmla="*/ 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64213" h="1323975">
                <a:moveTo>
                  <a:pt x="2120363" y="0"/>
                </a:moveTo>
                <a:cubicBezTo>
                  <a:pt x="2207303" y="120801"/>
                  <a:pt x="2337712" y="352738"/>
                  <a:pt x="2361862" y="599171"/>
                </a:cubicBezTo>
                <a:cubicBezTo>
                  <a:pt x="2386012" y="893925"/>
                  <a:pt x="2216963" y="1188678"/>
                  <a:pt x="2183153" y="1241831"/>
                </a:cubicBezTo>
                <a:cubicBezTo>
                  <a:pt x="2183153" y="1241831"/>
                  <a:pt x="2183153" y="1241831"/>
                  <a:pt x="2183153" y="1246663"/>
                </a:cubicBezTo>
                <a:cubicBezTo>
                  <a:pt x="2052743" y="1299815"/>
                  <a:pt x="1917504" y="1323975"/>
                  <a:pt x="1777434" y="1323975"/>
                </a:cubicBezTo>
                <a:cubicBezTo>
                  <a:pt x="1777434" y="1323975"/>
                  <a:pt x="1777434" y="1323975"/>
                  <a:pt x="0" y="1323975"/>
                </a:cubicBezTo>
                <a:cubicBezTo>
                  <a:pt x="140070" y="1285319"/>
                  <a:pt x="313949" y="1232167"/>
                  <a:pt x="511979" y="1150022"/>
                </a:cubicBezTo>
                <a:cubicBezTo>
                  <a:pt x="1135046" y="889093"/>
                  <a:pt x="1656685" y="492867"/>
                  <a:pt x="1661515" y="488035"/>
                </a:cubicBezTo>
                <a:cubicBezTo>
                  <a:pt x="1811244" y="381730"/>
                  <a:pt x="1941654" y="251266"/>
                  <a:pt x="2047913" y="111137"/>
                </a:cubicBezTo>
                <a:cubicBezTo>
                  <a:pt x="2072063" y="72481"/>
                  <a:pt x="2096213" y="38656"/>
                  <a:pt x="212036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829758FF-873D-E94E-8669-C49399CC52F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288907" y="2603501"/>
            <a:ext cx="1072456" cy="2963863"/>
          </a:xfrm>
          <a:custGeom>
            <a:avLst/>
            <a:gdLst>
              <a:gd name="connsiteX0" fmla="*/ 285204 w 1072456"/>
              <a:gd name="connsiteY0" fmla="*/ 0 h 2963863"/>
              <a:gd name="connsiteX1" fmla="*/ 830968 w 1072456"/>
              <a:gd name="connsiteY1" fmla="*/ 986343 h 2963863"/>
              <a:gd name="connsiteX2" fmla="*/ 1062797 w 1072456"/>
              <a:gd name="connsiteY2" fmla="*/ 1822800 h 2963863"/>
              <a:gd name="connsiteX3" fmla="*/ 1072456 w 1072456"/>
              <a:gd name="connsiteY3" fmla="*/ 1934005 h 2963863"/>
              <a:gd name="connsiteX4" fmla="*/ 1072456 w 1072456"/>
              <a:gd name="connsiteY4" fmla="*/ 1963015 h 2963863"/>
              <a:gd name="connsiteX5" fmla="*/ 995180 w 1072456"/>
              <a:gd name="connsiteY5" fmla="*/ 2369157 h 2963863"/>
              <a:gd name="connsiteX6" fmla="*/ 990350 w 1072456"/>
              <a:gd name="connsiteY6" fmla="*/ 2373992 h 2963863"/>
              <a:gd name="connsiteX7" fmla="*/ 990350 w 1072456"/>
              <a:gd name="connsiteY7" fmla="*/ 2378827 h 2963863"/>
              <a:gd name="connsiteX8" fmla="*/ 990350 w 1072456"/>
              <a:gd name="connsiteY8" fmla="*/ 2383662 h 2963863"/>
              <a:gd name="connsiteX9" fmla="*/ 985520 w 1072456"/>
              <a:gd name="connsiteY9" fmla="*/ 2388497 h 2963863"/>
              <a:gd name="connsiteX10" fmla="*/ 985520 w 1072456"/>
              <a:gd name="connsiteY10" fmla="*/ 2393332 h 2963863"/>
              <a:gd name="connsiteX11" fmla="*/ 463906 w 1072456"/>
              <a:gd name="connsiteY11" fmla="*/ 2963863 h 2963863"/>
              <a:gd name="connsiteX12" fmla="*/ 603969 w 1072456"/>
              <a:gd name="connsiteY12" fmla="*/ 2359486 h 2963863"/>
              <a:gd name="connsiteX13" fmla="*/ 275545 w 1072456"/>
              <a:gd name="connsiteY13" fmla="*/ 1619730 h 2963863"/>
              <a:gd name="connsiteX14" fmla="*/ 63035 w 1072456"/>
              <a:gd name="connsiteY14" fmla="*/ 420646 h 2963863"/>
              <a:gd name="connsiteX15" fmla="*/ 222417 w 1072456"/>
              <a:gd name="connsiteY15" fmla="*/ 106370 h 2963863"/>
              <a:gd name="connsiteX16" fmla="*/ 261055 w 1072456"/>
              <a:gd name="connsiteY16" fmla="*/ 43515 h 2963863"/>
              <a:gd name="connsiteX17" fmla="*/ 285204 w 1072456"/>
              <a:gd name="connsiteY17" fmla="*/ 0 h 296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72456" h="2963863">
                <a:moveTo>
                  <a:pt x="285204" y="0"/>
                </a:moveTo>
                <a:cubicBezTo>
                  <a:pt x="420438" y="193401"/>
                  <a:pt x="657096" y="565697"/>
                  <a:pt x="830968" y="986343"/>
                </a:cubicBezTo>
                <a:cubicBezTo>
                  <a:pt x="990350" y="1368309"/>
                  <a:pt x="1043478" y="1653575"/>
                  <a:pt x="1062797" y="1822800"/>
                </a:cubicBezTo>
                <a:cubicBezTo>
                  <a:pt x="1067626" y="1861480"/>
                  <a:pt x="1072456" y="1900160"/>
                  <a:pt x="1072456" y="1934005"/>
                </a:cubicBezTo>
                <a:cubicBezTo>
                  <a:pt x="1072456" y="1934005"/>
                  <a:pt x="1072456" y="1934005"/>
                  <a:pt x="1072456" y="1963015"/>
                </a:cubicBezTo>
                <a:cubicBezTo>
                  <a:pt x="1072456" y="2103231"/>
                  <a:pt x="1043478" y="2243446"/>
                  <a:pt x="995180" y="2369157"/>
                </a:cubicBezTo>
                <a:cubicBezTo>
                  <a:pt x="995180" y="2369157"/>
                  <a:pt x="995180" y="2369157"/>
                  <a:pt x="990350" y="2373992"/>
                </a:cubicBezTo>
                <a:cubicBezTo>
                  <a:pt x="990350" y="2373992"/>
                  <a:pt x="990350" y="2373992"/>
                  <a:pt x="990350" y="2378827"/>
                </a:cubicBezTo>
                <a:cubicBezTo>
                  <a:pt x="990350" y="2378827"/>
                  <a:pt x="990350" y="2383662"/>
                  <a:pt x="990350" y="2383662"/>
                </a:cubicBezTo>
                <a:cubicBezTo>
                  <a:pt x="990350" y="2383662"/>
                  <a:pt x="990350" y="2383662"/>
                  <a:pt x="985520" y="2388497"/>
                </a:cubicBezTo>
                <a:cubicBezTo>
                  <a:pt x="985520" y="2388497"/>
                  <a:pt x="985520" y="2388497"/>
                  <a:pt x="985520" y="2393332"/>
                </a:cubicBezTo>
                <a:cubicBezTo>
                  <a:pt x="888925" y="2635082"/>
                  <a:pt x="705394" y="2838153"/>
                  <a:pt x="463906" y="2963863"/>
                </a:cubicBezTo>
                <a:cubicBezTo>
                  <a:pt x="531522" y="2833318"/>
                  <a:pt x="623288" y="2601237"/>
                  <a:pt x="603969" y="2359486"/>
                </a:cubicBezTo>
                <a:cubicBezTo>
                  <a:pt x="565331" y="1963015"/>
                  <a:pt x="290034" y="1634235"/>
                  <a:pt x="275545" y="1619730"/>
                </a:cubicBezTo>
                <a:cubicBezTo>
                  <a:pt x="5078" y="1295784"/>
                  <a:pt x="-67369" y="904148"/>
                  <a:pt x="63035" y="420646"/>
                </a:cubicBezTo>
                <a:cubicBezTo>
                  <a:pt x="92014" y="309441"/>
                  <a:pt x="159630" y="207906"/>
                  <a:pt x="222417" y="106370"/>
                </a:cubicBezTo>
                <a:cubicBezTo>
                  <a:pt x="222417" y="106370"/>
                  <a:pt x="222417" y="106370"/>
                  <a:pt x="261055" y="43515"/>
                </a:cubicBezTo>
                <a:cubicBezTo>
                  <a:pt x="270715" y="29010"/>
                  <a:pt x="280374" y="14505"/>
                  <a:pt x="28520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9250E621-8AC1-9541-81C0-10B980074EB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971925" y="4622205"/>
            <a:ext cx="2951163" cy="1070570"/>
          </a:xfrm>
          <a:custGeom>
            <a:avLst/>
            <a:gdLst>
              <a:gd name="connsiteX0" fmla="*/ 2122734 w 2951163"/>
              <a:gd name="connsiteY0" fmla="*/ 2 h 1070570"/>
              <a:gd name="connsiteX1" fmla="*/ 2419857 w 2951163"/>
              <a:gd name="connsiteY1" fmla="*/ 27027 h 1070570"/>
              <a:gd name="connsiteX2" fmla="*/ 2912523 w 2951163"/>
              <a:gd name="connsiteY2" fmla="*/ 263756 h 1070570"/>
              <a:gd name="connsiteX3" fmla="*/ 2917353 w 2951163"/>
              <a:gd name="connsiteY3" fmla="*/ 263756 h 1070570"/>
              <a:gd name="connsiteX4" fmla="*/ 2951163 w 2951163"/>
              <a:gd name="connsiteY4" fmla="*/ 287912 h 1070570"/>
              <a:gd name="connsiteX5" fmla="*/ 1970662 w 2951163"/>
              <a:gd name="connsiteY5" fmla="*/ 829009 h 1070570"/>
              <a:gd name="connsiteX6" fmla="*/ 1135063 w 2951163"/>
              <a:gd name="connsiteY6" fmla="*/ 1060908 h 1070570"/>
              <a:gd name="connsiteX7" fmla="*/ 1023972 w 2951163"/>
              <a:gd name="connsiteY7" fmla="*/ 1070570 h 1070570"/>
              <a:gd name="connsiteX8" fmla="*/ 994991 w 2951163"/>
              <a:gd name="connsiteY8" fmla="*/ 1070570 h 1070570"/>
              <a:gd name="connsiteX9" fmla="*/ 0 w 2951163"/>
              <a:gd name="connsiteY9" fmla="*/ 461836 h 1070570"/>
              <a:gd name="connsiteX10" fmla="*/ 598927 w 2951163"/>
              <a:gd name="connsiteY10" fmla="*/ 601942 h 1070570"/>
              <a:gd name="connsiteX11" fmla="*/ 1333095 w 2951163"/>
              <a:gd name="connsiteY11" fmla="*/ 273419 h 1070570"/>
              <a:gd name="connsiteX12" fmla="*/ 1357245 w 2951163"/>
              <a:gd name="connsiteY12" fmla="*/ 254094 h 1070570"/>
              <a:gd name="connsiteX13" fmla="*/ 2122734 w 2951163"/>
              <a:gd name="connsiteY13" fmla="*/ 2 h 1070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51163" h="1070570">
                <a:moveTo>
                  <a:pt x="2122734" y="2"/>
                </a:moveTo>
                <a:cubicBezTo>
                  <a:pt x="2218203" y="-149"/>
                  <a:pt x="2317219" y="8910"/>
                  <a:pt x="2419857" y="27027"/>
                </a:cubicBezTo>
                <a:cubicBezTo>
                  <a:pt x="2593739" y="60845"/>
                  <a:pt x="2762791" y="142976"/>
                  <a:pt x="2912523" y="263756"/>
                </a:cubicBezTo>
                <a:lnTo>
                  <a:pt x="2917353" y="263756"/>
                </a:lnTo>
                <a:cubicBezTo>
                  <a:pt x="2927013" y="273419"/>
                  <a:pt x="2941503" y="283081"/>
                  <a:pt x="2951163" y="287912"/>
                </a:cubicBezTo>
                <a:cubicBezTo>
                  <a:pt x="2753131" y="423187"/>
                  <a:pt x="2381217" y="659916"/>
                  <a:pt x="1970662" y="829009"/>
                </a:cubicBezTo>
                <a:cubicBezTo>
                  <a:pt x="1589088" y="988439"/>
                  <a:pt x="1304115" y="1041583"/>
                  <a:pt x="1135063" y="1060908"/>
                </a:cubicBezTo>
                <a:cubicBezTo>
                  <a:pt x="1096422" y="1065739"/>
                  <a:pt x="1057782" y="1070570"/>
                  <a:pt x="1023972" y="1070570"/>
                </a:cubicBezTo>
                <a:cubicBezTo>
                  <a:pt x="1023972" y="1070570"/>
                  <a:pt x="1023972" y="1070570"/>
                  <a:pt x="994991" y="1070570"/>
                </a:cubicBezTo>
                <a:cubicBezTo>
                  <a:pt x="574777" y="1070570"/>
                  <a:pt x="193202" y="833840"/>
                  <a:pt x="0" y="461836"/>
                </a:cubicBezTo>
                <a:cubicBezTo>
                  <a:pt x="125582" y="529473"/>
                  <a:pt x="357424" y="621267"/>
                  <a:pt x="598927" y="601942"/>
                </a:cubicBezTo>
                <a:cubicBezTo>
                  <a:pt x="980501" y="568123"/>
                  <a:pt x="1299285" y="297575"/>
                  <a:pt x="1333095" y="273419"/>
                </a:cubicBezTo>
                <a:cubicBezTo>
                  <a:pt x="1337925" y="263756"/>
                  <a:pt x="1352415" y="258925"/>
                  <a:pt x="1357245" y="254094"/>
                </a:cubicBezTo>
                <a:cubicBezTo>
                  <a:pt x="1581843" y="83794"/>
                  <a:pt x="1836326" y="455"/>
                  <a:pt x="2122734" y="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6A2B6776-39C1-404A-B960-373168563E0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841750" y="2787650"/>
            <a:ext cx="1312863" cy="2365980"/>
          </a:xfrm>
          <a:custGeom>
            <a:avLst/>
            <a:gdLst>
              <a:gd name="connsiteX0" fmla="*/ 0 w 1312863"/>
              <a:gd name="connsiteY0" fmla="*/ 0 h 2365980"/>
              <a:gd name="connsiteX1" fmla="*/ 173761 w 1312863"/>
              <a:gd name="connsiteY1" fmla="*/ 512319 h 2365980"/>
              <a:gd name="connsiteX2" fmla="*/ 781926 w 1312863"/>
              <a:gd name="connsiteY2" fmla="*/ 1594956 h 2365980"/>
              <a:gd name="connsiteX3" fmla="*/ 820540 w 1312863"/>
              <a:gd name="connsiteY3" fmla="*/ 1643288 h 2365980"/>
              <a:gd name="connsiteX4" fmla="*/ 854327 w 1312863"/>
              <a:gd name="connsiteY4" fmla="*/ 1681953 h 2365980"/>
              <a:gd name="connsiteX5" fmla="*/ 1216329 w 1312863"/>
              <a:gd name="connsiteY5" fmla="*/ 2044443 h 2365980"/>
              <a:gd name="connsiteX6" fmla="*/ 1274250 w 1312863"/>
              <a:gd name="connsiteY6" fmla="*/ 2097608 h 2365980"/>
              <a:gd name="connsiteX7" fmla="*/ 1312863 w 1312863"/>
              <a:gd name="connsiteY7" fmla="*/ 2126607 h 2365980"/>
              <a:gd name="connsiteX8" fmla="*/ 724006 w 1312863"/>
              <a:gd name="connsiteY8" fmla="*/ 2363434 h 2365980"/>
              <a:gd name="connsiteX9" fmla="*/ 82054 w 1312863"/>
              <a:gd name="connsiteY9" fmla="*/ 2189439 h 2365980"/>
              <a:gd name="connsiteX10" fmla="*/ 77227 w 1312863"/>
              <a:gd name="connsiteY10" fmla="*/ 2184606 h 2365980"/>
              <a:gd name="connsiteX11" fmla="*/ 0 w 1312863"/>
              <a:gd name="connsiteY11" fmla="*/ 1778617 h 2365980"/>
              <a:gd name="connsiteX12" fmla="*/ 0 w 1312863"/>
              <a:gd name="connsiteY12" fmla="*/ 0 h 2365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12863" h="2365980">
                <a:moveTo>
                  <a:pt x="0" y="0"/>
                </a:moveTo>
                <a:cubicBezTo>
                  <a:pt x="38614" y="144996"/>
                  <a:pt x="91707" y="314158"/>
                  <a:pt x="173761" y="512319"/>
                </a:cubicBezTo>
                <a:cubicBezTo>
                  <a:pt x="376483" y="1005305"/>
                  <a:pt x="666085" y="1430627"/>
                  <a:pt x="781926" y="1594956"/>
                </a:cubicBezTo>
                <a:cubicBezTo>
                  <a:pt x="801233" y="1619122"/>
                  <a:pt x="810886" y="1628788"/>
                  <a:pt x="820540" y="1643288"/>
                </a:cubicBezTo>
                <a:cubicBezTo>
                  <a:pt x="830193" y="1652954"/>
                  <a:pt x="854327" y="1681953"/>
                  <a:pt x="854327" y="1681953"/>
                </a:cubicBezTo>
                <a:cubicBezTo>
                  <a:pt x="970167" y="1802783"/>
                  <a:pt x="1081181" y="1909114"/>
                  <a:pt x="1216329" y="2044443"/>
                </a:cubicBezTo>
                <a:cubicBezTo>
                  <a:pt x="1216329" y="2044443"/>
                  <a:pt x="1216329" y="2044443"/>
                  <a:pt x="1274250" y="2097608"/>
                </a:cubicBezTo>
                <a:cubicBezTo>
                  <a:pt x="1283903" y="2112108"/>
                  <a:pt x="1298383" y="2116941"/>
                  <a:pt x="1312863" y="2126607"/>
                </a:cubicBezTo>
                <a:cubicBezTo>
                  <a:pt x="1187369" y="2213605"/>
                  <a:pt x="965341" y="2339268"/>
                  <a:pt x="724006" y="2363434"/>
                </a:cubicBezTo>
                <a:cubicBezTo>
                  <a:pt x="434403" y="2387600"/>
                  <a:pt x="154455" y="2232938"/>
                  <a:pt x="82054" y="2189439"/>
                </a:cubicBezTo>
                <a:cubicBezTo>
                  <a:pt x="82054" y="2189439"/>
                  <a:pt x="82054" y="2189439"/>
                  <a:pt x="77227" y="2184606"/>
                </a:cubicBezTo>
                <a:cubicBezTo>
                  <a:pt x="24134" y="2054109"/>
                  <a:pt x="0" y="1918780"/>
                  <a:pt x="0" y="1778617"/>
                </a:cubicBezTo>
                <a:cubicBezTo>
                  <a:pt x="0" y="1778617"/>
                  <a:pt x="0" y="177861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629F0945-8EB8-194D-A753-78AA7D31CC9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038975" y="1707545"/>
            <a:ext cx="1322388" cy="2365980"/>
          </a:xfrm>
          <a:custGeom>
            <a:avLst/>
            <a:gdLst>
              <a:gd name="connsiteX0" fmla="*/ 706205 w 1322388"/>
              <a:gd name="connsiteY0" fmla="*/ 1310 h 2365980"/>
              <a:gd name="connsiteX1" fmla="*/ 1240342 w 1322388"/>
              <a:gd name="connsiteY1" fmla="*/ 181375 h 2365980"/>
              <a:gd name="connsiteX2" fmla="*/ 1245168 w 1322388"/>
              <a:gd name="connsiteY2" fmla="*/ 181375 h 2365980"/>
              <a:gd name="connsiteX3" fmla="*/ 1322388 w 1322388"/>
              <a:gd name="connsiteY3" fmla="*/ 587363 h 2365980"/>
              <a:gd name="connsiteX4" fmla="*/ 1322388 w 1322388"/>
              <a:gd name="connsiteY4" fmla="*/ 2365980 h 2365980"/>
              <a:gd name="connsiteX5" fmla="*/ 1148644 w 1322388"/>
              <a:gd name="connsiteY5" fmla="*/ 1858494 h 2365980"/>
              <a:gd name="connsiteX6" fmla="*/ 540538 w 1322388"/>
              <a:gd name="connsiteY6" fmla="*/ 775858 h 2365980"/>
              <a:gd name="connsiteX7" fmla="*/ 511581 w 1322388"/>
              <a:gd name="connsiteY7" fmla="*/ 737192 h 2365980"/>
              <a:gd name="connsiteX8" fmla="*/ 506755 w 1322388"/>
              <a:gd name="connsiteY8" fmla="*/ 727526 h 2365980"/>
              <a:gd name="connsiteX9" fmla="*/ 492276 w 1322388"/>
              <a:gd name="connsiteY9" fmla="*/ 713026 h 2365980"/>
              <a:gd name="connsiteX10" fmla="*/ 482624 w 1322388"/>
              <a:gd name="connsiteY10" fmla="*/ 698527 h 2365980"/>
              <a:gd name="connsiteX11" fmla="*/ 106177 w 1322388"/>
              <a:gd name="connsiteY11" fmla="*/ 321537 h 2365980"/>
              <a:gd name="connsiteX12" fmla="*/ 62741 w 1322388"/>
              <a:gd name="connsiteY12" fmla="*/ 282872 h 2365980"/>
              <a:gd name="connsiteX13" fmla="*/ 0 w 1322388"/>
              <a:gd name="connsiteY13" fmla="*/ 239373 h 2365980"/>
              <a:gd name="connsiteX14" fmla="*/ 598453 w 1322388"/>
              <a:gd name="connsiteY14" fmla="*/ 2546 h 2365980"/>
              <a:gd name="connsiteX15" fmla="*/ 706205 w 1322388"/>
              <a:gd name="connsiteY15" fmla="*/ 1310 h 2365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22388" h="2365980">
                <a:moveTo>
                  <a:pt x="706205" y="1310"/>
                </a:moveTo>
                <a:cubicBezTo>
                  <a:pt x="954765" y="15384"/>
                  <a:pt x="1176998" y="139084"/>
                  <a:pt x="1240342" y="181375"/>
                </a:cubicBezTo>
                <a:cubicBezTo>
                  <a:pt x="1245168" y="181375"/>
                  <a:pt x="1245168" y="181375"/>
                  <a:pt x="1245168" y="181375"/>
                </a:cubicBezTo>
                <a:cubicBezTo>
                  <a:pt x="1298257" y="311871"/>
                  <a:pt x="1322388" y="447200"/>
                  <a:pt x="1322388" y="587363"/>
                </a:cubicBezTo>
                <a:cubicBezTo>
                  <a:pt x="1322388" y="587363"/>
                  <a:pt x="1322388" y="587363"/>
                  <a:pt x="1322388" y="2365980"/>
                </a:cubicBezTo>
                <a:cubicBezTo>
                  <a:pt x="1283778" y="2225817"/>
                  <a:pt x="1230690" y="2051822"/>
                  <a:pt x="1148644" y="1858494"/>
                </a:cubicBezTo>
                <a:cubicBezTo>
                  <a:pt x="941116" y="1360675"/>
                  <a:pt x="656368" y="935353"/>
                  <a:pt x="540538" y="775858"/>
                </a:cubicBezTo>
                <a:cubicBezTo>
                  <a:pt x="530886" y="761358"/>
                  <a:pt x="521233" y="751692"/>
                  <a:pt x="511581" y="737192"/>
                </a:cubicBezTo>
                <a:cubicBezTo>
                  <a:pt x="511581" y="737192"/>
                  <a:pt x="511581" y="737192"/>
                  <a:pt x="506755" y="727526"/>
                </a:cubicBezTo>
                <a:cubicBezTo>
                  <a:pt x="501929" y="722693"/>
                  <a:pt x="497102" y="717860"/>
                  <a:pt x="492276" y="713026"/>
                </a:cubicBezTo>
                <a:cubicBezTo>
                  <a:pt x="492276" y="708193"/>
                  <a:pt x="487450" y="703360"/>
                  <a:pt x="482624" y="698527"/>
                </a:cubicBezTo>
                <a:cubicBezTo>
                  <a:pt x="337837" y="548698"/>
                  <a:pt x="217181" y="432701"/>
                  <a:pt x="106177" y="321537"/>
                </a:cubicBezTo>
                <a:cubicBezTo>
                  <a:pt x="106177" y="321537"/>
                  <a:pt x="106177" y="321537"/>
                  <a:pt x="62741" y="282872"/>
                </a:cubicBezTo>
                <a:cubicBezTo>
                  <a:pt x="43436" y="263539"/>
                  <a:pt x="24131" y="249039"/>
                  <a:pt x="0" y="239373"/>
                </a:cubicBezTo>
                <a:cubicBezTo>
                  <a:pt x="125482" y="157209"/>
                  <a:pt x="352315" y="26712"/>
                  <a:pt x="598453" y="2546"/>
                </a:cubicBezTo>
                <a:cubicBezTo>
                  <a:pt x="634650" y="-475"/>
                  <a:pt x="670696" y="-701"/>
                  <a:pt x="706205" y="131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8FF7027D-1B37-AB4E-AA12-871004F85C27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275263" y="1168401"/>
            <a:ext cx="2955925" cy="1077913"/>
          </a:xfrm>
          <a:custGeom>
            <a:avLst/>
            <a:gdLst>
              <a:gd name="connsiteX0" fmla="*/ 1931977 w 2955925"/>
              <a:gd name="connsiteY0" fmla="*/ 0 h 1077913"/>
              <a:gd name="connsiteX1" fmla="*/ 1960957 w 2955925"/>
              <a:gd name="connsiteY1" fmla="*/ 0 h 1077913"/>
              <a:gd name="connsiteX2" fmla="*/ 2955925 w 2955925"/>
              <a:gd name="connsiteY2" fmla="*/ 609045 h 1077913"/>
              <a:gd name="connsiteX3" fmla="*/ 2357012 w 2955925"/>
              <a:gd name="connsiteY3" fmla="*/ 468868 h 1077913"/>
              <a:gd name="connsiteX4" fmla="*/ 1637351 w 2955925"/>
              <a:gd name="connsiteY4" fmla="*/ 778224 h 1077913"/>
              <a:gd name="connsiteX5" fmla="*/ 1584221 w 2955925"/>
              <a:gd name="connsiteY5" fmla="*/ 816894 h 1077913"/>
              <a:gd name="connsiteX6" fmla="*/ 830750 w 2955925"/>
              <a:gd name="connsiteY6" fmla="*/ 1077913 h 1077913"/>
              <a:gd name="connsiteX7" fmla="*/ 82109 w 2955925"/>
              <a:gd name="connsiteY7" fmla="*/ 841062 h 1077913"/>
              <a:gd name="connsiteX8" fmla="*/ 38640 w 2955925"/>
              <a:gd name="connsiteY8" fmla="*/ 812060 h 1077913"/>
              <a:gd name="connsiteX9" fmla="*/ 0 w 2955925"/>
              <a:gd name="connsiteY9" fmla="*/ 787892 h 1077913"/>
              <a:gd name="connsiteX10" fmla="*/ 985309 w 2955925"/>
              <a:gd name="connsiteY10" fmla="*/ 241685 h 1077913"/>
              <a:gd name="connsiteX11" fmla="*/ 1820889 w 2955925"/>
              <a:gd name="connsiteY11" fmla="*/ 9668 h 1077913"/>
              <a:gd name="connsiteX12" fmla="*/ 1931977 w 2955925"/>
              <a:gd name="connsiteY12" fmla="*/ 0 h 107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955925" h="1077913">
                <a:moveTo>
                  <a:pt x="1931977" y="0"/>
                </a:moveTo>
                <a:cubicBezTo>
                  <a:pt x="1931977" y="0"/>
                  <a:pt x="1931977" y="0"/>
                  <a:pt x="1960957" y="0"/>
                </a:cubicBezTo>
                <a:cubicBezTo>
                  <a:pt x="2381162" y="0"/>
                  <a:pt x="2762727" y="236851"/>
                  <a:pt x="2955925" y="609045"/>
                </a:cubicBezTo>
                <a:cubicBezTo>
                  <a:pt x="2830347" y="541373"/>
                  <a:pt x="2598509" y="449533"/>
                  <a:pt x="2357012" y="468868"/>
                </a:cubicBezTo>
                <a:cubicBezTo>
                  <a:pt x="2004426" y="502704"/>
                  <a:pt x="1709800" y="734721"/>
                  <a:pt x="1637351" y="778224"/>
                </a:cubicBezTo>
                <a:cubicBezTo>
                  <a:pt x="1622861" y="787892"/>
                  <a:pt x="1598711" y="802393"/>
                  <a:pt x="1584221" y="816894"/>
                </a:cubicBezTo>
                <a:cubicBezTo>
                  <a:pt x="1371704" y="981239"/>
                  <a:pt x="1115717" y="1068246"/>
                  <a:pt x="830750" y="1077913"/>
                </a:cubicBezTo>
                <a:cubicBezTo>
                  <a:pt x="555444" y="1077913"/>
                  <a:pt x="313947" y="995740"/>
                  <a:pt x="82109" y="841062"/>
                </a:cubicBezTo>
                <a:cubicBezTo>
                  <a:pt x="67619" y="831395"/>
                  <a:pt x="53130" y="821728"/>
                  <a:pt x="38640" y="812060"/>
                </a:cubicBezTo>
                <a:cubicBezTo>
                  <a:pt x="24150" y="802393"/>
                  <a:pt x="9660" y="792725"/>
                  <a:pt x="0" y="787892"/>
                </a:cubicBezTo>
                <a:cubicBezTo>
                  <a:pt x="188368" y="657382"/>
                  <a:pt x="565104" y="415698"/>
                  <a:pt x="985309" y="241685"/>
                </a:cubicBezTo>
                <a:cubicBezTo>
                  <a:pt x="1366874" y="82173"/>
                  <a:pt x="1651841" y="29002"/>
                  <a:pt x="1820889" y="9668"/>
                </a:cubicBezTo>
                <a:cubicBezTo>
                  <a:pt x="1859528" y="4834"/>
                  <a:pt x="1898168" y="0"/>
                  <a:pt x="193197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F8A1FD91-C83E-B449-96A4-625E53A35531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379486" y="1168401"/>
            <a:ext cx="2364214" cy="1319213"/>
          </a:xfrm>
          <a:custGeom>
            <a:avLst/>
            <a:gdLst>
              <a:gd name="connsiteX0" fmla="*/ 586780 w 2364214"/>
              <a:gd name="connsiteY0" fmla="*/ 0 h 1319213"/>
              <a:gd name="connsiteX1" fmla="*/ 2364214 w 2364214"/>
              <a:gd name="connsiteY1" fmla="*/ 0 h 1319213"/>
              <a:gd name="connsiteX2" fmla="*/ 1852236 w 2364214"/>
              <a:gd name="connsiteY2" fmla="*/ 173962 h 1319213"/>
              <a:gd name="connsiteX3" fmla="*/ 799299 w 2364214"/>
              <a:gd name="connsiteY3" fmla="*/ 744172 h 1319213"/>
              <a:gd name="connsiteX4" fmla="*/ 668890 w 2364214"/>
              <a:gd name="connsiteY4" fmla="*/ 850482 h 1319213"/>
              <a:gd name="connsiteX5" fmla="*/ 335621 w 2364214"/>
              <a:gd name="connsiteY5" fmla="*/ 1183909 h 1319213"/>
              <a:gd name="connsiteX6" fmla="*/ 282491 w 2364214"/>
              <a:gd name="connsiteY6" fmla="*/ 1241897 h 1319213"/>
              <a:gd name="connsiteX7" fmla="*/ 239021 w 2364214"/>
              <a:gd name="connsiteY7" fmla="*/ 1319213 h 1319213"/>
              <a:gd name="connsiteX8" fmla="*/ 2352 w 2364214"/>
              <a:gd name="connsiteY8" fmla="*/ 724842 h 1319213"/>
              <a:gd name="connsiteX9" fmla="*/ 181062 w 2364214"/>
              <a:gd name="connsiteY9" fmla="*/ 82149 h 1319213"/>
              <a:gd name="connsiteX10" fmla="*/ 181062 w 2364214"/>
              <a:gd name="connsiteY10" fmla="*/ 77317 h 1319213"/>
              <a:gd name="connsiteX11" fmla="*/ 586780 w 2364214"/>
              <a:gd name="connsiteY11" fmla="*/ 0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64214" h="1319213">
                <a:moveTo>
                  <a:pt x="586780" y="0"/>
                </a:moveTo>
                <a:cubicBezTo>
                  <a:pt x="586780" y="0"/>
                  <a:pt x="586780" y="0"/>
                  <a:pt x="2364214" y="0"/>
                </a:cubicBezTo>
                <a:cubicBezTo>
                  <a:pt x="2224145" y="38658"/>
                  <a:pt x="2050265" y="91814"/>
                  <a:pt x="1852236" y="173962"/>
                </a:cubicBezTo>
                <a:cubicBezTo>
                  <a:pt x="1374068" y="372086"/>
                  <a:pt x="978009" y="628197"/>
                  <a:pt x="799299" y="744172"/>
                </a:cubicBezTo>
                <a:cubicBezTo>
                  <a:pt x="765490" y="763501"/>
                  <a:pt x="717190" y="806991"/>
                  <a:pt x="668890" y="850482"/>
                </a:cubicBezTo>
                <a:cubicBezTo>
                  <a:pt x="552970" y="951960"/>
                  <a:pt x="441881" y="1067935"/>
                  <a:pt x="335621" y="1183909"/>
                </a:cubicBezTo>
                <a:cubicBezTo>
                  <a:pt x="335621" y="1183909"/>
                  <a:pt x="335621" y="1183909"/>
                  <a:pt x="282491" y="1241897"/>
                </a:cubicBezTo>
                <a:cubicBezTo>
                  <a:pt x="263171" y="1266058"/>
                  <a:pt x="243851" y="1290219"/>
                  <a:pt x="239021" y="1319213"/>
                </a:cubicBezTo>
                <a:cubicBezTo>
                  <a:pt x="152082" y="1193574"/>
                  <a:pt x="26502" y="971289"/>
                  <a:pt x="2352" y="724842"/>
                </a:cubicBezTo>
                <a:cubicBezTo>
                  <a:pt x="-21798" y="430073"/>
                  <a:pt x="147252" y="135304"/>
                  <a:pt x="181062" y="82149"/>
                </a:cubicBezTo>
                <a:cubicBezTo>
                  <a:pt x="181062" y="82149"/>
                  <a:pt x="181062" y="77317"/>
                  <a:pt x="181062" y="77317"/>
                </a:cubicBezTo>
                <a:cubicBezTo>
                  <a:pt x="311471" y="28994"/>
                  <a:pt x="446711" y="0"/>
                  <a:pt x="5867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506C1C46-FC68-D14D-8AAC-87F6075112E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841750" y="1298576"/>
            <a:ext cx="1077363" cy="2949575"/>
          </a:xfrm>
          <a:custGeom>
            <a:avLst/>
            <a:gdLst>
              <a:gd name="connsiteX0" fmla="*/ 608735 w 1077363"/>
              <a:gd name="connsiteY0" fmla="*/ 0 h 2949575"/>
              <a:gd name="connsiteX1" fmla="*/ 468629 w 1077363"/>
              <a:gd name="connsiteY1" fmla="*/ 599586 h 2949575"/>
              <a:gd name="connsiteX2" fmla="*/ 797152 w 1077363"/>
              <a:gd name="connsiteY2" fmla="*/ 1339397 h 2949575"/>
              <a:gd name="connsiteX3" fmla="*/ 801984 w 1077363"/>
              <a:gd name="connsiteY3" fmla="*/ 1349068 h 2949575"/>
              <a:gd name="connsiteX4" fmla="*/ 821308 w 1077363"/>
              <a:gd name="connsiteY4" fmla="*/ 1378080 h 2949575"/>
              <a:gd name="connsiteX5" fmla="*/ 1038714 w 1077363"/>
              <a:gd name="connsiteY5" fmla="*/ 1837440 h 2949575"/>
              <a:gd name="connsiteX6" fmla="*/ 922764 w 1077363"/>
              <a:gd name="connsiteY6" fmla="*/ 2727148 h 2949575"/>
              <a:gd name="connsiteX7" fmla="*/ 816477 w 1077363"/>
              <a:gd name="connsiteY7" fmla="*/ 2891551 h 2949575"/>
              <a:gd name="connsiteX8" fmla="*/ 806815 w 1077363"/>
              <a:gd name="connsiteY8" fmla="*/ 2901221 h 2949575"/>
              <a:gd name="connsiteX9" fmla="*/ 777827 w 1077363"/>
              <a:gd name="connsiteY9" fmla="*/ 2949575 h 2949575"/>
              <a:gd name="connsiteX10" fmla="*/ 241561 w 1077363"/>
              <a:gd name="connsiteY10" fmla="*/ 1972831 h 2949575"/>
              <a:gd name="connsiteX11" fmla="*/ 9663 w 1077363"/>
              <a:gd name="connsiteY11" fmla="*/ 1141147 h 2949575"/>
              <a:gd name="connsiteX12" fmla="*/ 0 w 1077363"/>
              <a:gd name="connsiteY12" fmla="*/ 1025098 h 2949575"/>
              <a:gd name="connsiteX13" fmla="*/ 0 w 1077363"/>
              <a:gd name="connsiteY13" fmla="*/ 996086 h 2949575"/>
              <a:gd name="connsiteX14" fmla="*/ 608735 w 1077363"/>
              <a:gd name="connsiteY14" fmla="*/ 0 h 294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77363" h="2949575">
                <a:moveTo>
                  <a:pt x="608735" y="0"/>
                </a:moveTo>
                <a:cubicBezTo>
                  <a:pt x="541097" y="130555"/>
                  <a:pt x="449304" y="357817"/>
                  <a:pt x="468629" y="599586"/>
                </a:cubicBezTo>
                <a:cubicBezTo>
                  <a:pt x="507279" y="996086"/>
                  <a:pt x="787490" y="1324891"/>
                  <a:pt x="797152" y="1339397"/>
                </a:cubicBezTo>
                <a:cubicBezTo>
                  <a:pt x="797152" y="1344233"/>
                  <a:pt x="801984" y="1349068"/>
                  <a:pt x="801984" y="1349068"/>
                </a:cubicBezTo>
                <a:cubicBezTo>
                  <a:pt x="811646" y="1358739"/>
                  <a:pt x="811646" y="1363574"/>
                  <a:pt x="821308" y="1378080"/>
                </a:cubicBezTo>
                <a:cubicBezTo>
                  <a:pt x="927595" y="1527977"/>
                  <a:pt x="1000064" y="1677873"/>
                  <a:pt x="1038714" y="1837440"/>
                </a:cubicBezTo>
                <a:cubicBezTo>
                  <a:pt x="1116013" y="2142069"/>
                  <a:pt x="1077363" y="2432191"/>
                  <a:pt x="922764" y="2727148"/>
                </a:cubicBezTo>
                <a:cubicBezTo>
                  <a:pt x="884114" y="2790008"/>
                  <a:pt x="850296" y="2848032"/>
                  <a:pt x="816477" y="2891551"/>
                </a:cubicBezTo>
                <a:cubicBezTo>
                  <a:pt x="811646" y="2896386"/>
                  <a:pt x="806815" y="2896386"/>
                  <a:pt x="806815" y="2901221"/>
                </a:cubicBezTo>
                <a:cubicBezTo>
                  <a:pt x="792321" y="2915728"/>
                  <a:pt x="787490" y="2935069"/>
                  <a:pt x="777827" y="2949575"/>
                </a:cubicBezTo>
                <a:cubicBezTo>
                  <a:pt x="642553" y="2751325"/>
                  <a:pt x="410654" y="2383837"/>
                  <a:pt x="241561" y="1972831"/>
                </a:cubicBezTo>
                <a:cubicBezTo>
                  <a:pt x="82131" y="1590837"/>
                  <a:pt x="28987" y="1310385"/>
                  <a:pt x="9663" y="1141147"/>
                </a:cubicBezTo>
                <a:cubicBezTo>
                  <a:pt x="4831" y="1097629"/>
                  <a:pt x="0" y="1058946"/>
                  <a:pt x="0" y="1025098"/>
                </a:cubicBezTo>
                <a:cubicBezTo>
                  <a:pt x="0" y="1025098"/>
                  <a:pt x="0" y="1025098"/>
                  <a:pt x="0" y="996086"/>
                </a:cubicBezTo>
                <a:cubicBezTo>
                  <a:pt x="0" y="575409"/>
                  <a:pt x="236730" y="193415"/>
                  <a:pt x="60873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566156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BD3C9BC-FB60-8B48-82DF-E6752C01C17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82611" y="3631870"/>
            <a:ext cx="1993262" cy="2369947"/>
          </a:xfrm>
          <a:custGeom>
            <a:avLst/>
            <a:gdLst>
              <a:gd name="connsiteX0" fmla="*/ 1993069 w 1993262"/>
              <a:gd name="connsiteY0" fmla="*/ 0 h 2369947"/>
              <a:gd name="connsiteX1" fmla="*/ 1993069 w 1993262"/>
              <a:gd name="connsiteY1" fmla="*/ 1358648 h 2369947"/>
              <a:gd name="connsiteX2" fmla="*/ 1802779 w 1993262"/>
              <a:gd name="connsiteY2" fmla="*/ 1959270 h 2369947"/>
              <a:gd name="connsiteX3" fmla="*/ 412832 w 1993262"/>
              <a:gd name="connsiteY3" fmla="*/ 2178807 h 2369947"/>
              <a:gd name="connsiteX4" fmla="*/ 189448 w 1993262"/>
              <a:gd name="connsiteY4" fmla="*/ 787022 h 2369947"/>
              <a:gd name="connsiteX5" fmla="*/ 702404 w 1993262"/>
              <a:gd name="connsiteY5" fmla="*/ 418364 h 2369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3262" h="2369947">
                <a:moveTo>
                  <a:pt x="1993069" y="0"/>
                </a:moveTo>
                <a:cubicBezTo>
                  <a:pt x="1993069" y="0"/>
                  <a:pt x="1993069" y="0"/>
                  <a:pt x="1993069" y="1358648"/>
                </a:cubicBezTo>
                <a:cubicBezTo>
                  <a:pt x="1997206" y="1565759"/>
                  <a:pt x="1935155" y="1777012"/>
                  <a:pt x="1802779" y="1959270"/>
                </a:cubicBezTo>
                <a:cubicBezTo>
                  <a:pt x="1480113" y="2406629"/>
                  <a:pt x="855464" y="2501900"/>
                  <a:pt x="412832" y="2178807"/>
                </a:cubicBezTo>
                <a:cubicBezTo>
                  <a:pt x="-33937" y="1855714"/>
                  <a:pt x="-133219" y="1230239"/>
                  <a:pt x="189448" y="787022"/>
                </a:cubicBezTo>
                <a:cubicBezTo>
                  <a:pt x="321823" y="604764"/>
                  <a:pt x="503840" y="480497"/>
                  <a:pt x="702404" y="41836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3ABB1A7-3587-E849-B817-59B1E9FC838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3294" y="2055041"/>
            <a:ext cx="2609788" cy="1996325"/>
          </a:xfrm>
          <a:custGeom>
            <a:avLst/>
            <a:gdLst>
              <a:gd name="connsiteX0" fmla="*/ 1599830 w 2609788"/>
              <a:gd name="connsiteY0" fmla="*/ 78 h 1996325"/>
              <a:gd name="connsiteX1" fmla="*/ 2560878 w 2609788"/>
              <a:gd name="connsiteY1" fmla="*/ 690818 h 1996325"/>
              <a:gd name="connsiteX2" fmla="*/ 1919624 w 2609788"/>
              <a:gd name="connsiteY2" fmla="*/ 1945553 h 1996325"/>
              <a:gd name="connsiteX3" fmla="*/ 1290782 w 2609788"/>
              <a:gd name="connsiteY3" fmla="*/ 1941412 h 1996325"/>
              <a:gd name="connsiteX4" fmla="*/ 0 w 2609788"/>
              <a:gd name="connsiteY4" fmla="*/ 1523167 h 1996325"/>
              <a:gd name="connsiteX5" fmla="*/ 798465 w 2609788"/>
              <a:gd name="connsiteY5" fmla="*/ 421651 h 1996325"/>
              <a:gd name="connsiteX6" fmla="*/ 1303193 w 2609788"/>
              <a:gd name="connsiteY6" fmla="*/ 48958 h 1996325"/>
              <a:gd name="connsiteX7" fmla="*/ 1599830 w 2609788"/>
              <a:gd name="connsiteY7" fmla="*/ 78 h 199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9788" h="1996325">
                <a:moveTo>
                  <a:pt x="1599830" y="78"/>
                </a:moveTo>
                <a:cubicBezTo>
                  <a:pt x="2025784" y="-5232"/>
                  <a:pt x="2423060" y="263515"/>
                  <a:pt x="2560878" y="690818"/>
                </a:cubicBezTo>
                <a:cubicBezTo>
                  <a:pt x="2730500" y="1212589"/>
                  <a:pt x="2445039" y="1775770"/>
                  <a:pt x="1919624" y="1945553"/>
                </a:cubicBezTo>
                <a:cubicBezTo>
                  <a:pt x="1708631" y="2015950"/>
                  <a:pt x="1489364" y="2011809"/>
                  <a:pt x="1290782" y="1941412"/>
                </a:cubicBezTo>
                <a:lnTo>
                  <a:pt x="0" y="1523167"/>
                </a:lnTo>
                <a:cubicBezTo>
                  <a:pt x="0" y="1523167"/>
                  <a:pt x="0" y="1523167"/>
                  <a:pt x="798465" y="421651"/>
                </a:cubicBezTo>
                <a:cubicBezTo>
                  <a:pt x="918441" y="251868"/>
                  <a:pt x="1092200" y="119355"/>
                  <a:pt x="1303193" y="48958"/>
                </a:cubicBezTo>
                <a:cubicBezTo>
                  <a:pt x="1401708" y="17123"/>
                  <a:pt x="1501533" y="1303"/>
                  <a:pt x="1599830" y="7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A7C0D8E-E7D8-B645-AC75-EC48089DBB2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105400" y="840759"/>
            <a:ext cx="1993900" cy="2695575"/>
          </a:xfrm>
          <a:custGeom>
            <a:avLst/>
            <a:gdLst>
              <a:gd name="connsiteX0" fmla="*/ 996950 w 1993900"/>
              <a:gd name="connsiteY0" fmla="*/ 0 h 2695575"/>
              <a:gd name="connsiteX1" fmla="*/ 1993900 w 1993900"/>
              <a:gd name="connsiteY1" fmla="*/ 997901 h 2695575"/>
              <a:gd name="connsiteX2" fmla="*/ 1795338 w 1993900"/>
              <a:gd name="connsiteY2" fmla="*/ 1594157 h 2695575"/>
              <a:gd name="connsiteX3" fmla="*/ 996950 w 1993900"/>
              <a:gd name="connsiteY3" fmla="*/ 2695575 h 2695575"/>
              <a:gd name="connsiteX4" fmla="*/ 198563 w 1993900"/>
              <a:gd name="connsiteY4" fmla="*/ 1594157 h 2695575"/>
              <a:gd name="connsiteX5" fmla="*/ 0 w 1993900"/>
              <a:gd name="connsiteY5" fmla="*/ 997901 h 2695575"/>
              <a:gd name="connsiteX6" fmla="*/ 996950 w 1993900"/>
              <a:gd name="connsiteY6" fmla="*/ 0 h 269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900" h="2695575">
                <a:moveTo>
                  <a:pt x="996950" y="0"/>
                </a:moveTo>
                <a:cubicBezTo>
                  <a:pt x="1547134" y="0"/>
                  <a:pt x="1993900" y="447192"/>
                  <a:pt x="1993900" y="997901"/>
                </a:cubicBezTo>
                <a:cubicBezTo>
                  <a:pt x="1993900" y="1221497"/>
                  <a:pt x="1919439" y="1428531"/>
                  <a:pt x="1795338" y="1594157"/>
                </a:cubicBezTo>
                <a:lnTo>
                  <a:pt x="996950" y="2695575"/>
                </a:lnTo>
                <a:cubicBezTo>
                  <a:pt x="996950" y="2695575"/>
                  <a:pt x="996950" y="2695575"/>
                  <a:pt x="198563" y="1594157"/>
                </a:cubicBezTo>
                <a:cubicBezTo>
                  <a:pt x="74461" y="1428531"/>
                  <a:pt x="0" y="1221497"/>
                  <a:pt x="0" y="997901"/>
                </a:cubicBezTo>
                <a:cubicBezTo>
                  <a:pt x="0" y="447192"/>
                  <a:pt x="446766" y="0"/>
                  <a:pt x="9969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47D74CF-9C42-1543-B85E-ADD55DB6EDF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30414" y="3631870"/>
            <a:ext cx="1993262" cy="2369947"/>
          </a:xfrm>
          <a:custGeom>
            <a:avLst/>
            <a:gdLst>
              <a:gd name="connsiteX0" fmla="*/ 194 w 1993262"/>
              <a:gd name="connsiteY0" fmla="*/ 0 h 2369947"/>
              <a:gd name="connsiteX1" fmla="*/ 1290859 w 1993262"/>
              <a:gd name="connsiteY1" fmla="*/ 418364 h 2369947"/>
              <a:gd name="connsiteX2" fmla="*/ 1803816 w 1993262"/>
              <a:gd name="connsiteY2" fmla="*/ 787022 h 2369947"/>
              <a:gd name="connsiteX3" fmla="*/ 1580432 w 1993262"/>
              <a:gd name="connsiteY3" fmla="*/ 2178807 h 2369947"/>
              <a:gd name="connsiteX4" fmla="*/ 190484 w 1993262"/>
              <a:gd name="connsiteY4" fmla="*/ 1959270 h 2369947"/>
              <a:gd name="connsiteX5" fmla="*/ 194 w 1993262"/>
              <a:gd name="connsiteY5" fmla="*/ 1358648 h 2369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3262" h="2369947">
                <a:moveTo>
                  <a:pt x="194" y="0"/>
                </a:moveTo>
                <a:cubicBezTo>
                  <a:pt x="194" y="0"/>
                  <a:pt x="194" y="0"/>
                  <a:pt x="1290859" y="418364"/>
                </a:cubicBezTo>
                <a:cubicBezTo>
                  <a:pt x="1489423" y="480497"/>
                  <a:pt x="1671440" y="604764"/>
                  <a:pt x="1803816" y="787022"/>
                </a:cubicBezTo>
                <a:cubicBezTo>
                  <a:pt x="2126482" y="1230239"/>
                  <a:pt x="2027200" y="1855714"/>
                  <a:pt x="1580432" y="2178807"/>
                </a:cubicBezTo>
                <a:cubicBezTo>
                  <a:pt x="1137800" y="2501900"/>
                  <a:pt x="513151" y="2406629"/>
                  <a:pt x="190484" y="1959270"/>
                </a:cubicBezTo>
                <a:cubicBezTo>
                  <a:pt x="58108" y="1777012"/>
                  <a:pt x="-3943" y="1565759"/>
                  <a:pt x="194" y="135864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8165199-DB40-9E45-8CE4-9DCD2AEC2B3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451617" y="2055041"/>
            <a:ext cx="2609789" cy="1996325"/>
          </a:xfrm>
          <a:custGeom>
            <a:avLst/>
            <a:gdLst>
              <a:gd name="connsiteX0" fmla="*/ 1009960 w 2609789"/>
              <a:gd name="connsiteY0" fmla="*/ 78 h 1996325"/>
              <a:gd name="connsiteX1" fmla="*/ 1306596 w 2609789"/>
              <a:gd name="connsiteY1" fmla="*/ 48958 h 1996325"/>
              <a:gd name="connsiteX2" fmla="*/ 1811325 w 2609789"/>
              <a:gd name="connsiteY2" fmla="*/ 421651 h 1996325"/>
              <a:gd name="connsiteX3" fmla="*/ 2609789 w 2609789"/>
              <a:gd name="connsiteY3" fmla="*/ 1523167 h 1996325"/>
              <a:gd name="connsiteX4" fmla="*/ 1319007 w 2609789"/>
              <a:gd name="connsiteY4" fmla="*/ 1941412 h 1996325"/>
              <a:gd name="connsiteX5" fmla="*/ 690165 w 2609789"/>
              <a:gd name="connsiteY5" fmla="*/ 1945553 h 1996325"/>
              <a:gd name="connsiteX6" fmla="*/ 48911 w 2609789"/>
              <a:gd name="connsiteY6" fmla="*/ 690818 h 1996325"/>
              <a:gd name="connsiteX7" fmla="*/ 1009960 w 2609789"/>
              <a:gd name="connsiteY7" fmla="*/ 78 h 199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9789" h="1996325">
                <a:moveTo>
                  <a:pt x="1009960" y="78"/>
                </a:moveTo>
                <a:cubicBezTo>
                  <a:pt x="1108257" y="1303"/>
                  <a:pt x="1208081" y="17123"/>
                  <a:pt x="1306596" y="48958"/>
                </a:cubicBezTo>
                <a:cubicBezTo>
                  <a:pt x="1517589" y="119355"/>
                  <a:pt x="1691348" y="251868"/>
                  <a:pt x="1811325" y="421651"/>
                </a:cubicBezTo>
                <a:lnTo>
                  <a:pt x="2609789" y="1523167"/>
                </a:lnTo>
                <a:cubicBezTo>
                  <a:pt x="2609789" y="1523167"/>
                  <a:pt x="2609789" y="1523167"/>
                  <a:pt x="1319007" y="1941412"/>
                </a:cubicBezTo>
                <a:cubicBezTo>
                  <a:pt x="1120426" y="2011809"/>
                  <a:pt x="901158" y="2015950"/>
                  <a:pt x="690165" y="1945553"/>
                </a:cubicBezTo>
                <a:cubicBezTo>
                  <a:pt x="164751" y="1775770"/>
                  <a:pt x="-120711" y="1212589"/>
                  <a:pt x="48911" y="690818"/>
                </a:cubicBezTo>
                <a:cubicBezTo>
                  <a:pt x="186729" y="263515"/>
                  <a:pt x="584006" y="-5232"/>
                  <a:pt x="1009960" y="7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EBD8259D-58C6-7D46-980A-9B910CEAF0B9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636B3FEC-C11F-534B-BED1-7258821BF4BA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CC832DB2-9930-C340-9941-7C2818AAF9F3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4ED146-506E-1649-988C-18FB222BB476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264251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6B5ED36-CC86-F148-A752-445C26313FF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43300" y="2705211"/>
            <a:ext cx="1759374" cy="2742911"/>
          </a:xfrm>
          <a:custGeom>
            <a:avLst/>
            <a:gdLst>
              <a:gd name="connsiteX0" fmla="*/ 155314 w 1759374"/>
              <a:gd name="connsiteY0" fmla="*/ 271 h 2742911"/>
              <a:gd name="connsiteX1" fmla="*/ 185416 w 1759374"/>
              <a:gd name="connsiteY1" fmla="*/ 3950 h 2742911"/>
              <a:gd name="connsiteX2" fmla="*/ 1284345 w 1759374"/>
              <a:gd name="connsiteY2" fmla="*/ 357156 h 2742911"/>
              <a:gd name="connsiteX3" fmla="*/ 1329568 w 1759374"/>
              <a:gd name="connsiteY3" fmla="*/ 406967 h 2742911"/>
              <a:gd name="connsiteX4" fmla="*/ 1754669 w 1759374"/>
              <a:gd name="connsiteY4" fmla="*/ 1711111 h 2742911"/>
              <a:gd name="connsiteX5" fmla="*/ 1745624 w 1759374"/>
              <a:gd name="connsiteY5" fmla="*/ 1779035 h 2742911"/>
              <a:gd name="connsiteX6" fmla="*/ 1067273 w 1759374"/>
              <a:gd name="connsiteY6" fmla="*/ 2711861 h 2742911"/>
              <a:gd name="connsiteX7" fmla="*/ 958737 w 1759374"/>
              <a:gd name="connsiteY7" fmla="*/ 2725445 h 2742911"/>
              <a:gd name="connsiteX8" fmla="*/ 0 w 1759374"/>
              <a:gd name="connsiteY8" fmla="*/ 733003 h 2742911"/>
              <a:gd name="connsiteX9" fmla="*/ 90447 w 1759374"/>
              <a:gd name="connsiteY9" fmla="*/ 53761 h 2742911"/>
              <a:gd name="connsiteX10" fmla="*/ 155314 w 1759374"/>
              <a:gd name="connsiteY10" fmla="*/ 271 h 274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9374" h="2742911">
                <a:moveTo>
                  <a:pt x="155314" y="271"/>
                </a:moveTo>
                <a:cubicBezTo>
                  <a:pt x="165066" y="-578"/>
                  <a:pt x="175241" y="554"/>
                  <a:pt x="185416" y="3950"/>
                </a:cubicBezTo>
                <a:cubicBezTo>
                  <a:pt x="185416" y="3950"/>
                  <a:pt x="185416" y="3950"/>
                  <a:pt x="1284345" y="357156"/>
                </a:cubicBezTo>
                <a:cubicBezTo>
                  <a:pt x="1306957" y="366212"/>
                  <a:pt x="1325046" y="384325"/>
                  <a:pt x="1329568" y="406967"/>
                </a:cubicBezTo>
                <a:cubicBezTo>
                  <a:pt x="1329568" y="406967"/>
                  <a:pt x="1329568" y="406967"/>
                  <a:pt x="1754669" y="1711111"/>
                </a:cubicBezTo>
                <a:cubicBezTo>
                  <a:pt x="1763713" y="1733752"/>
                  <a:pt x="1759191" y="1760922"/>
                  <a:pt x="1745624" y="1779035"/>
                </a:cubicBezTo>
                <a:cubicBezTo>
                  <a:pt x="1745624" y="1779035"/>
                  <a:pt x="1745624" y="1779035"/>
                  <a:pt x="1067273" y="2711861"/>
                </a:cubicBezTo>
                <a:cubicBezTo>
                  <a:pt x="1040139" y="2748087"/>
                  <a:pt x="990393" y="2752615"/>
                  <a:pt x="958737" y="2725445"/>
                </a:cubicBezTo>
                <a:cubicBezTo>
                  <a:pt x="357265" y="2245448"/>
                  <a:pt x="0" y="1507339"/>
                  <a:pt x="0" y="733003"/>
                </a:cubicBezTo>
                <a:cubicBezTo>
                  <a:pt x="0" y="502061"/>
                  <a:pt x="31657" y="275647"/>
                  <a:pt x="90447" y="53761"/>
                </a:cubicBezTo>
                <a:cubicBezTo>
                  <a:pt x="100622" y="23195"/>
                  <a:pt x="126060" y="2818"/>
                  <a:pt x="155314" y="27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071D20D-77D5-FC4E-8DC6-DC31F03C41D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90914" y="2705211"/>
            <a:ext cx="1759374" cy="2742911"/>
          </a:xfrm>
          <a:custGeom>
            <a:avLst/>
            <a:gdLst>
              <a:gd name="connsiteX0" fmla="*/ 1604060 w 1759374"/>
              <a:gd name="connsiteY0" fmla="*/ 271 h 2742911"/>
              <a:gd name="connsiteX1" fmla="*/ 1668927 w 1759374"/>
              <a:gd name="connsiteY1" fmla="*/ 53761 h 2742911"/>
              <a:gd name="connsiteX2" fmla="*/ 1759374 w 1759374"/>
              <a:gd name="connsiteY2" fmla="*/ 733003 h 2742911"/>
              <a:gd name="connsiteX3" fmla="*/ 800638 w 1759374"/>
              <a:gd name="connsiteY3" fmla="*/ 2725445 h 2742911"/>
              <a:gd name="connsiteX4" fmla="*/ 692102 w 1759374"/>
              <a:gd name="connsiteY4" fmla="*/ 2711861 h 2742911"/>
              <a:gd name="connsiteX5" fmla="*/ 13751 w 1759374"/>
              <a:gd name="connsiteY5" fmla="*/ 1779035 h 2742911"/>
              <a:gd name="connsiteX6" fmla="*/ 4706 w 1759374"/>
              <a:gd name="connsiteY6" fmla="*/ 1711111 h 2742911"/>
              <a:gd name="connsiteX7" fmla="*/ 429806 w 1759374"/>
              <a:gd name="connsiteY7" fmla="*/ 406967 h 2742911"/>
              <a:gd name="connsiteX8" fmla="*/ 475029 w 1759374"/>
              <a:gd name="connsiteY8" fmla="*/ 357156 h 2742911"/>
              <a:gd name="connsiteX9" fmla="*/ 1573958 w 1759374"/>
              <a:gd name="connsiteY9" fmla="*/ 3950 h 2742911"/>
              <a:gd name="connsiteX10" fmla="*/ 1604060 w 1759374"/>
              <a:gd name="connsiteY10" fmla="*/ 271 h 274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9374" h="2742911">
                <a:moveTo>
                  <a:pt x="1604060" y="271"/>
                </a:moveTo>
                <a:cubicBezTo>
                  <a:pt x="1633314" y="2818"/>
                  <a:pt x="1658752" y="23195"/>
                  <a:pt x="1668927" y="53761"/>
                </a:cubicBezTo>
                <a:cubicBezTo>
                  <a:pt x="1727718" y="271118"/>
                  <a:pt x="1759374" y="502061"/>
                  <a:pt x="1759374" y="733003"/>
                </a:cubicBezTo>
                <a:cubicBezTo>
                  <a:pt x="1759374" y="1507339"/>
                  <a:pt x="1402109" y="2245448"/>
                  <a:pt x="800638" y="2725445"/>
                </a:cubicBezTo>
                <a:cubicBezTo>
                  <a:pt x="768982" y="2752615"/>
                  <a:pt x="719236" y="2748087"/>
                  <a:pt x="692102" y="2711861"/>
                </a:cubicBezTo>
                <a:lnTo>
                  <a:pt x="13751" y="1779035"/>
                </a:lnTo>
                <a:cubicBezTo>
                  <a:pt x="184" y="1760922"/>
                  <a:pt x="-4339" y="1733752"/>
                  <a:pt x="4706" y="1711111"/>
                </a:cubicBezTo>
                <a:cubicBezTo>
                  <a:pt x="4706" y="1711111"/>
                  <a:pt x="4706" y="1711111"/>
                  <a:pt x="429806" y="406967"/>
                </a:cubicBezTo>
                <a:cubicBezTo>
                  <a:pt x="434328" y="384325"/>
                  <a:pt x="452418" y="366212"/>
                  <a:pt x="475029" y="357156"/>
                </a:cubicBezTo>
                <a:cubicBezTo>
                  <a:pt x="475029" y="357156"/>
                  <a:pt x="475029" y="357156"/>
                  <a:pt x="1573958" y="3950"/>
                </a:cubicBezTo>
                <a:cubicBezTo>
                  <a:pt x="1584133" y="554"/>
                  <a:pt x="1594308" y="-578"/>
                  <a:pt x="1604060" y="27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9867954-3490-3240-B157-0A7F58AE048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135688" y="883621"/>
            <a:ext cx="2355751" cy="2110823"/>
          </a:xfrm>
          <a:custGeom>
            <a:avLst/>
            <a:gdLst>
              <a:gd name="connsiteX0" fmla="*/ 76886 w 2355751"/>
              <a:gd name="connsiteY0" fmla="*/ 384 h 2110823"/>
              <a:gd name="connsiteX1" fmla="*/ 2351807 w 2355751"/>
              <a:gd name="connsiteY1" fmla="*/ 1653267 h 2110823"/>
              <a:gd name="connsiteX2" fmla="*/ 2302057 w 2355751"/>
              <a:gd name="connsiteY2" fmla="*/ 1748364 h 2110823"/>
              <a:gd name="connsiteX3" fmla="*/ 1207563 w 2355751"/>
              <a:gd name="connsiteY3" fmla="*/ 2106111 h 2110823"/>
              <a:gd name="connsiteX4" fmla="*/ 1139722 w 2355751"/>
              <a:gd name="connsiteY4" fmla="*/ 2097055 h 2110823"/>
              <a:gd name="connsiteX5" fmla="*/ 31659 w 2355751"/>
              <a:gd name="connsiteY5" fmla="*/ 1290991 h 2110823"/>
              <a:gd name="connsiteX6" fmla="*/ 0 w 2355751"/>
              <a:gd name="connsiteY6" fmla="*/ 1227593 h 2110823"/>
              <a:gd name="connsiteX7" fmla="*/ 0 w 2355751"/>
              <a:gd name="connsiteY7" fmla="*/ 77367 h 2110823"/>
              <a:gd name="connsiteX8" fmla="*/ 76886 w 2355751"/>
              <a:gd name="connsiteY8" fmla="*/ 384 h 2110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5751" h="2110823">
                <a:moveTo>
                  <a:pt x="76886" y="384"/>
                </a:moveTo>
                <a:cubicBezTo>
                  <a:pt x="1099018" y="45668"/>
                  <a:pt x="1994513" y="693236"/>
                  <a:pt x="2351807" y="1653267"/>
                </a:cubicBezTo>
                <a:cubicBezTo>
                  <a:pt x="2365375" y="1694023"/>
                  <a:pt x="2342762" y="1734779"/>
                  <a:pt x="2302057" y="1748364"/>
                </a:cubicBezTo>
                <a:cubicBezTo>
                  <a:pt x="2302057" y="1748364"/>
                  <a:pt x="2302057" y="1748364"/>
                  <a:pt x="1207563" y="2106111"/>
                </a:cubicBezTo>
                <a:cubicBezTo>
                  <a:pt x="1184949" y="2115168"/>
                  <a:pt x="1157813" y="2110640"/>
                  <a:pt x="1139722" y="2097055"/>
                </a:cubicBezTo>
                <a:cubicBezTo>
                  <a:pt x="1139722" y="2097055"/>
                  <a:pt x="1139722" y="2097055"/>
                  <a:pt x="31659" y="1290991"/>
                </a:cubicBezTo>
                <a:cubicBezTo>
                  <a:pt x="13568" y="1277406"/>
                  <a:pt x="0" y="1254763"/>
                  <a:pt x="0" y="1227593"/>
                </a:cubicBezTo>
                <a:cubicBezTo>
                  <a:pt x="0" y="1227593"/>
                  <a:pt x="0" y="1227593"/>
                  <a:pt x="0" y="77367"/>
                </a:cubicBezTo>
                <a:cubicBezTo>
                  <a:pt x="0" y="32083"/>
                  <a:pt x="36182" y="-4145"/>
                  <a:pt x="76886" y="38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D22AD20-0975-8E41-9E83-B2F67EA717D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57976" y="4497389"/>
            <a:ext cx="2877636" cy="1493837"/>
          </a:xfrm>
          <a:custGeom>
            <a:avLst/>
            <a:gdLst>
              <a:gd name="connsiteX0" fmla="*/ 753319 w 2877636"/>
              <a:gd name="connsiteY0" fmla="*/ 0 h 1493837"/>
              <a:gd name="connsiteX1" fmla="*/ 2124317 w 2877636"/>
              <a:gd name="connsiteY1" fmla="*/ 0 h 1493837"/>
              <a:gd name="connsiteX2" fmla="*/ 2183139 w 2877636"/>
              <a:gd name="connsiteY2" fmla="*/ 31688 h 1493837"/>
              <a:gd name="connsiteX3" fmla="*/ 2861851 w 2877636"/>
              <a:gd name="connsiteY3" fmla="*/ 964204 h 1493837"/>
              <a:gd name="connsiteX4" fmla="*/ 2843752 w 2877636"/>
              <a:gd name="connsiteY4" fmla="*/ 1072847 h 1493837"/>
              <a:gd name="connsiteX5" fmla="*/ 1441081 w 2877636"/>
              <a:gd name="connsiteY5" fmla="*/ 1493837 h 1493837"/>
              <a:gd name="connsiteX6" fmla="*/ 33885 w 2877636"/>
              <a:gd name="connsiteY6" fmla="*/ 1072847 h 1493837"/>
              <a:gd name="connsiteX7" fmla="*/ 15786 w 2877636"/>
              <a:gd name="connsiteY7" fmla="*/ 964204 h 1493837"/>
              <a:gd name="connsiteX8" fmla="*/ 694498 w 2877636"/>
              <a:gd name="connsiteY8" fmla="*/ 31688 h 1493837"/>
              <a:gd name="connsiteX9" fmla="*/ 753319 w 2877636"/>
              <a:gd name="connsiteY9" fmla="*/ 0 h 1493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7636" h="1493837">
                <a:moveTo>
                  <a:pt x="753319" y="0"/>
                </a:moveTo>
                <a:cubicBezTo>
                  <a:pt x="753319" y="0"/>
                  <a:pt x="753319" y="0"/>
                  <a:pt x="2124317" y="0"/>
                </a:cubicBezTo>
                <a:cubicBezTo>
                  <a:pt x="2146941" y="0"/>
                  <a:pt x="2169565" y="13581"/>
                  <a:pt x="2183139" y="31688"/>
                </a:cubicBezTo>
                <a:cubicBezTo>
                  <a:pt x="2183139" y="31688"/>
                  <a:pt x="2183139" y="31688"/>
                  <a:pt x="2861851" y="964204"/>
                </a:cubicBezTo>
                <a:cubicBezTo>
                  <a:pt x="2888999" y="1000418"/>
                  <a:pt x="2879950" y="1050213"/>
                  <a:pt x="2843752" y="1072847"/>
                </a:cubicBezTo>
                <a:cubicBezTo>
                  <a:pt x="2427475" y="1348980"/>
                  <a:pt x="1943327" y="1493837"/>
                  <a:pt x="1441081" y="1493837"/>
                </a:cubicBezTo>
                <a:cubicBezTo>
                  <a:pt x="934309" y="1493837"/>
                  <a:pt x="450161" y="1348980"/>
                  <a:pt x="33885" y="1072847"/>
                </a:cubicBezTo>
                <a:cubicBezTo>
                  <a:pt x="-2313" y="1050213"/>
                  <a:pt x="-11363" y="1000418"/>
                  <a:pt x="15786" y="964204"/>
                </a:cubicBezTo>
                <a:cubicBezTo>
                  <a:pt x="15786" y="964204"/>
                  <a:pt x="15786" y="964204"/>
                  <a:pt x="694498" y="31688"/>
                </a:cubicBezTo>
                <a:cubicBezTo>
                  <a:pt x="708072" y="13581"/>
                  <a:pt x="730696" y="0"/>
                  <a:pt x="75331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E7CE34CE-EA6D-4E4D-B311-9A17980759A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02148" y="883621"/>
            <a:ext cx="2355752" cy="2110823"/>
          </a:xfrm>
          <a:custGeom>
            <a:avLst/>
            <a:gdLst>
              <a:gd name="connsiteX0" fmla="*/ 2278866 w 2355752"/>
              <a:gd name="connsiteY0" fmla="*/ 384 h 2110823"/>
              <a:gd name="connsiteX1" fmla="*/ 2355752 w 2355752"/>
              <a:gd name="connsiteY1" fmla="*/ 77367 h 2110823"/>
              <a:gd name="connsiteX2" fmla="*/ 2355752 w 2355752"/>
              <a:gd name="connsiteY2" fmla="*/ 1227593 h 2110823"/>
              <a:gd name="connsiteX3" fmla="*/ 2324093 w 2355752"/>
              <a:gd name="connsiteY3" fmla="*/ 1290991 h 2110823"/>
              <a:gd name="connsiteX4" fmla="*/ 1216030 w 2355752"/>
              <a:gd name="connsiteY4" fmla="*/ 2097055 h 2110823"/>
              <a:gd name="connsiteX5" fmla="*/ 1148190 w 2355752"/>
              <a:gd name="connsiteY5" fmla="*/ 2106111 h 2110823"/>
              <a:gd name="connsiteX6" fmla="*/ 53695 w 2355752"/>
              <a:gd name="connsiteY6" fmla="*/ 1748364 h 2110823"/>
              <a:gd name="connsiteX7" fmla="*/ 3945 w 2355752"/>
              <a:gd name="connsiteY7" fmla="*/ 1653267 h 2110823"/>
              <a:gd name="connsiteX8" fmla="*/ 2278866 w 2355752"/>
              <a:gd name="connsiteY8" fmla="*/ 384 h 2110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5752" h="2110823">
                <a:moveTo>
                  <a:pt x="2278866" y="384"/>
                </a:moveTo>
                <a:cubicBezTo>
                  <a:pt x="2319570" y="-4145"/>
                  <a:pt x="2355752" y="32083"/>
                  <a:pt x="2355752" y="77367"/>
                </a:cubicBezTo>
                <a:cubicBezTo>
                  <a:pt x="2355752" y="77367"/>
                  <a:pt x="2355752" y="77367"/>
                  <a:pt x="2355752" y="1227593"/>
                </a:cubicBezTo>
                <a:cubicBezTo>
                  <a:pt x="2355752" y="1254763"/>
                  <a:pt x="2342184" y="1277406"/>
                  <a:pt x="2324093" y="1290991"/>
                </a:cubicBezTo>
                <a:cubicBezTo>
                  <a:pt x="2324093" y="1290991"/>
                  <a:pt x="2324093" y="1290991"/>
                  <a:pt x="1216030" y="2097055"/>
                </a:cubicBezTo>
                <a:cubicBezTo>
                  <a:pt x="1197940" y="2110640"/>
                  <a:pt x="1170803" y="2115168"/>
                  <a:pt x="1148190" y="2106111"/>
                </a:cubicBezTo>
                <a:cubicBezTo>
                  <a:pt x="1148190" y="2106111"/>
                  <a:pt x="1148190" y="2106111"/>
                  <a:pt x="53695" y="1748364"/>
                </a:cubicBezTo>
                <a:cubicBezTo>
                  <a:pt x="12991" y="1734779"/>
                  <a:pt x="-9623" y="1694023"/>
                  <a:pt x="3945" y="1653267"/>
                </a:cubicBezTo>
                <a:cubicBezTo>
                  <a:pt x="365762" y="693236"/>
                  <a:pt x="1256735" y="45668"/>
                  <a:pt x="2278866" y="38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345CFC62-E0E3-C644-8BE5-447769670F34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F7815A12-3274-1E4A-B501-4821E2467E0E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F4FD678F-3775-2E48-A131-7BBC76082137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969D32-AF16-6149-832C-C71FA03A51C1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738868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DACC41D-F4B2-6547-8B00-E62C88E3E42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69113" y="2662238"/>
            <a:ext cx="1675160" cy="2665412"/>
          </a:xfrm>
          <a:custGeom>
            <a:avLst/>
            <a:gdLst>
              <a:gd name="connsiteX0" fmla="*/ 1551711 w 1675160"/>
              <a:gd name="connsiteY0" fmla="*/ 0 h 2665412"/>
              <a:gd name="connsiteX1" fmla="*/ 1640782 w 1675160"/>
              <a:gd name="connsiteY1" fmla="*/ 370718 h 2665412"/>
              <a:gd name="connsiteX2" fmla="*/ 1607966 w 1675160"/>
              <a:gd name="connsiteY2" fmla="*/ 1342091 h 2665412"/>
              <a:gd name="connsiteX3" fmla="*/ 1214179 w 1675160"/>
              <a:gd name="connsiteY3" fmla="*/ 2196149 h 2665412"/>
              <a:gd name="connsiteX4" fmla="*/ 768824 w 1675160"/>
              <a:gd name="connsiteY4" fmla="*/ 2665412 h 2665412"/>
              <a:gd name="connsiteX5" fmla="*/ 0 w 1675160"/>
              <a:gd name="connsiteY5" fmla="*/ 2491785 h 2665412"/>
              <a:gd name="connsiteX6" fmla="*/ 98447 w 1675160"/>
              <a:gd name="connsiteY6" fmla="*/ 1755043 h 2665412"/>
              <a:gd name="connsiteX7" fmla="*/ 529738 w 1675160"/>
              <a:gd name="connsiteY7" fmla="*/ 553730 h 2665412"/>
              <a:gd name="connsiteX8" fmla="*/ 482859 w 1675160"/>
              <a:gd name="connsiteY8" fmla="*/ 366025 h 2665412"/>
              <a:gd name="connsiteX9" fmla="*/ 1143859 w 1675160"/>
              <a:gd name="connsiteY9" fmla="*/ 685124 h 2665412"/>
              <a:gd name="connsiteX10" fmla="*/ 1551711 w 1675160"/>
              <a:gd name="connsiteY10" fmla="*/ 0 h 266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75160" h="2665412">
                <a:moveTo>
                  <a:pt x="1551711" y="0"/>
                </a:moveTo>
                <a:cubicBezTo>
                  <a:pt x="1589214" y="122008"/>
                  <a:pt x="1622030" y="244017"/>
                  <a:pt x="1640782" y="370718"/>
                </a:cubicBezTo>
                <a:cubicBezTo>
                  <a:pt x="1697037" y="699202"/>
                  <a:pt x="1682973" y="1022993"/>
                  <a:pt x="1607966" y="1342091"/>
                </a:cubicBezTo>
                <a:cubicBezTo>
                  <a:pt x="1532959" y="1651805"/>
                  <a:pt x="1401696" y="1938055"/>
                  <a:pt x="1214179" y="2196149"/>
                </a:cubicBezTo>
                <a:cubicBezTo>
                  <a:pt x="1087604" y="2374469"/>
                  <a:pt x="937590" y="2529326"/>
                  <a:pt x="768824" y="2665412"/>
                </a:cubicBezTo>
                <a:cubicBezTo>
                  <a:pt x="768824" y="2665412"/>
                  <a:pt x="768824" y="2665412"/>
                  <a:pt x="0" y="2491785"/>
                </a:cubicBezTo>
                <a:cubicBezTo>
                  <a:pt x="0" y="2491785"/>
                  <a:pt x="0" y="2491785"/>
                  <a:pt x="98447" y="1755043"/>
                </a:cubicBezTo>
                <a:cubicBezTo>
                  <a:pt x="426603" y="1464100"/>
                  <a:pt x="604745" y="1018300"/>
                  <a:pt x="529738" y="553730"/>
                </a:cubicBezTo>
                <a:cubicBezTo>
                  <a:pt x="515674" y="492726"/>
                  <a:pt x="501611" y="427029"/>
                  <a:pt x="482859" y="366025"/>
                </a:cubicBezTo>
                <a:cubicBezTo>
                  <a:pt x="482859" y="366025"/>
                  <a:pt x="482859" y="366025"/>
                  <a:pt x="1143859" y="685124"/>
                </a:cubicBezTo>
                <a:cubicBezTo>
                  <a:pt x="1143859" y="685124"/>
                  <a:pt x="1143859" y="685124"/>
                  <a:pt x="155171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5BA0912-0A36-0343-A52E-ADA728392C1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086475" y="986767"/>
            <a:ext cx="2292350" cy="2243797"/>
          </a:xfrm>
          <a:custGeom>
            <a:avLst/>
            <a:gdLst>
              <a:gd name="connsiteX0" fmla="*/ 0 w 2292350"/>
              <a:gd name="connsiteY0" fmla="*/ 590 h 2243797"/>
              <a:gd name="connsiteX1" fmla="*/ 590667 w 2292350"/>
              <a:gd name="connsiteY1" fmla="*/ 66291 h 2243797"/>
              <a:gd name="connsiteX2" fmla="*/ 1439165 w 2292350"/>
              <a:gd name="connsiteY2" fmla="*/ 460494 h 2243797"/>
              <a:gd name="connsiteX3" fmla="*/ 2081398 w 2292350"/>
              <a:gd name="connsiteY3" fmla="*/ 1140965 h 2243797"/>
              <a:gd name="connsiteX4" fmla="*/ 2292350 w 2292350"/>
              <a:gd name="connsiteY4" fmla="*/ 1568019 h 2243797"/>
              <a:gd name="connsiteX5" fmla="*/ 1889197 w 2292350"/>
              <a:gd name="connsiteY5" fmla="*/ 2243797 h 2243797"/>
              <a:gd name="connsiteX6" fmla="*/ 1218837 w 2292350"/>
              <a:gd name="connsiteY6" fmla="*/ 1924680 h 2243797"/>
              <a:gd name="connsiteX7" fmla="*/ 18752 w 2292350"/>
              <a:gd name="connsiteY7" fmla="*/ 1131579 h 2243797"/>
              <a:gd name="connsiteX8" fmla="*/ 525037 w 2292350"/>
              <a:gd name="connsiteY8" fmla="*/ 601281 h 2243797"/>
              <a:gd name="connsiteX9" fmla="*/ 0 w 2292350"/>
              <a:gd name="connsiteY9" fmla="*/ 590 h 224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92350" h="2243797">
                <a:moveTo>
                  <a:pt x="0" y="590"/>
                </a:moveTo>
                <a:cubicBezTo>
                  <a:pt x="196889" y="-4103"/>
                  <a:pt x="393778" y="19362"/>
                  <a:pt x="590667" y="66291"/>
                </a:cubicBezTo>
                <a:cubicBezTo>
                  <a:pt x="895376" y="141377"/>
                  <a:pt x="1181334" y="272778"/>
                  <a:pt x="1439165" y="460494"/>
                </a:cubicBezTo>
                <a:cubicBezTo>
                  <a:pt x="1696995" y="643518"/>
                  <a:pt x="1912636" y="873470"/>
                  <a:pt x="2081398" y="1140965"/>
                </a:cubicBezTo>
                <a:cubicBezTo>
                  <a:pt x="2165779" y="1277059"/>
                  <a:pt x="2236096" y="1417846"/>
                  <a:pt x="2292350" y="1568019"/>
                </a:cubicBezTo>
                <a:cubicBezTo>
                  <a:pt x="2292350" y="1568019"/>
                  <a:pt x="2292350" y="1568019"/>
                  <a:pt x="1889197" y="2243797"/>
                </a:cubicBezTo>
                <a:cubicBezTo>
                  <a:pt x="1889197" y="2243797"/>
                  <a:pt x="1889197" y="2243797"/>
                  <a:pt x="1218837" y="1924680"/>
                </a:cubicBezTo>
                <a:cubicBezTo>
                  <a:pt x="1017260" y="1446004"/>
                  <a:pt x="543789" y="1131579"/>
                  <a:pt x="18752" y="1131579"/>
                </a:cubicBezTo>
                <a:lnTo>
                  <a:pt x="525037" y="601281"/>
                </a:lnTo>
                <a:cubicBezTo>
                  <a:pt x="525037" y="601281"/>
                  <a:pt x="525037" y="601281"/>
                  <a:pt x="0" y="59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FDCBF98-9A27-AA41-AB5C-4993955323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59655" y="2489200"/>
            <a:ext cx="1667995" cy="2928938"/>
          </a:xfrm>
          <a:custGeom>
            <a:avLst/>
            <a:gdLst>
              <a:gd name="connsiteX0" fmla="*/ 805489 w 1667995"/>
              <a:gd name="connsiteY0" fmla="*/ 0 h 2928938"/>
              <a:gd name="connsiteX1" fmla="*/ 1161742 w 1667995"/>
              <a:gd name="connsiteY1" fmla="*/ 657134 h 2928938"/>
              <a:gd name="connsiteX2" fmla="*/ 1147679 w 1667995"/>
              <a:gd name="connsiteY2" fmla="*/ 1154678 h 2928938"/>
              <a:gd name="connsiteX3" fmla="*/ 1667995 w 1667995"/>
              <a:gd name="connsiteY3" fmla="*/ 2004257 h 2928938"/>
              <a:gd name="connsiteX4" fmla="*/ 946115 w 1667995"/>
              <a:gd name="connsiteY4" fmla="*/ 2135684 h 2928938"/>
              <a:gd name="connsiteX5" fmla="*/ 1016428 w 1667995"/>
              <a:gd name="connsiteY5" fmla="*/ 2928938 h 2928938"/>
              <a:gd name="connsiteX6" fmla="*/ 374236 w 1667995"/>
              <a:gd name="connsiteY6" fmla="*/ 2248336 h 2928938"/>
              <a:gd name="connsiteX7" fmla="*/ 32046 w 1667995"/>
              <a:gd name="connsiteY7" fmla="*/ 1337736 h 2928938"/>
              <a:gd name="connsiteX8" fmla="*/ 69546 w 1667995"/>
              <a:gd name="connsiteY8" fmla="*/ 366117 h 2928938"/>
              <a:gd name="connsiteX9" fmla="*/ 83609 w 1667995"/>
              <a:gd name="connsiteY9" fmla="*/ 309792 h 2928938"/>
              <a:gd name="connsiteX10" fmla="*/ 805489 w 1667995"/>
              <a:gd name="connsiteY10" fmla="*/ 0 h 2928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67995" h="2928938">
                <a:moveTo>
                  <a:pt x="805489" y="0"/>
                </a:moveTo>
                <a:cubicBezTo>
                  <a:pt x="805489" y="0"/>
                  <a:pt x="805489" y="0"/>
                  <a:pt x="1161742" y="657134"/>
                </a:cubicBezTo>
                <a:cubicBezTo>
                  <a:pt x="1124241" y="816723"/>
                  <a:pt x="1119554" y="985701"/>
                  <a:pt x="1147679" y="1154678"/>
                </a:cubicBezTo>
                <a:cubicBezTo>
                  <a:pt x="1203929" y="1506713"/>
                  <a:pt x="1400806" y="1807117"/>
                  <a:pt x="1667995" y="2004257"/>
                </a:cubicBezTo>
                <a:lnTo>
                  <a:pt x="946115" y="2135684"/>
                </a:lnTo>
                <a:cubicBezTo>
                  <a:pt x="946115" y="2135684"/>
                  <a:pt x="946115" y="2135684"/>
                  <a:pt x="1016428" y="2928938"/>
                </a:cubicBezTo>
                <a:cubicBezTo>
                  <a:pt x="758614" y="2745880"/>
                  <a:pt x="542987" y="2515883"/>
                  <a:pt x="374236" y="2248336"/>
                </a:cubicBezTo>
                <a:cubicBezTo>
                  <a:pt x="200797" y="1971401"/>
                  <a:pt x="83609" y="1661609"/>
                  <a:pt x="32046" y="1337736"/>
                </a:cubicBezTo>
                <a:cubicBezTo>
                  <a:pt x="-19517" y="1013863"/>
                  <a:pt x="-10142" y="685297"/>
                  <a:pt x="69546" y="366117"/>
                </a:cubicBezTo>
                <a:cubicBezTo>
                  <a:pt x="74234" y="347342"/>
                  <a:pt x="78921" y="328567"/>
                  <a:pt x="83609" y="309792"/>
                </a:cubicBezTo>
                <a:cubicBezTo>
                  <a:pt x="83609" y="309792"/>
                  <a:pt x="83609" y="309792"/>
                  <a:pt x="80548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00D0927-BC6B-4C47-9442-0CBEE5AB61C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99000" y="4497389"/>
            <a:ext cx="2851150" cy="1379045"/>
          </a:xfrm>
          <a:custGeom>
            <a:avLst/>
            <a:gdLst>
              <a:gd name="connsiteX0" fmla="*/ 2171188 w 2851150"/>
              <a:gd name="connsiteY0" fmla="*/ 0 h 1379045"/>
              <a:gd name="connsiteX1" fmla="*/ 2072711 w 2851150"/>
              <a:gd name="connsiteY1" fmla="*/ 727453 h 1379045"/>
              <a:gd name="connsiteX2" fmla="*/ 2851150 w 2851150"/>
              <a:gd name="connsiteY2" fmla="*/ 905796 h 1379045"/>
              <a:gd name="connsiteX3" fmla="*/ 2705779 w 2851150"/>
              <a:gd name="connsiteY3" fmla="*/ 1004355 h 1379045"/>
              <a:gd name="connsiteX4" fmla="*/ 1796037 w 2851150"/>
              <a:gd name="connsiteY4" fmla="*/ 1346961 h 1379045"/>
              <a:gd name="connsiteX5" fmla="*/ 830023 w 2851150"/>
              <a:gd name="connsiteY5" fmla="*/ 1309416 h 1379045"/>
              <a:gd name="connsiteX6" fmla="*/ 75031 w 2851150"/>
              <a:gd name="connsiteY6" fmla="*/ 985582 h 1379045"/>
              <a:gd name="connsiteX7" fmla="*/ 0 w 2851150"/>
              <a:gd name="connsiteY7" fmla="*/ 201810 h 1379045"/>
              <a:gd name="connsiteX8" fmla="*/ 736235 w 2851150"/>
              <a:gd name="connsiteY8" fmla="*/ 65706 h 1379045"/>
              <a:gd name="connsiteX9" fmla="*/ 1613151 w 2851150"/>
              <a:gd name="connsiteY9" fmla="*/ 229969 h 1379045"/>
              <a:gd name="connsiteX10" fmla="*/ 2171188 w 2851150"/>
              <a:gd name="connsiteY10" fmla="*/ 0 h 137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1150" h="1379045">
                <a:moveTo>
                  <a:pt x="2171188" y="0"/>
                </a:moveTo>
                <a:lnTo>
                  <a:pt x="2072711" y="727453"/>
                </a:lnTo>
                <a:cubicBezTo>
                  <a:pt x="2072711" y="727453"/>
                  <a:pt x="2072711" y="727453"/>
                  <a:pt x="2851150" y="905796"/>
                </a:cubicBezTo>
                <a:cubicBezTo>
                  <a:pt x="2804256" y="938649"/>
                  <a:pt x="2757362" y="971502"/>
                  <a:pt x="2705779" y="1004355"/>
                </a:cubicBezTo>
                <a:cubicBezTo>
                  <a:pt x="2429105" y="1178005"/>
                  <a:pt x="2124294" y="1295336"/>
                  <a:pt x="1796037" y="1346961"/>
                </a:cubicBezTo>
                <a:cubicBezTo>
                  <a:pt x="1472469" y="1398587"/>
                  <a:pt x="1148901" y="1389201"/>
                  <a:pt x="830023" y="1309416"/>
                </a:cubicBezTo>
                <a:cubicBezTo>
                  <a:pt x="558038" y="1243710"/>
                  <a:pt x="304811" y="1135765"/>
                  <a:pt x="75031" y="985582"/>
                </a:cubicBezTo>
                <a:cubicBezTo>
                  <a:pt x="75031" y="985582"/>
                  <a:pt x="75031" y="985582"/>
                  <a:pt x="0" y="201810"/>
                </a:cubicBezTo>
                <a:cubicBezTo>
                  <a:pt x="0" y="201810"/>
                  <a:pt x="0" y="201810"/>
                  <a:pt x="736235" y="65706"/>
                </a:cubicBezTo>
                <a:cubicBezTo>
                  <a:pt x="989462" y="215890"/>
                  <a:pt x="1298962" y="281595"/>
                  <a:pt x="1613151" y="229969"/>
                </a:cubicBezTo>
                <a:cubicBezTo>
                  <a:pt x="1824173" y="197117"/>
                  <a:pt x="2011749" y="117331"/>
                  <a:pt x="21711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C10A12E-48D1-0642-B136-A7FD20B8634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75075" y="992189"/>
            <a:ext cx="2714625" cy="2027237"/>
          </a:xfrm>
          <a:custGeom>
            <a:avLst/>
            <a:gdLst>
              <a:gd name="connsiteX0" fmla="*/ 2194205 w 2714625"/>
              <a:gd name="connsiteY0" fmla="*/ 0 h 2027237"/>
              <a:gd name="connsiteX1" fmla="*/ 2714625 w 2714625"/>
              <a:gd name="connsiteY1" fmla="*/ 591278 h 2027237"/>
              <a:gd name="connsiteX2" fmla="*/ 2203582 w 2714625"/>
              <a:gd name="connsiteY2" fmla="*/ 1130936 h 2027237"/>
              <a:gd name="connsiteX3" fmla="*/ 2114501 w 2714625"/>
              <a:gd name="connsiteY3" fmla="*/ 1140321 h 2027237"/>
              <a:gd name="connsiteX4" fmla="*/ 1078349 w 2714625"/>
              <a:gd name="connsiteY4" fmla="*/ 2027237 h 2027237"/>
              <a:gd name="connsiteX5" fmla="*/ 731402 w 2714625"/>
              <a:gd name="connsiteY5" fmla="*/ 1384340 h 2027237"/>
              <a:gd name="connsiteX6" fmla="*/ 0 w 2714625"/>
              <a:gd name="connsiteY6" fmla="*/ 1698750 h 2027237"/>
              <a:gd name="connsiteX7" fmla="*/ 342259 w 2714625"/>
              <a:gd name="connsiteY7" fmla="*/ 1013619 h 2027237"/>
              <a:gd name="connsiteX8" fmla="*/ 1022087 w 2714625"/>
              <a:gd name="connsiteY8" fmla="*/ 370722 h 2027237"/>
              <a:gd name="connsiteX9" fmla="*/ 1931650 w 2714625"/>
              <a:gd name="connsiteY9" fmla="*/ 28156 h 2027237"/>
              <a:gd name="connsiteX10" fmla="*/ 2194205 w 2714625"/>
              <a:gd name="connsiteY10" fmla="*/ 0 h 202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14625" h="2027237">
                <a:moveTo>
                  <a:pt x="2194205" y="0"/>
                </a:moveTo>
                <a:cubicBezTo>
                  <a:pt x="2194205" y="0"/>
                  <a:pt x="2194205" y="0"/>
                  <a:pt x="2714625" y="591278"/>
                </a:cubicBezTo>
                <a:cubicBezTo>
                  <a:pt x="2714625" y="591278"/>
                  <a:pt x="2714625" y="591278"/>
                  <a:pt x="2203582" y="1130936"/>
                </a:cubicBezTo>
                <a:cubicBezTo>
                  <a:pt x="2175451" y="1135628"/>
                  <a:pt x="2142632" y="1135628"/>
                  <a:pt x="2114501" y="1140321"/>
                </a:cubicBezTo>
                <a:cubicBezTo>
                  <a:pt x="1612834" y="1224789"/>
                  <a:pt x="1228380" y="1576740"/>
                  <a:pt x="1078349" y="2027237"/>
                </a:cubicBezTo>
                <a:lnTo>
                  <a:pt x="731402" y="1384340"/>
                </a:lnTo>
                <a:cubicBezTo>
                  <a:pt x="731402" y="1384340"/>
                  <a:pt x="731402" y="1384340"/>
                  <a:pt x="0" y="1698750"/>
                </a:cubicBezTo>
                <a:cubicBezTo>
                  <a:pt x="75016" y="1454730"/>
                  <a:pt x="192227" y="1224789"/>
                  <a:pt x="342259" y="1013619"/>
                </a:cubicBezTo>
                <a:cubicBezTo>
                  <a:pt x="525109" y="755521"/>
                  <a:pt x="754844" y="539658"/>
                  <a:pt x="1022087" y="370722"/>
                </a:cubicBezTo>
                <a:cubicBezTo>
                  <a:pt x="1298707" y="197093"/>
                  <a:pt x="1603457" y="79776"/>
                  <a:pt x="1931650" y="28156"/>
                </a:cubicBezTo>
                <a:cubicBezTo>
                  <a:pt x="2020731" y="14078"/>
                  <a:pt x="2109812" y="4693"/>
                  <a:pt x="21942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CF724578-782C-8C4F-8BE6-BA0DA1E3271B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790C2B1E-2C6D-C74B-A414-7057356758EC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22A827D7-7C80-304E-BC50-721C1E72F2D5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E179C0-028C-DC40-94D7-8BF6F2BE19D2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818928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19DBDF4-49E1-7943-9D8B-DD566C39B6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70700" y="1914525"/>
            <a:ext cx="1702531" cy="2667000"/>
          </a:xfrm>
          <a:custGeom>
            <a:avLst/>
            <a:gdLst>
              <a:gd name="connsiteX0" fmla="*/ 607865 w 1702531"/>
              <a:gd name="connsiteY0" fmla="*/ 0 h 2667000"/>
              <a:gd name="connsiteX1" fmla="*/ 1465226 w 1702531"/>
              <a:gd name="connsiteY1" fmla="*/ 622452 h 2667000"/>
              <a:gd name="connsiteX2" fmla="*/ 1673896 w 1702531"/>
              <a:gd name="connsiteY2" fmla="*/ 1272164 h 2667000"/>
              <a:gd name="connsiteX3" fmla="*/ 1365427 w 1702531"/>
              <a:gd name="connsiteY3" fmla="*/ 2221743 h 2667000"/>
              <a:gd name="connsiteX4" fmla="*/ 1360891 w 1702531"/>
              <a:gd name="connsiteY4" fmla="*/ 2239917 h 2667000"/>
              <a:gd name="connsiteX5" fmla="*/ 1120467 w 1702531"/>
              <a:gd name="connsiteY5" fmla="*/ 2539784 h 2667000"/>
              <a:gd name="connsiteX6" fmla="*/ 762099 w 1702531"/>
              <a:gd name="connsiteY6" fmla="*/ 2667000 h 2667000"/>
              <a:gd name="connsiteX7" fmla="*/ 0 w 1702531"/>
              <a:gd name="connsiteY7" fmla="*/ 2667000 h 2667000"/>
              <a:gd name="connsiteX8" fmla="*/ 430949 w 1702531"/>
              <a:gd name="connsiteY8" fmla="*/ 1340315 h 2667000"/>
              <a:gd name="connsiteX9" fmla="*/ 684982 w 1702531"/>
              <a:gd name="connsiteY9" fmla="*/ 567930 h 2667000"/>
              <a:gd name="connsiteX10" fmla="*/ 671373 w 1702531"/>
              <a:gd name="connsiteY10" fmla="*/ 140847 h 2667000"/>
              <a:gd name="connsiteX11" fmla="*/ 607865 w 1702531"/>
              <a:gd name="connsiteY11" fmla="*/ 0 h 266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02531" h="2667000">
                <a:moveTo>
                  <a:pt x="607865" y="0"/>
                </a:moveTo>
                <a:cubicBezTo>
                  <a:pt x="607865" y="0"/>
                  <a:pt x="607865" y="0"/>
                  <a:pt x="1465226" y="622452"/>
                </a:cubicBezTo>
                <a:cubicBezTo>
                  <a:pt x="1669360" y="767842"/>
                  <a:pt x="1751013" y="1031361"/>
                  <a:pt x="1673896" y="1272164"/>
                </a:cubicBezTo>
                <a:cubicBezTo>
                  <a:pt x="1673896" y="1272164"/>
                  <a:pt x="1673896" y="1272164"/>
                  <a:pt x="1365427" y="2221743"/>
                </a:cubicBezTo>
                <a:cubicBezTo>
                  <a:pt x="1365427" y="2221743"/>
                  <a:pt x="1365427" y="2221743"/>
                  <a:pt x="1360891" y="2239917"/>
                </a:cubicBezTo>
                <a:cubicBezTo>
                  <a:pt x="1347282" y="2280808"/>
                  <a:pt x="1288310" y="2412567"/>
                  <a:pt x="1120467" y="2539784"/>
                </a:cubicBezTo>
                <a:cubicBezTo>
                  <a:pt x="948088" y="2667000"/>
                  <a:pt x="766635" y="2667000"/>
                  <a:pt x="762099" y="2667000"/>
                </a:cubicBezTo>
                <a:lnTo>
                  <a:pt x="0" y="2667000"/>
                </a:lnTo>
                <a:cubicBezTo>
                  <a:pt x="0" y="2667000"/>
                  <a:pt x="0" y="2667000"/>
                  <a:pt x="430949" y="1340315"/>
                </a:cubicBezTo>
                <a:cubicBezTo>
                  <a:pt x="430949" y="1340315"/>
                  <a:pt x="430949" y="1340315"/>
                  <a:pt x="684982" y="567930"/>
                </a:cubicBezTo>
                <a:cubicBezTo>
                  <a:pt x="684982" y="558844"/>
                  <a:pt x="743954" y="368019"/>
                  <a:pt x="671373" y="140847"/>
                </a:cubicBezTo>
                <a:cubicBezTo>
                  <a:pt x="653228" y="86325"/>
                  <a:pt x="630546" y="40891"/>
                  <a:pt x="60786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4E70C0A-17C7-D745-96DE-D98151BE892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900613" y="1048697"/>
            <a:ext cx="2606458" cy="2137416"/>
          </a:xfrm>
          <a:custGeom>
            <a:avLst/>
            <a:gdLst>
              <a:gd name="connsiteX0" fmla="*/ 1198252 w 2606458"/>
              <a:gd name="connsiteY0" fmla="*/ 0 h 2137416"/>
              <a:gd name="connsiteX1" fmla="*/ 1538664 w 2606458"/>
              <a:gd name="connsiteY1" fmla="*/ 112376 h 2137416"/>
              <a:gd name="connsiteX2" fmla="*/ 2355654 w 2606458"/>
              <a:gd name="connsiteY2" fmla="*/ 702634 h 2137416"/>
              <a:gd name="connsiteX3" fmla="*/ 2568979 w 2606458"/>
              <a:gd name="connsiteY3" fmla="*/ 1029547 h 2137416"/>
              <a:gd name="connsiteX4" fmla="*/ 2582595 w 2606458"/>
              <a:gd name="connsiteY4" fmla="*/ 1410944 h 2137416"/>
              <a:gd name="connsiteX5" fmla="*/ 2346576 w 2606458"/>
              <a:gd name="connsiteY5" fmla="*/ 2137416 h 2137416"/>
              <a:gd name="connsiteX6" fmla="*/ 1220946 w 2606458"/>
              <a:gd name="connsiteY6" fmla="*/ 1315595 h 2137416"/>
              <a:gd name="connsiteX7" fmla="*/ 562815 w 2606458"/>
              <a:gd name="connsiteY7" fmla="*/ 834307 h 2137416"/>
              <a:gd name="connsiteX8" fmla="*/ 158859 w 2606458"/>
              <a:gd name="connsiteY8" fmla="*/ 716256 h 2137416"/>
              <a:gd name="connsiteX9" fmla="*/ 154321 w 2606458"/>
              <a:gd name="connsiteY9" fmla="*/ 716256 h 2137416"/>
              <a:gd name="connsiteX10" fmla="*/ 0 w 2606458"/>
              <a:gd name="connsiteY10" fmla="*/ 729877 h 2137416"/>
              <a:gd name="connsiteX11" fmla="*/ 857839 w 2606458"/>
              <a:gd name="connsiteY11" fmla="*/ 112376 h 2137416"/>
              <a:gd name="connsiteX12" fmla="*/ 1198252 w 2606458"/>
              <a:gd name="connsiteY12" fmla="*/ 0 h 2137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06458" h="2137416">
                <a:moveTo>
                  <a:pt x="1198252" y="0"/>
                </a:moveTo>
                <a:cubicBezTo>
                  <a:pt x="1317396" y="0"/>
                  <a:pt x="1436541" y="37459"/>
                  <a:pt x="1538664" y="112376"/>
                </a:cubicBezTo>
                <a:cubicBezTo>
                  <a:pt x="1538664" y="112376"/>
                  <a:pt x="1538664" y="112376"/>
                  <a:pt x="2355654" y="702634"/>
                </a:cubicBezTo>
                <a:cubicBezTo>
                  <a:pt x="2391964" y="729877"/>
                  <a:pt x="2505435" y="829767"/>
                  <a:pt x="2568979" y="1029547"/>
                </a:cubicBezTo>
                <a:cubicBezTo>
                  <a:pt x="2641600" y="1233867"/>
                  <a:pt x="2587134" y="1406404"/>
                  <a:pt x="2582595" y="1410944"/>
                </a:cubicBezTo>
                <a:cubicBezTo>
                  <a:pt x="2582595" y="1410944"/>
                  <a:pt x="2582595" y="1410944"/>
                  <a:pt x="2346576" y="2137416"/>
                </a:cubicBezTo>
                <a:cubicBezTo>
                  <a:pt x="2346576" y="2137416"/>
                  <a:pt x="2346576" y="2137416"/>
                  <a:pt x="1220946" y="1315595"/>
                </a:cubicBezTo>
                <a:cubicBezTo>
                  <a:pt x="1220946" y="1315595"/>
                  <a:pt x="1220946" y="1315595"/>
                  <a:pt x="562815" y="834307"/>
                </a:cubicBezTo>
                <a:cubicBezTo>
                  <a:pt x="553738" y="829767"/>
                  <a:pt x="399417" y="716256"/>
                  <a:pt x="158859" y="716256"/>
                </a:cubicBezTo>
                <a:cubicBezTo>
                  <a:pt x="158859" y="716256"/>
                  <a:pt x="154321" y="716256"/>
                  <a:pt x="154321" y="716256"/>
                </a:cubicBezTo>
                <a:cubicBezTo>
                  <a:pt x="95316" y="716256"/>
                  <a:pt x="45389" y="725337"/>
                  <a:pt x="0" y="729877"/>
                </a:cubicBezTo>
                <a:cubicBezTo>
                  <a:pt x="0" y="729877"/>
                  <a:pt x="0" y="729877"/>
                  <a:pt x="857839" y="112376"/>
                </a:cubicBezTo>
                <a:cubicBezTo>
                  <a:pt x="959963" y="37459"/>
                  <a:pt x="1079107" y="0"/>
                  <a:pt x="11982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D75356E-0500-E44F-B522-AF3FEC34C42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040097" y="3300414"/>
            <a:ext cx="1930491" cy="2517775"/>
          </a:xfrm>
          <a:custGeom>
            <a:avLst/>
            <a:gdLst>
              <a:gd name="connsiteX0" fmla="*/ 873179 w 1930491"/>
              <a:gd name="connsiteY0" fmla="*/ 0 h 2517775"/>
              <a:gd name="connsiteX1" fmla="*/ 1299734 w 1930491"/>
              <a:gd name="connsiteY1" fmla="*/ 1327058 h 2517775"/>
              <a:gd name="connsiteX2" fmla="*/ 1544777 w 1930491"/>
              <a:gd name="connsiteY2" fmla="*/ 2108750 h 2517775"/>
              <a:gd name="connsiteX3" fmla="*/ 1807970 w 1930491"/>
              <a:gd name="connsiteY3" fmla="*/ 2445060 h 2517775"/>
              <a:gd name="connsiteX4" fmla="*/ 1930491 w 1930491"/>
              <a:gd name="connsiteY4" fmla="*/ 2517775 h 2517775"/>
              <a:gd name="connsiteX5" fmla="*/ 886793 w 1930491"/>
              <a:gd name="connsiteY5" fmla="*/ 2517775 h 2517775"/>
              <a:gd name="connsiteX6" fmla="*/ 333179 w 1930491"/>
              <a:gd name="connsiteY6" fmla="*/ 2117840 h 2517775"/>
              <a:gd name="connsiteX7" fmla="*/ 24607 w 1930491"/>
              <a:gd name="connsiteY7" fmla="*/ 1154359 h 2517775"/>
              <a:gd name="connsiteX8" fmla="*/ 20070 w 1930491"/>
              <a:gd name="connsiteY8" fmla="*/ 1145270 h 2517775"/>
              <a:gd name="connsiteX9" fmla="*/ 38221 w 1930491"/>
              <a:gd name="connsiteY9" fmla="*/ 763513 h 2517775"/>
              <a:gd name="connsiteX10" fmla="*/ 251498 w 1930491"/>
              <a:gd name="connsiteY10" fmla="*/ 449927 h 2517775"/>
              <a:gd name="connsiteX11" fmla="*/ 873179 w 1930491"/>
              <a:gd name="connsiteY11" fmla="*/ 0 h 251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30491" h="2517775">
                <a:moveTo>
                  <a:pt x="873179" y="0"/>
                </a:moveTo>
                <a:cubicBezTo>
                  <a:pt x="873179" y="0"/>
                  <a:pt x="873179" y="0"/>
                  <a:pt x="1299734" y="1327058"/>
                </a:cubicBezTo>
                <a:cubicBezTo>
                  <a:pt x="1299734" y="1327058"/>
                  <a:pt x="1299734" y="1327058"/>
                  <a:pt x="1544777" y="2108750"/>
                </a:cubicBezTo>
                <a:cubicBezTo>
                  <a:pt x="1549314" y="2113295"/>
                  <a:pt x="1612844" y="2304173"/>
                  <a:pt x="1807970" y="2445060"/>
                </a:cubicBezTo>
                <a:cubicBezTo>
                  <a:pt x="1848810" y="2476873"/>
                  <a:pt x="1889651" y="2499596"/>
                  <a:pt x="1930491" y="2517775"/>
                </a:cubicBezTo>
                <a:cubicBezTo>
                  <a:pt x="1930491" y="2517775"/>
                  <a:pt x="1930491" y="2517775"/>
                  <a:pt x="886793" y="2517775"/>
                </a:cubicBezTo>
                <a:cubicBezTo>
                  <a:pt x="632675" y="2517775"/>
                  <a:pt x="410322" y="2358710"/>
                  <a:pt x="333179" y="2117840"/>
                </a:cubicBezTo>
                <a:cubicBezTo>
                  <a:pt x="333179" y="2117840"/>
                  <a:pt x="333179" y="2117840"/>
                  <a:pt x="24607" y="1154359"/>
                </a:cubicBezTo>
                <a:cubicBezTo>
                  <a:pt x="24607" y="1154359"/>
                  <a:pt x="24607" y="1154359"/>
                  <a:pt x="20070" y="1145270"/>
                </a:cubicBezTo>
                <a:cubicBezTo>
                  <a:pt x="6456" y="1104367"/>
                  <a:pt x="-25309" y="963481"/>
                  <a:pt x="38221" y="763513"/>
                </a:cubicBezTo>
                <a:cubicBezTo>
                  <a:pt x="106288" y="554456"/>
                  <a:pt x="251498" y="449927"/>
                  <a:pt x="251498" y="449927"/>
                </a:cubicBezTo>
                <a:cubicBezTo>
                  <a:pt x="251498" y="449927"/>
                  <a:pt x="251498" y="449927"/>
                  <a:pt x="87317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E151095-1F2A-5C4B-A3E3-912B1BEC5F0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426075" y="4413250"/>
            <a:ext cx="2724150" cy="1404938"/>
          </a:xfrm>
          <a:custGeom>
            <a:avLst/>
            <a:gdLst>
              <a:gd name="connsiteX0" fmla="*/ 2724150 w 2724150"/>
              <a:gd name="connsiteY0" fmla="*/ 0 h 1404938"/>
              <a:gd name="connsiteX1" fmla="*/ 2397252 w 2724150"/>
              <a:gd name="connsiteY1" fmla="*/ 1004826 h 1404938"/>
              <a:gd name="connsiteX2" fmla="*/ 1843342 w 2724150"/>
              <a:gd name="connsiteY2" fmla="*/ 1404938 h 1404938"/>
              <a:gd name="connsiteX3" fmla="*/ 808165 w 2724150"/>
              <a:gd name="connsiteY3" fmla="*/ 1404938 h 1404938"/>
              <a:gd name="connsiteX4" fmla="*/ 463106 w 2724150"/>
              <a:gd name="connsiteY4" fmla="*/ 1273083 h 1404938"/>
              <a:gd name="connsiteX5" fmla="*/ 231553 w 2724150"/>
              <a:gd name="connsiteY5" fmla="*/ 972999 h 1404938"/>
              <a:gd name="connsiteX6" fmla="*/ 0 w 2724150"/>
              <a:gd name="connsiteY6" fmla="*/ 240977 h 1404938"/>
              <a:gd name="connsiteX7" fmla="*/ 1393857 w 2724150"/>
              <a:gd name="connsiteY7" fmla="*/ 240977 h 1404938"/>
              <a:gd name="connsiteX8" fmla="*/ 2206562 w 2724150"/>
              <a:gd name="connsiteY8" fmla="*/ 240977 h 1404938"/>
              <a:gd name="connsiteX9" fmla="*/ 2610644 w 2724150"/>
              <a:gd name="connsiteY9" fmla="*/ 95481 h 1404938"/>
              <a:gd name="connsiteX10" fmla="*/ 2724150 w 2724150"/>
              <a:gd name="connsiteY10" fmla="*/ 0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24150" h="1404938">
                <a:moveTo>
                  <a:pt x="2724150" y="0"/>
                </a:moveTo>
                <a:cubicBezTo>
                  <a:pt x="2724150" y="0"/>
                  <a:pt x="2724150" y="0"/>
                  <a:pt x="2397252" y="1004826"/>
                </a:cubicBezTo>
                <a:cubicBezTo>
                  <a:pt x="2320068" y="1245803"/>
                  <a:pt x="2097596" y="1404938"/>
                  <a:pt x="1843342" y="1404938"/>
                </a:cubicBezTo>
                <a:cubicBezTo>
                  <a:pt x="1843342" y="1404938"/>
                  <a:pt x="1843342" y="1404938"/>
                  <a:pt x="808165" y="1404938"/>
                </a:cubicBezTo>
                <a:cubicBezTo>
                  <a:pt x="758222" y="1404938"/>
                  <a:pt x="622014" y="1386751"/>
                  <a:pt x="463106" y="1273083"/>
                </a:cubicBezTo>
                <a:cubicBezTo>
                  <a:pt x="286036" y="1145775"/>
                  <a:pt x="231553" y="972999"/>
                  <a:pt x="231553" y="972999"/>
                </a:cubicBezTo>
                <a:cubicBezTo>
                  <a:pt x="231553" y="972999"/>
                  <a:pt x="231553" y="972999"/>
                  <a:pt x="0" y="240977"/>
                </a:cubicBezTo>
                <a:cubicBezTo>
                  <a:pt x="0" y="240977"/>
                  <a:pt x="0" y="240977"/>
                  <a:pt x="1393857" y="240977"/>
                </a:cubicBezTo>
                <a:cubicBezTo>
                  <a:pt x="1393857" y="240977"/>
                  <a:pt x="1393857" y="240977"/>
                  <a:pt x="2206562" y="240977"/>
                </a:cubicBezTo>
                <a:cubicBezTo>
                  <a:pt x="2220182" y="240977"/>
                  <a:pt x="2415413" y="240977"/>
                  <a:pt x="2610644" y="95481"/>
                </a:cubicBezTo>
                <a:cubicBezTo>
                  <a:pt x="2651506" y="63654"/>
                  <a:pt x="2692368" y="31827"/>
                  <a:pt x="27241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D06221C-70C2-B344-91F6-E2C662FDC30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23570" y="1836738"/>
            <a:ext cx="2412105" cy="2354262"/>
          </a:xfrm>
          <a:custGeom>
            <a:avLst/>
            <a:gdLst>
              <a:gd name="connsiteX0" fmla="*/ 1431487 w 2412105"/>
              <a:gd name="connsiteY0" fmla="*/ 0 h 2354262"/>
              <a:gd name="connsiteX1" fmla="*/ 1436027 w 2412105"/>
              <a:gd name="connsiteY1" fmla="*/ 0 h 2354262"/>
              <a:gd name="connsiteX2" fmla="*/ 1794679 w 2412105"/>
              <a:gd name="connsiteY2" fmla="*/ 104533 h 2354262"/>
              <a:gd name="connsiteX3" fmla="*/ 2412105 w 2412105"/>
              <a:gd name="connsiteY3" fmla="*/ 559024 h 2354262"/>
              <a:gd name="connsiteX4" fmla="*/ 1286210 w 2412105"/>
              <a:gd name="connsiteY4" fmla="*/ 1377107 h 2354262"/>
              <a:gd name="connsiteX5" fmla="*/ 627925 w 2412105"/>
              <a:gd name="connsiteY5" fmla="*/ 1849777 h 2354262"/>
              <a:gd name="connsiteX6" fmla="*/ 387310 w 2412105"/>
              <a:gd name="connsiteY6" fmla="*/ 2204280 h 2354262"/>
              <a:gd name="connsiteX7" fmla="*/ 355531 w 2412105"/>
              <a:gd name="connsiteY7" fmla="*/ 2354262 h 2354262"/>
              <a:gd name="connsiteX8" fmla="*/ 28658 w 2412105"/>
              <a:gd name="connsiteY8" fmla="*/ 1349838 h 2354262"/>
              <a:gd name="connsiteX9" fmla="*/ 237494 w 2412105"/>
              <a:gd name="connsiteY9" fmla="*/ 699916 h 2354262"/>
              <a:gd name="connsiteX10" fmla="*/ 1054676 w 2412105"/>
              <a:gd name="connsiteY10" fmla="*/ 104533 h 2354262"/>
              <a:gd name="connsiteX11" fmla="*/ 1431487 w 2412105"/>
              <a:gd name="connsiteY11" fmla="*/ 0 h 2354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2105" h="2354262">
                <a:moveTo>
                  <a:pt x="1431487" y="0"/>
                </a:moveTo>
                <a:cubicBezTo>
                  <a:pt x="1431487" y="0"/>
                  <a:pt x="1436027" y="0"/>
                  <a:pt x="1436027" y="0"/>
                </a:cubicBezTo>
                <a:cubicBezTo>
                  <a:pt x="1649402" y="0"/>
                  <a:pt x="1794679" y="104533"/>
                  <a:pt x="1794679" y="104533"/>
                </a:cubicBezTo>
                <a:cubicBezTo>
                  <a:pt x="1794679" y="104533"/>
                  <a:pt x="1794679" y="104533"/>
                  <a:pt x="2412105" y="559024"/>
                </a:cubicBezTo>
                <a:cubicBezTo>
                  <a:pt x="2412105" y="559024"/>
                  <a:pt x="2412105" y="559024"/>
                  <a:pt x="1286210" y="1377107"/>
                </a:cubicBezTo>
                <a:cubicBezTo>
                  <a:pt x="1286210" y="1377107"/>
                  <a:pt x="1286210" y="1377107"/>
                  <a:pt x="627925" y="1849777"/>
                </a:cubicBezTo>
                <a:cubicBezTo>
                  <a:pt x="618845" y="1858867"/>
                  <a:pt x="459949" y="1972490"/>
                  <a:pt x="387310" y="2204280"/>
                </a:cubicBezTo>
                <a:cubicBezTo>
                  <a:pt x="369151" y="2258819"/>
                  <a:pt x="360071" y="2308813"/>
                  <a:pt x="355531" y="2354262"/>
                </a:cubicBezTo>
                <a:cubicBezTo>
                  <a:pt x="355531" y="2354262"/>
                  <a:pt x="355531" y="2354262"/>
                  <a:pt x="28658" y="1349838"/>
                </a:cubicBezTo>
                <a:cubicBezTo>
                  <a:pt x="-48520" y="1108958"/>
                  <a:pt x="33198" y="845353"/>
                  <a:pt x="237494" y="699916"/>
                </a:cubicBezTo>
                <a:cubicBezTo>
                  <a:pt x="237494" y="699916"/>
                  <a:pt x="237494" y="699916"/>
                  <a:pt x="1054676" y="104533"/>
                </a:cubicBezTo>
                <a:cubicBezTo>
                  <a:pt x="1090995" y="81809"/>
                  <a:pt x="1218112" y="4545"/>
                  <a:pt x="143148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13B457C0-A7CE-7A44-817A-D506FAAAA87D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1621B261-CF6E-BF40-B9CF-01A972A7EF32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92DD251F-B7D5-174A-A635-08BCE6872FA3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898C06-E365-D74E-A2AB-9A456F3AC16B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967280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407861D-C802-9744-ACDE-3E5295EB48F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80150" y="1012826"/>
            <a:ext cx="2466754" cy="3890963"/>
          </a:xfrm>
          <a:custGeom>
            <a:avLst/>
            <a:gdLst>
              <a:gd name="connsiteX0" fmla="*/ 265681 w 2466754"/>
              <a:gd name="connsiteY0" fmla="*/ 0 h 3890963"/>
              <a:gd name="connsiteX1" fmla="*/ 2164807 w 2466754"/>
              <a:gd name="connsiteY1" fmla="*/ 1384001 h 3890963"/>
              <a:gd name="connsiteX2" fmla="*/ 2435408 w 2466754"/>
              <a:gd name="connsiteY2" fmla="*/ 2221297 h 3890963"/>
              <a:gd name="connsiteX3" fmla="*/ 1539965 w 2466754"/>
              <a:gd name="connsiteY3" fmla="*/ 3344258 h 3890963"/>
              <a:gd name="connsiteX4" fmla="*/ 0 w 2466754"/>
              <a:gd name="connsiteY4" fmla="*/ 3890963 h 3890963"/>
              <a:gd name="connsiteX5" fmla="*/ 1116844 w 2466754"/>
              <a:gd name="connsiteY5" fmla="*/ 2841881 h 3890963"/>
              <a:gd name="connsiteX6" fmla="*/ 1057804 w 2466754"/>
              <a:gd name="connsiteY6" fmla="*/ 1196841 h 3890963"/>
              <a:gd name="connsiteX7" fmla="*/ 265681 w 2466754"/>
              <a:gd name="connsiteY7" fmla="*/ 0 h 3890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6754" h="3890963">
                <a:moveTo>
                  <a:pt x="265681" y="0"/>
                </a:moveTo>
                <a:cubicBezTo>
                  <a:pt x="265681" y="0"/>
                  <a:pt x="265681" y="0"/>
                  <a:pt x="2164807" y="1384001"/>
                </a:cubicBezTo>
                <a:cubicBezTo>
                  <a:pt x="2405888" y="1556385"/>
                  <a:pt x="2528888" y="1935631"/>
                  <a:pt x="2435408" y="2221297"/>
                </a:cubicBezTo>
                <a:cubicBezTo>
                  <a:pt x="2435408" y="2221297"/>
                  <a:pt x="2214007" y="2866507"/>
                  <a:pt x="1539965" y="3344258"/>
                </a:cubicBezTo>
                <a:cubicBezTo>
                  <a:pt x="905283" y="3797383"/>
                  <a:pt x="0" y="3890963"/>
                  <a:pt x="0" y="3890963"/>
                </a:cubicBezTo>
                <a:cubicBezTo>
                  <a:pt x="560882" y="3817084"/>
                  <a:pt x="1013523" y="3388586"/>
                  <a:pt x="1116844" y="2841881"/>
                </a:cubicBezTo>
                <a:cubicBezTo>
                  <a:pt x="1116844" y="2841881"/>
                  <a:pt x="1289044" y="1945482"/>
                  <a:pt x="1057804" y="1196841"/>
                </a:cubicBezTo>
                <a:cubicBezTo>
                  <a:pt x="806883" y="408798"/>
                  <a:pt x="265681" y="0"/>
                  <a:pt x="26568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80F428E-C216-7D41-80FD-0B6340FD170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42533" y="2687639"/>
            <a:ext cx="3136155" cy="3298825"/>
          </a:xfrm>
          <a:custGeom>
            <a:avLst/>
            <a:gdLst>
              <a:gd name="connsiteX0" fmla="*/ 1044828 w 3136155"/>
              <a:gd name="connsiteY0" fmla="*/ 0 h 3298825"/>
              <a:gd name="connsiteX1" fmla="*/ 646245 w 3136155"/>
              <a:gd name="connsiteY1" fmla="*/ 930564 h 3298825"/>
              <a:gd name="connsiteX2" fmla="*/ 779106 w 3136155"/>
              <a:gd name="connsiteY2" fmla="*/ 1501704 h 3298825"/>
              <a:gd name="connsiteX3" fmla="*/ 774185 w 3136155"/>
              <a:gd name="connsiteY3" fmla="*/ 1501704 h 3298825"/>
              <a:gd name="connsiteX4" fmla="*/ 1787864 w 3136155"/>
              <a:gd name="connsiteY4" fmla="*/ 2796616 h 3298825"/>
              <a:gd name="connsiteX5" fmla="*/ 3136155 w 3136155"/>
              <a:gd name="connsiteY5" fmla="*/ 3298825 h 3298825"/>
              <a:gd name="connsiteX6" fmla="*/ 784027 w 3136155"/>
              <a:gd name="connsiteY6" fmla="*/ 3298825 h 3298825"/>
              <a:gd name="connsiteX7" fmla="*/ 70515 w 3136155"/>
              <a:gd name="connsiteY7" fmla="*/ 2781845 h 3298825"/>
              <a:gd name="connsiteX8" fmla="*/ 134485 w 3136155"/>
              <a:gd name="connsiteY8" fmla="*/ 1344148 h 3298825"/>
              <a:gd name="connsiteX9" fmla="*/ 1044828 w 3136155"/>
              <a:gd name="connsiteY9" fmla="*/ 0 h 3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6155" h="3298825">
                <a:moveTo>
                  <a:pt x="1044828" y="0"/>
                </a:moveTo>
                <a:cubicBezTo>
                  <a:pt x="798789" y="236334"/>
                  <a:pt x="646245" y="566216"/>
                  <a:pt x="646245" y="930564"/>
                </a:cubicBezTo>
                <a:cubicBezTo>
                  <a:pt x="646245" y="1137356"/>
                  <a:pt x="695453" y="1329377"/>
                  <a:pt x="779106" y="1501704"/>
                </a:cubicBezTo>
                <a:cubicBezTo>
                  <a:pt x="779106" y="1501704"/>
                  <a:pt x="779106" y="1501704"/>
                  <a:pt x="774185" y="1501704"/>
                </a:cubicBezTo>
                <a:cubicBezTo>
                  <a:pt x="774185" y="1501704"/>
                  <a:pt x="1162926" y="2328872"/>
                  <a:pt x="1787864" y="2796616"/>
                </a:cubicBezTo>
                <a:cubicBezTo>
                  <a:pt x="2452168" y="3288978"/>
                  <a:pt x="3136155" y="3298825"/>
                  <a:pt x="3136155" y="3298825"/>
                </a:cubicBezTo>
                <a:cubicBezTo>
                  <a:pt x="3136155" y="3298825"/>
                  <a:pt x="3136155" y="3298825"/>
                  <a:pt x="784027" y="3298825"/>
                </a:cubicBezTo>
                <a:cubicBezTo>
                  <a:pt x="483860" y="3298825"/>
                  <a:pt x="164010" y="3067415"/>
                  <a:pt x="70515" y="2781845"/>
                </a:cubicBezTo>
                <a:cubicBezTo>
                  <a:pt x="65595" y="2752303"/>
                  <a:pt x="-121395" y="2112233"/>
                  <a:pt x="134485" y="1344148"/>
                </a:cubicBezTo>
                <a:cubicBezTo>
                  <a:pt x="385445" y="605605"/>
                  <a:pt x="1044828" y="0"/>
                  <a:pt x="10448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C116A69-4FE8-8244-974C-418A311ED85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457798" y="2013084"/>
            <a:ext cx="3258915" cy="3455855"/>
          </a:xfrm>
          <a:custGeom>
            <a:avLst/>
            <a:gdLst>
              <a:gd name="connsiteX0" fmla="*/ 1689412 w 3258915"/>
              <a:gd name="connsiteY0" fmla="*/ 187 h 3455855"/>
              <a:gd name="connsiteX1" fmla="*/ 3258915 w 3258915"/>
              <a:gd name="connsiteY1" fmla="*/ 462912 h 3455855"/>
              <a:gd name="connsiteX2" fmla="*/ 2643906 w 3258915"/>
              <a:gd name="connsiteY2" fmla="*/ 310311 h 3455855"/>
              <a:gd name="connsiteX3" fmla="*/ 1728772 w 3258915"/>
              <a:gd name="connsiteY3" fmla="*/ 674584 h 3455855"/>
              <a:gd name="connsiteX4" fmla="*/ 818558 w 3258915"/>
              <a:gd name="connsiteY4" fmla="*/ 2018455 h 3455855"/>
              <a:gd name="connsiteX5" fmla="*/ 754598 w 3258915"/>
              <a:gd name="connsiteY5" fmla="*/ 3455855 h 3455855"/>
              <a:gd name="connsiteX6" fmla="*/ 31347 w 3258915"/>
              <a:gd name="connsiteY6" fmla="*/ 1220993 h 3455855"/>
              <a:gd name="connsiteX7" fmla="*/ 301951 w 3258915"/>
              <a:gd name="connsiteY7" fmla="*/ 384151 h 3455855"/>
              <a:gd name="connsiteX8" fmla="*/ 301951 w 3258915"/>
              <a:gd name="connsiteY8" fmla="*/ 379228 h 3455855"/>
              <a:gd name="connsiteX9" fmla="*/ 1689412 w 3258915"/>
              <a:gd name="connsiteY9" fmla="*/ 187 h 345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58915" h="3455855">
                <a:moveTo>
                  <a:pt x="1689412" y="187"/>
                </a:moveTo>
                <a:cubicBezTo>
                  <a:pt x="2466783" y="5110"/>
                  <a:pt x="3258915" y="462912"/>
                  <a:pt x="3258915" y="462912"/>
                </a:cubicBezTo>
                <a:cubicBezTo>
                  <a:pt x="3076872" y="364460"/>
                  <a:pt x="2865309" y="310311"/>
                  <a:pt x="2643906" y="310311"/>
                </a:cubicBezTo>
                <a:cubicBezTo>
                  <a:pt x="2289661" y="310311"/>
                  <a:pt x="1964936" y="448144"/>
                  <a:pt x="1728772" y="674584"/>
                </a:cubicBezTo>
                <a:cubicBezTo>
                  <a:pt x="1728772" y="674584"/>
                  <a:pt x="1069482" y="1280064"/>
                  <a:pt x="818558" y="2018455"/>
                </a:cubicBezTo>
                <a:cubicBezTo>
                  <a:pt x="562715" y="2786381"/>
                  <a:pt x="749677" y="3426320"/>
                  <a:pt x="754598" y="3455855"/>
                </a:cubicBezTo>
                <a:cubicBezTo>
                  <a:pt x="754598" y="3455855"/>
                  <a:pt x="754598" y="3455855"/>
                  <a:pt x="31347" y="1220993"/>
                </a:cubicBezTo>
                <a:cubicBezTo>
                  <a:pt x="-62135" y="935482"/>
                  <a:pt x="60867" y="556442"/>
                  <a:pt x="301951" y="384151"/>
                </a:cubicBezTo>
                <a:cubicBezTo>
                  <a:pt x="301951" y="384151"/>
                  <a:pt x="301951" y="384151"/>
                  <a:pt x="301951" y="379228"/>
                </a:cubicBezTo>
                <a:cubicBezTo>
                  <a:pt x="316711" y="374305"/>
                  <a:pt x="867759" y="-9658"/>
                  <a:pt x="1689412" y="18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EBC3E4E7-BA9B-0448-90E1-415EA46E1E5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916488" y="3233739"/>
            <a:ext cx="3798887" cy="2752725"/>
          </a:xfrm>
          <a:custGeom>
            <a:avLst/>
            <a:gdLst>
              <a:gd name="connsiteX0" fmla="*/ 3798887 w 3798887"/>
              <a:gd name="connsiteY0" fmla="*/ 0 h 2752725"/>
              <a:gd name="connsiteX1" fmla="*/ 3075524 w 3798887"/>
              <a:gd name="connsiteY1" fmla="*/ 2235666 h 2752725"/>
              <a:gd name="connsiteX2" fmla="*/ 2362002 w 3798887"/>
              <a:gd name="connsiteY2" fmla="*/ 2752725 h 2752725"/>
              <a:gd name="connsiteX3" fmla="*/ 1013693 w 3798887"/>
              <a:gd name="connsiteY3" fmla="*/ 2250439 h 2752725"/>
              <a:gd name="connsiteX4" fmla="*/ 0 w 3798887"/>
              <a:gd name="connsiteY4" fmla="*/ 955329 h 2752725"/>
              <a:gd name="connsiteX5" fmla="*/ 4921 w 3798887"/>
              <a:gd name="connsiteY5" fmla="*/ 955329 h 2752725"/>
              <a:gd name="connsiteX6" fmla="*/ 1185922 w 3798887"/>
              <a:gd name="connsiteY6" fmla="*/ 1684136 h 2752725"/>
              <a:gd name="connsiteX7" fmla="*/ 1363072 w 3798887"/>
              <a:gd name="connsiteY7" fmla="*/ 1669363 h 2752725"/>
              <a:gd name="connsiteX8" fmla="*/ 2903295 w 3798887"/>
              <a:gd name="connsiteY8" fmla="*/ 1122757 h 2752725"/>
              <a:gd name="connsiteX9" fmla="*/ 3798887 w 3798887"/>
              <a:gd name="connsiteY9" fmla="*/ 0 h 275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98887" h="2752725">
                <a:moveTo>
                  <a:pt x="3798887" y="0"/>
                </a:moveTo>
                <a:cubicBezTo>
                  <a:pt x="3798887" y="0"/>
                  <a:pt x="3798887" y="0"/>
                  <a:pt x="3075524" y="2235666"/>
                </a:cubicBezTo>
                <a:cubicBezTo>
                  <a:pt x="2982028" y="2521280"/>
                  <a:pt x="2662174" y="2752725"/>
                  <a:pt x="2362002" y="2752725"/>
                </a:cubicBezTo>
                <a:cubicBezTo>
                  <a:pt x="2362002" y="2752725"/>
                  <a:pt x="1678006" y="2742876"/>
                  <a:pt x="1013693" y="2250439"/>
                </a:cubicBezTo>
                <a:cubicBezTo>
                  <a:pt x="388746" y="1782624"/>
                  <a:pt x="0" y="955329"/>
                  <a:pt x="0" y="955329"/>
                </a:cubicBezTo>
                <a:cubicBezTo>
                  <a:pt x="0" y="955329"/>
                  <a:pt x="0" y="955329"/>
                  <a:pt x="4921" y="955329"/>
                </a:cubicBezTo>
                <a:cubicBezTo>
                  <a:pt x="221438" y="1383749"/>
                  <a:pt x="669234" y="1684136"/>
                  <a:pt x="1185922" y="1684136"/>
                </a:cubicBezTo>
                <a:cubicBezTo>
                  <a:pt x="1244972" y="1684136"/>
                  <a:pt x="1304022" y="1679212"/>
                  <a:pt x="1363072" y="1669363"/>
                </a:cubicBezTo>
                <a:cubicBezTo>
                  <a:pt x="1363072" y="1669363"/>
                  <a:pt x="2268506" y="1575800"/>
                  <a:pt x="2903295" y="1122757"/>
                </a:cubicBezTo>
                <a:cubicBezTo>
                  <a:pt x="3577449" y="645093"/>
                  <a:pt x="3798887" y="0"/>
                  <a:pt x="379888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E4EF80C-EFB6-FA4A-BACB-1D7B043C34B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60788" y="879356"/>
            <a:ext cx="3697841" cy="2975094"/>
          </a:xfrm>
          <a:custGeom>
            <a:avLst/>
            <a:gdLst>
              <a:gd name="connsiteX0" fmla="*/ 2342124 w 3697841"/>
              <a:gd name="connsiteY0" fmla="*/ 0 h 2975094"/>
              <a:gd name="connsiteX1" fmla="*/ 2784963 w 3697841"/>
              <a:gd name="connsiteY1" fmla="*/ 132993 h 2975094"/>
              <a:gd name="connsiteX2" fmla="*/ 3577152 w 3697841"/>
              <a:gd name="connsiteY2" fmla="*/ 1329926 h 2975094"/>
              <a:gd name="connsiteX3" fmla="*/ 3636197 w 3697841"/>
              <a:gd name="connsiteY3" fmla="*/ 2975094 h 2975094"/>
              <a:gd name="connsiteX4" fmla="*/ 3655879 w 3697841"/>
              <a:gd name="connsiteY4" fmla="*/ 2738663 h 2975094"/>
              <a:gd name="connsiteX5" fmla="*/ 2957178 w 3697841"/>
              <a:gd name="connsiteY5" fmla="*/ 1595912 h 2975094"/>
              <a:gd name="connsiteX6" fmla="*/ 1387561 w 3697841"/>
              <a:gd name="connsiteY6" fmla="*/ 1132900 h 2975094"/>
              <a:gd name="connsiteX7" fmla="*/ 0 w 3697841"/>
              <a:gd name="connsiteY7" fmla="*/ 1512175 h 2975094"/>
              <a:gd name="connsiteX8" fmla="*/ 1899286 w 3697841"/>
              <a:gd name="connsiteY8" fmla="*/ 132993 h 2975094"/>
              <a:gd name="connsiteX9" fmla="*/ 2342124 w 3697841"/>
              <a:gd name="connsiteY9" fmla="*/ 0 h 297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97841" h="2975094">
                <a:moveTo>
                  <a:pt x="2342124" y="0"/>
                </a:moveTo>
                <a:cubicBezTo>
                  <a:pt x="2502038" y="0"/>
                  <a:pt x="2661952" y="44331"/>
                  <a:pt x="2784963" y="132993"/>
                </a:cubicBezTo>
                <a:cubicBezTo>
                  <a:pt x="2784963" y="132993"/>
                  <a:pt x="3326210" y="541822"/>
                  <a:pt x="3577152" y="1329926"/>
                </a:cubicBezTo>
                <a:cubicBezTo>
                  <a:pt x="3808412" y="2078625"/>
                  <a:pt x="3636197" y="2975094"/>
                  <a:pt x="3636197" y="2975094"/>
                </a:cubicBezTo>
                <a:cubicBezTo>
                  <a:pt x="3646038" y="2896284"/>
                  <a:pt x="3655879" y="2822399"/>
                  <a:pt x="3655879" y="2738663"/>
                </a:cubicBezTo>
                <a:cubicBezTo>
                  <a:pt x="3655879" y="2241172"/>
                  <a:pt x="3370494" y="1812640"/>
                  <a:pt x="2957178" y="1595912"/>
                </a:cubicBezTo>
                <a:cubicBezTo>
                  <a:pt x="2957178" y="1595912"/>
                  <a:pt x="2164989" y="1137826"/>
                  <a:pt x="1387561" y="1132900"/>
                </a:cubicBezTo>
                <a:cubicBezTo>
                  <a:pt x="565850" y="1123049"/>
                  <a:pt x="14761" y="1507250"/>
                  <a:pt x="0" y="1512175"/>
                </a:cubicBezTo>
                <a:cubicBezTo>
                  <a:pt x="0" y="1512175"/>
                  <a:pt x="0" y="1512175"/>
                  <a:pt x="1899286" y="132993"/>
                </a:cubicBezTo>
                <a:cubicBezTo>
                  <a:pt x="2022297" y="44331"/>
                  <a:pt x="2182210" y="0"/>
                  <a:pt x="234212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0BFB272E-9115-5545-89F2-3AEBA714FB11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4FBE13D7-D797-FD41-991F-EA4BCF31D74A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68EA562B-2720-3947-BD7D-77B408F6F36C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E3A1B8-02A3-3E42-BDF4-C0D3F07A316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175757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85D344F-21EA-0C46-B090-78A317B4DC8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46488" y="2919413"/>
            <a:ext cx="1757362" cy="2843212"/>
          </a:xfrm>
          <a:custGeom>
            <a:avLst/>
            <a:gdLst>
              <a:gd name="connsiteX0" fmla="*/ 741451 w 1757362"/>
              <a:gd name="connsiteY0" fmla="*/ 0 h 2843212"/>
              <a:gd name="connsiteX1" fmla="*/ 1757362 w 1757362"/>
              <a:gd name="connsiteY1" fmla="*/ 738497 h 2843212"/>
              <a:gd name="connsiteX2" fmla="*/ 1364106 w 1757362"/>
              <a:gd name="connsiteY2" fmla="*/ 1952913 h 2843212"/>
              <a:gd name="connsiteX3" fmla="*/ 1437842 w 1757362"/>
              <a:gd name="connsiteY3" fmla="*/ 2564225 h 2843212"/>
              <a:gd name="connsiteX4" fmla="*/ 1646759 w 1757362"/>
              <a:gd name="connsiteY4" fmla="*/ 2843212 h 2843212"/>
              <a:gd name="connsiteX5" fmla="*/ 0 w 1757362"/>
              <a:gd name="connsiteY5" fmla="*/ 738497 h 2843212"/>
              <a:gd name="connsiteX6" fmla="*/ 241689 w 1757362"/>
              <a:gd name="connsiteY6" fmla="*/ 237960 h 2843212"/>
              <a:gd name="connsiteX7" fmla="*/ 741451 w 1757362"/>
              <a:gd name="connsiteY7" fmla="*/ 0 h 2843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7362" h="2843212">
                <a:moveTo>
                  <a:pt x="741451" y="0"/>
                </a:moveTo>
                <a:cubicBezTo>
                  <a:pt x="741451" y="0"/>
                  <a:pt x="741451" y="0"/>
                  <a:pt x="1757362" y="738497"/>
                </a:cubicBezTo>
                <a:cubicBezTo>
                  <a:pt x="1757362" y="738497"/>
                  <a:pt x="1757362" y="738497"/>
                  <a:pt x="1364106" y="1952913"/>
                </a:cubicBezTo>
                <a:cubicBezTo>
                  <a:pt x="1360010" y="1965222"/>
                  <a:pt x="1294467" y="2277031"/>
                  <a:pt x="1437842" y="2564225"/>
                </a:cubicBezTo>
                <a:cubicBezTo>
                  <a:pt x="1499288" y="2691410"/>
                  <a:pt x="1577120" y="2781671"/>
                  <a:pt x="1646759" y="2843212"/>
                </a:cubicBezTo>
                <a:cubicBezTo>
                  <a:pt x="737355" y="2531402"/>
                  <a:pt x="86025" y="1714953"/>
                  <a:pt x="0" y="738497"/>
                </a:cubicBezTo>
                <a:cubicBezTo>
                  <a:pt x="0" y="685161"/>
                  <a:pt x="20482" y="455406"/>
                  <a:pt x="241689" y="237960"/>
                </a:cubicBezTo>
                <a:cubicBezTo>
                  <a:pt x="426027" y="53336"/>
                  <a:pt x="680005" y="8206"/>
                  <a:pt x="7414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DEEB360-ED68-A140-ABC6-822764FB3FA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789738" y="2020888"/>
            <a:ext cx="1770062" cy="2942698"/>
          </a:xfrm>
          <a:custGeom>
            <a:avLst/>
            <a:gdLst>
              <a:gd name="connsiteX0" fmla="*/ 1323449 w 1770062"/>
              <a:gd name="connsiteY0" fmla="*/ 0 h 2942698"/>
              <a:gd name="connsiteX1" fmla="*/ 1770062 w 1770062"/>
              <a:gd name="connsiteY1" fmla="*/ 1411575 h 2942698"/>
              <a:gd name="connsiteX2" fmla="*/ 1421786 w 1770062"/>
              <a:gd name="connsiteY2" fmla="*/ 2671323 h 2942698"/>
              <a:gd name="connsiteX3" fmla="*/ 934200 w 1770062"/>
              <a:gd name="connsiteY3" fmla="*/ 2933941 h 2942698"/>
              <a:gd name="connsiteX4" fmla="*/ 389250 w 1770062"/>
              <a:gd name="connsiteY4" fmla="*/ 2831356 h 2942698"/>
              <a:gd name="connsiteX5" fmla="*/ 0 w 1770062"/>
              <a:gd name="connsiteY5" fmla="*/ 1637262 h 2942698"/>
              <a:gd name="connsiteX6" fmla="*/ 1032536 w 1770062"/>
              <a:gd name="connsiteY6" fmla="*/ 886338 h 2942698"/>
              <a:gd name="connsiteX7" fmla="*/ 1331644 w 1770062"/>
              <a:gd name="connsiteY7" fmla="*/ 348790 h 2942698"/>
              <a:gd name="connsiteX8" fmla="*/ 1323449 w 1770062"/>
              <a:gd name="connsiteY8" fmla="*/ 0 h 294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0062" h="2942698">
                <a:moveTo>
                  <a:pt x="1323449" y="0"/>
                </a:moveTo>
                <a:cubicBezTo>
                  <a:pt x="1610265" y="410342"/>
                  <a:pt x="1770062" y="902751"/>
                  <a:pt x="1770062" y="1411575"/>
                </a:cubicBezTo>
                <a:cubicBezTo>
                  <a:pt x="1770062" y="1854743"/>
                  <a:pt x="1647141" y="2293808"/>
                  <a:pt x="1421786" y="2671323"/>
                </a:cubicBezTo>
                <a:cubicBezTo>
                  <a:pt x="1401299" y="2700046"/>
                  <a:pt x="1249697" y="2884700"/>
                  <a:pt x="934200" y="2933941"/>
                </a:cubicBezTo>
                <a:cubicBezTo>
                  <a:pt x="676066" y="2974975"/>
                  <a:pt x="442516" y="2860080"/>
                  <a:pt x="389250" y="2831356"/>
                </a:cubicBezTo>
                <a:cubicBezTo>
                  <a:pt x="389250" y="2831356"/>
                  <a:pt x="389250" y="2831356"/>
                  <a:pt x="0" y="1637262"/>
                </a:cubicBezTo>
                <a:cubicBezTo>
                  <a:pt x="0" y="1637262"/>
                  <a:pt x="0" y="1637262"/>
                  <a:pt x="1032536" y="886338"/>
                </a:cubicBezTo>
                <a:cubicBezTo>
                  <a:pt x="1040731" y="878131"/>
                  <a:pt x="1278378" y="668857"/>
                  <a:pt x="1331644" y="348790"/>
                </a:cubicBezTo>
                <a:cubicBezTo>
                  <a:pt x="1352131" y="209274"/>
                  <a:pt x="1343936" y="94379"/>
                  <a:pt x="132344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078532B-1C86-AD4C-A7DD-A73A87E3A51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380038" y="971551"/>
            <a:ext cx="2680395" cy="1870075"/>
          </a:xfrm>
          <a:custGeom>
            <a:avLst/>
            <a:gdLst>
              <a:gd name="connsiteX0" fmla="*/ 717368 w 2680395"/>
              <a:gd name="connsiteY0" fmla="*/ 0 h 1870075"/>
              <a:gd name="connsiteX1" fmla="*/ 2570227 w 2680395"/>
              <a:gd name="connsiteY1" fmla="*/ 840714 h 1870075"/>
              <a:gd name="connsiteX2" fmla="*/ 2668609 w 2680395"/>
              <a:gd name="connsiteY2" fmla="*/ 1386152 h 1870075"/>
              <a:gd name="connsiteX3" fmla="*/ 2402158 w 2680395"/>
              <a:gd name="connsiteY3" fmla="*/ 1870075 h 1870075"/>
              <a:gd name="connsiteX4" fmla="*/ 1147789 w 2680395"/>
              <a:gd name="connsiteY4" fmla="*/ 1870075 h 1870075"/>
              <a:gd name="connsiteX5" fmla="*/ 754261 w 2680395"/>
              <a:gd name="connsiteY5" fmla="*/ 660268 h 1870075"/>
              <a:gd name="connsiteX6" fmla="*/ 332039 w 2680395"/>
              <a:gd name="connsiteY6" fmla="*/ 205052 h 1870075"/>
              <a:gd name="connsiteX7" fmla="*/ 0 w 2680395"/>
              <a:gd name="connsiteY7" fmla="*/ 106627 h 1870075"/>
              <a:gd name="connsiteX8" fmla="*/ 717368 w 2680395"/>
              <a:gd name="connsiteY8" fmla="*/ 0 h 187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80395" h="1870075">
                <a:moveTo>
                  <a:pt x="717368" y="0"/>
                </a:moveTo>
                <a:cubicBezTo>
                  <a:pt x="1426538" y="0"/>
                  <a:pt x="2102913" y="303477"/>
                  <a:pt x="2570227" y="840714"/>
                </a:cubicBezTo>
                <a:cubicBezTo>
                  <a:pt x="2598922" y="881724"/>
                  <a:pt x="2717800" y="1078574"/>
                  <a:pt x="2668609" y="1386152"/>
                </a:cubicBezTo>
                <a:cubicBezTo>
                  <a:pt x="2623517" y="1640417"/>
                  <a:pt x="2447250" y="1829065"/>
                  <a:pt x="2402158" y="1870075"/>
                </a:cubicBezTo>
                <a:cubicBezTo>
                  <a:pt x="2402158" y="1870075"/>
                  <a:pt x="2402158" y="1870075"/>
                  <a:pt x="1147789" y="1870075"/>
                </a:cubicBezTo>
                <a:cubicBezTo>
                  <a:pt x="1147789" y="1870075"/>
                  <a:pt x="1147789" y="1870075"/>
                  <a:pt x="754261" y="660268"/>
                </a:cubicBezTo>
                <a:cubicBezTo>
                  <a:pt x="746063" y="647965"/>
                  <a:pt x="618986" y="356791"/>
                  <a:pt x="332039" y="205052"/>
                </a:cubicBezTo>
                <a:cubicBezTo>
                  <a:pt x="209062" y="143537"/>
                  <a:pt x="94283" y="114829"/>
                  <a:pt x="0" y="106627"/>
                </a:cubicBezTo>
                <a:cubicBezTo>
                  <a:pt x="229558" y="32808"/>
                  <a:pt x="471414" y="0"/>
                  <a:pt x="71736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4FFFAC5-E93C-1941-8290-EDDCEF50661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68780" y="4162425"/>
            <a:ext cx="2990958" cy="1735138"/>
          </a:xfrm>
          <a:custGeom>
            <a:avLst/>
            <a:gdLst>
              <a:gd name="connsiteX0" fmla="*/ 1028104 w 2990958"/>
              <a:gd name="connsiteY0" fmla="*/ 0 h 1735138"/>
              <a:gd name="connsiteX1" fmla="*/ 2056656 w 2990958"/>
              <a:gd name="connsiteY1" fmla="*/ 750663 h 1735138"/>
              <a:gd name="connsiteX2" fmla="*/ 2667231 w 2990958"/>
              <a:gd name="connsiteY2" fmla="*/ 869620 h 1735138"/>
              <a:gd name="connsiteX3" fmla="*/ 2990958 w 2990958"/>
              <a:gd name="connsiteY3" fmla="*/ 754765 h 1735138"/>
              <a:gd name="connsiteX4" fmla="*/ 1028104 w 2990958"/>
              <a:gd name="connsiteY4" fmla="*/ 1735138 h 1735138"/>
              <a:gd name="connsiteX5" fmla="*/ 487193 w 2990958"/>
              <a:gd name="connsiteY5" fmla="*/ 1673608 h 1735138"/>
              <a:gd name="connsiteX6" fmla="*/ 85607 w 2990958"/>
              <a:gd name="connsiteY6" fmla="*/ 1288022 h 1735138"/>
              <a:gd name="connsiteX7" fmla="*/ 11846 w 2990958"/>
              <a:gd name="connsiteY7" fmla="*/ 738357 h 1735138"/>
              <a:gd name="connsiteX8" fmla="*/ 1028104 w 2990958"/>
              <a:gd name="connsiteY8" fmla="*/ 0 h 1735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90958" h="1735138">
                <a:moveTo>
                  <a:pt x="1028104" y="0"/>
                </a:moveTo>
                <a:cubicBezTo>
                  <a:pt x="1028104" y="0"/>
                  <a:pt x="1028104" y="0"/>
                  <a:pt x="2056656" y="750663"/>
                </a:cubicBezTo>
                <a:cubicBezTo>
                  <a:pt x="2068950" y="754765"/>
                  <a:pt x="2343503" y="918844"/>
                  <a:pt x="2667231" y="869620"/>
                </a:cubicBezTo>
                <a:cubicBezTo>
                  <a:pt x="2802459" y="849110"/>
                  <a:pt x="2909002" y="803989"/>
                  <a:pt x="2990958" y="754765"/>
                </a:cubicBezTo>
                <a:cubicBezTo>
                  <a:pt x="2532003" y="1365960"/>
                  <a:pt x="1798494" y="1735138"/>
                  <a:pt x="1028104" y="1735138"/>
                </a:cubicBezTo>
                <a:cubicBezTo>
                  <a:pt x="843703" y="1735138"/>
                  <a:pt x="663399" y="1714628"/>
                  <a:pt x="487193" y="1673608"/>
                </a:cubicBezTo>
                <a:cubicBezTo>
                  <a:pt x="462606" y="1665405"/>
                  <a:pt x="233128" y="1583365"/>
                  <a:pt x="85607" y="1288022"/>
                </a:cubicBezTo>
                <a:cubicBezTo>
                  <a:pt x="-33230" y="1054209"/>
                  <a:pt x="3651" y="799887"/>
                  <a:pt x="11846" y="738357"/>
                </a:cubicBezTo>
                <a:cubicBezTo>
                  <a:pt x="11846" y="738357"/>
                  <a:pt x="11846" y="738357"/>
                  <a:pt x="102810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0BC6D38-82BF-294C-8BFF-0D76F8F730C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38550" y="1147763"/>
            <a:ext cx="2417763" cy="2239962"/>
          </a:xfrm>
          <a:custGeom>
            <a:avLst/>
            <a:gdLst>
              <a:gd name="connsiteX0" fmla="*/ 1655553 w 2417763"/>
              <a:gd name="connsiteY0" fmla="*/ 0 h 2239962"/>
              <a:gd name="connsiteX1" fmla="*/ 2036658 w 2417763"/>
              <a:gd name="connsiteY1" fmla="*/ 98460 h 2239962"/>
              <a:gd name="connsiteX2" fmla="*/ 2417763 w 2417763"/>
              <a:gd name="connsiteY2" fmla="*/ 500505 h 2239962"/>
              <a:gd name="connsiteX3" fmla="*/ 2028462 w 2417763"/>
              <a:gd name="connsiteY3" fmla="*/ 1694330 h 2239962"/>
              <a:gd name="connsiteX4" fmla="*/ 758112 w 2417763"/>
              <a:gd name="connsiteY4" fmla="*/ 1694330 h 2239962"/>
              <a:gd name="connsiteX5" fmla="*/ 196699 w 2417763"/>
              <a:gd name="connsiteY5" fmla="*/ 1956890 h 2239962"/>
              <a:gd name="connsiteX6" fmla="*/ 0 w 2417763"/>
              <a:gd name="connsiteY6" fmla="*/ 2239962 h 2239962"/>
              <a:gd name="connsiteX7" fmla="*/ 1483441 w 2417763"/>
              <a:gd name="connsiteY7" fmla="*/ 24615 h 2239962"/>
              <a:gd name="connsiteX8" fmla="*/ 1655553 w 2417763"/>
              <a:gd name="connsiteY8" fmla="*/ 0 h 2239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7763" h="2239962">
                <a:moveTo>
                  <a:pt x="1655553" y="0"/>
                </a:moveTo>
                <a:cubicBezTo>
                  <a:pt x="1753903" y="0"/>
                  <a:pt x="1889134" y="20513"/>
                  <a:pt x="2036658" y="98460"/>
                </a:cubicBezTo>
                <a:cubicBezTo>
                  <a:pt x="2270239" y="217432"/>
                  <a:pt x="2389078" y="443070"/>
                  <a:pt x="2417763" y="500505"/>
                </a:cubicBezTo>
                <a:cubicBezTo>
                  <a:pt x="2417763" y="500505"/>
                  <a:pt x="2417763" y="500505"/>
                  <a:pt x="2028462" y="1694330"/>
                </a:cubicBezTo>
                <a:cubicBezTo>
                  <a:pt x="2028462" y="1694330"/>
                  <a:pt x="2028462" y="1694330"/>
                  <a:pt x="758112" y="1694330"/>
                </a:cubicBezTo>
                <a:cubicBezTo>
                  <a:pt x="741721" y="1694330"/>
                  <a:pt x="426182" y="1727150"/>
                  <a:pt x="196699" y="1956890"/>
                </a:cubicBezTo>
                <a:cubicBezTo>
                  <a:pt x="98350" y="2051247"/>
                  <a:pt x="36881" y="2153810"/>
                  <a:pt x="0" y="2239962"/>
                </a:cubicBezTo>
                <a:cubicBezTo>
                  <a:pt x="16392" y="1271773"/>
                  <a:pt x="594196" y="406147"/>
                  <a:pt x="1483441" y="24615"/>
                </a:cubicBezTo>
                <a:cubicBezTo>
                  <a:pt x="1487539" y="20513"/>
                  <a:pt x="1553106" y="0"/>
                  <a:pt x="165555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365D4BAC-C9A0-0C48-BF4E-AE07AC93CFBB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00430582-79D2-774F-844A-FE875CFEBE9D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E2C6F03E-4D2B-B042-AFFE-74444A11A24D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D6C0A2-1A53-1B46-BBDF-896E10F7C728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630445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4B3765A-7C16-D446-A57C-9F103B809E2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736975" y="2885515"/>
            <a:ext cx="2124075" cy="2908861"/>
          </a:xfrm>
          <a:custGeom>
            <a:avLst/>
            <a:gdLst>
              <a:gd name="connsiteX0" fmla="*/ 629840 w 2124075"/>
              <a:gd name="connsiteY0" fmla="*/ 2 h 2908861"/>
              <a:gd name="connsiteX1" fmla="*/ 639946 w 2124075"/>
              <a:gd name="connsiteY1" fmla="*/ 126 h 2908861"/>
              <a:gd name="connsiteX2" fmla="*/ 1701983 w 2124075"/>
              <a:gd name="connsiteY2" fmla="*/ 772759 h 2908861"/>
              <a:gd name="connsiteX3" fmla="*/ 1298046 w 2124075"/>
              <a:gd name="connsiteY3" fmla="*/ 2027151 h 2908861"/>
              <a:gd name="connsiteX4" fmla="*/ 1470514 w 2124075"/>
              <a:gd name="connsiteY4" fmla="*/ 2640712 h 2908861"/>
              <a:gd name="connsiteX5" fmla="*/ 2124075 w 2124075"/>
              <a:gd name="connsiteY5" fmla="*/ 2908861 h 2908861"/>
              <a:gd name="connsiteX6" fmla="*/ 1298046 w 2124075"/>
              <a:gd name="connsiteY6" fmla="*/ 2908861 h 2908861"/>
              <a:gd name="connsiteX7" fmla="*/ 0 w 2124075"/>
              <a:gd name="connsiteY7" fmla="*/ 1609020 h 2908861"/>
              <a:gd name="connsiteX8" fmla="*/ 0 w 2124075"/>
              <a:gd name="connsiteY8" fmla="*/ 486430 h 2908861"/>
              <a:gd name="connsiteX9" fmla="*/ 231470 w 2124075"/>
              <a:gd name="connsiteY9" fmla="*/ 127383 h 2908861"/>
              <a:gd name="connsiteX10" fmla="*/ 629840 w 2124075"/>
              <a:gd name="connsiteY10" fmla="*/ 2 h 290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4075" h="2908861">
                <a:moveTo>
                  <a:pt x="629840" y="2"/>
                </a:moveTo>
                <a:cubicBezTo>
                  <a:pt x="636400" y="-16"/>
                  <a:pt x="639946" y="126"/>
                  <a:pt x="639946" y="126"/>
                </a:cubicBezTo>
                <a:cubicBezTo>
                  <a:pt x="639946" y="126"/>
                  <a:pt x="639946" y="126"/>
                  <a:pt x="1701983" y="772759"/>
                </a:cubicBezTo>
                <a:cubicBezTo>
                  <a:pt x="1701983" y="772759"/>
                  <a:pt x="1701983" y="772759"/>
                  <a:pt x="1298046" y="2027151"/>
                </a:cubicBezTo>
                <a:cubicBezTo>
                  <a:pt x="1298046" y="2027151"/>
                  <a:pt x="1184580" y="2340749"/>
                  <a:pt x="1470514" y="2640712"/>
                </a:cubicBezTo>
                <a:cubicBezTo>
                  <a:pt x="1720138" y="2908861"/>
                  <a:pt x="2124075" y="2908861"/>
                  <a:pt x="2124075" y="2908861"/>
                </a:cubicBezTo>
                <a:cubicBezTo>
                  <a:pt x="2124075" y="2908861"/>
                  <a:pt x="2124075" y="2908861"/>
                  <a:pt x="1298046" y="2908861"/>
                </a:cubicBezTo>
                <a:cubicBezTo>
                  <a:pt x="580944" y="2908861"/>
                  <a:pt x="0" y="2327114"/>
                  <a:pt x="0" y="1609020"/>
                </a:cubicBezTo>
                <a:cubicBezTo>
                  <a:pt x="0" y="1609020"/>
                  <a:pt x="0" y="1609020"/>
                  <a:pt x="0" y="486430"/>
                </a:cubicBezTo>
                <a:cubicBezTo>
                  <a:pt x="0" y="486430"/>
                  <a:pt x="27232" y="286455"/>
                  <a:pt x="231470" y="127383"/>
                </a:cubicBezTo>
                <a:cubicBezTo>
                  <a:pt x="390322" y="8080"/>
                  <a:pt x="583922" y="126"/>
                  <a:pt x="629840" y="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8BF6FB3-E0F2-F344-BE3B-9E4402A4E2B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12483" y="4140201"/>
            <a:ext cx="3434605" cy="1654175"/>
          </a:xfrm>
          <a:custGeom>
            <a:avLst/>
            <a:gdLst>
              <a:gd name="connsiteX0" fmla="*/ 1084047 w 3434605"/>
              <a:gd name="connsiteY0" fmla="*/ 0 h 1654175"/>
              <a:gd name="connsiteX1" fmla="*/ 2145882 w 3434605"/>
              <a:gd name="connsiteY1" fmla="*/ 772554 h 1654175"/>
              <a:gd name="connsiteX2" fmla="*/ 2949065 w 3434605"/>
              <a:gd name="connsiteY2" fmla="*/ 940699 h 1654175"/>
              <a:gd name="connsiteX3" fmla="*/ 3434605 w 3434605"/>
              <a:gd name="connsiteY3" fmla="*/ 472622 h 1654175"/>
              <a:gd name="connsiteX4" fmla="*/ 2145882 w 3434605"/>
              <a:gd name="connsiteY4" fmla="*/ 1654175 h 1654175"/>
              <a:gd name="connsiteX5" fmla="*/ 848083 w 3434605"/>
              <a:gd name="connsiteY5" fmla="*/ 1654175 h 1654175"/>
              <a:gd name="connsiteX6" fmla="*/ 194646 w 3434605"/>
              <a:gd name="connsiteY6" fmla="*/ 1386053 h 1654175"/>
              <a:gd name="connsiteX7" fmla="*/ 22211 w 3434605"/>
              <a:gd name="connsiteY7" fmla="*/ 772554 h 1654175"/>
              <a:gd name="connsiteX8" fmla="*/ 1084047 w 3434605"/>
              <a:gd name="connsiteY8" fmla="*/ 0 h 1654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34605" h="1654175">
                <a:moveTo>
                  <a:pt x="1084047" y="0"/>
                </a:moveTo>
                <a:cubicBezTo>
                  <a:pt x="1084047" y="0"/>
                  <a:pt x="1084047" y="0"/>
                  <a:pt x="2145882" y="772554"/>
                </a:cubicBezTo>
                <a:cubicBezTo>
                  <a:pt x="2145882" y="772554"/>
                  <a:pt x="2490751" y="1045221"/>
                  <a:pt x="2949065" y="940699"/>
                </a:cubicBezTo>
                <a:cubicBezTo>
                  <a:pt x="3375614" y="840721"/>
                  <a:pt x="3434605" y="472622"/>
                  <a:pt x="3434605" y="472622"/>
                </a:cubicBezTo>
                <a:cubicBezTo>
                  <a:pt x="3375614" y="1136109"/>
                  <a:pt x="2822008" y="1654175"/>
                  <a:pt x="2145882" y="1654175"/>
                </a:cubicBezTo>
                <a:cubicBezTo>
                  <a:pt x="2145882" y="1654175"/>
                  <a:pt x="2145882" y="1654175"/>
                  <a:pt x="848083" y="1654175"/>
                </a:cubicBezTo>
                <a:cubicBezTo>
                  <a:pt x="848083" y="1654175"/>
                  <a:pt x="444223" y="1654175"/>
                  <a:pt x="194646" y="1386053"/>
                </a:cubicBezTo>
                <a:cubicBezTo>
                  <a:pt x="-91233" y="1086121"/>
                  <a:pt x="22211" y="772554"/>
                  <a:pt x="22211" y="772554"/>
                </a:cubicBezTo>
                <a:cubicBezTo>
                  <a:pt x="22211" y="772554"/>
                  <a:pt x="22211" y="772554"/>
                  <a:pt x="108404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13DFFC3-44D2-524F-A4AE-F1AAFB89670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053013" y="1073151"/>
            <a:ext cx="3254582" cy="1812925"/>
          </a:xfrm>
          <a:custGeom>
            <a:avLst/>
            <a:gdLst>
              <a:gd name="connsiteX0" fmla="*/ 0 w 3254582"/>
              <a:gd name="connsiteY0" fmla="*/ 0 h 1812925"/>
              <a:gd name="connsiteX1" fmla="*/ 2106294 w 3254582"/>
              <a:gd name="connsiteY1" fmla="*/ 0 h 1812925"/>
              <a:gd name="connsiteX2" fmla="*/ 3118586 w 3254582"/>
              <a:gd name="connsiteY2" fmla="*/ 481629 h 1812925"/>
              <a:gd name="connsiteX3" fmla="*/ 3227533 w 3254582"/>
              <a:gd name="connsiteY3" fmla="*/ 1117744 h 1812925"/>
              <a:gd name="connsiteX4" fmla="*/ 2764511 w 3254582"/>
              <a:gd name="connsiteY4" fmla="*/ 1812925 h 1812925"/>
              <a:gd name="connsiteX5" fmla="*/ 1452617 w 3254582"/>
              <a:gd name="connsiteY5" fmla="*/ 1812925 h 1812925"/>
              <a:gd name="connsiteX6" fmla="*/ 1044068 w 3254582"/>
              <a:gd name="connsiteY6" fmla="*/ 558872 h 1812925"/>
              <a:gd name="connsiteX7" fmla="*/ 635520 w 3254582"/>
              <a:gd name="connsiteY7" fmla="*/ 159029 h 1812925"/>
              <a:gd name="connsiteX8" fmla="*/ 0 w 3254582"/>
              <a:gd name="connsiteY8" fmla="*/ 0 h 181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54582" h="1812925">
                <a:moveTo>
                  <a:pt x="0" y="0"/>
                </a:moveTo>
                <a:cubicBezTo>
                  <a:pt x="0" y="0"/>
                  <a:pt x="0" y="0"/>
                  <a:pt x="2106294" y="0"/>
                </a:cubicBezTo>
                <a:cubicBezTo>
                  <a:pt x="2514843" y="0"/>
                  <a:pt x="2877997" y="186291"/>
                  <a:pt x="3118586" y="481629"/>
                </a:cubicBezTo>
                <a:cubicBezTo>
                  <a:pt x="3118586" y="481629"/>
                  <a:pt x="3327400" y="740619"/>
                  <a:pt x="3227533" y="1117744"/>
                </a:cubicBezTo>
                <a:cubicBezTo>
                  <a:pt x="3109508" y="1558480"/>
                  <a:pt x="2764511" y="1812925"/>
                  <a:pt x="2764511" y="1812925"/>
                </a:cubicBezTo>
                <a:cubicBezTo>
                  <a:pt x="2764511" y="1812925"/>
                  <a:pt x="2764511" y="1812925"/>
                  <a:pt x="1452617" y="1812925"/>
                </a:cubicBezTo>
                <a:cubicBezTo>
                  <a:pt x="1452617" y="1812925"/>
                  <a:pt x="1452617" y="1812925"/>
                  <a:pt x="1044068" y="558872"/>
                </a:cubicBezTo>
                <a:cubicBezTo>
                  <a:pt x="1044068" y="558872"/>
                  <a:pt x="985056" y="340776"/>
                  <a:pt x="635520" y="159029"/>
                </a:cubicBezTo>
                <a:cubicBezTo>
                  <a:pt x="363154" y="18175"/>
                  <a:pt x="99868" y="0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41AD191-7A3C-7A4B-AFB8-13DBA1BFA79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754813" y="1555751"/>
            <a:ext cx="1701800" cy="3548411"/>
          </a:xfrm>
          <a:custGeom>
            <a:avLst/>
            <a:gdLst>
              <a:gd name="connsiteX0" fmla="*/ 1444460 w 1701800"/>
              <a:gd name="connsiteY0" fmla="*/ 42481 h 3548411"/>
              <a:gd name="connsiteX1" fmla="*/ 1535237 w 1701800"/>
              <a:gd name="connsiteY1" fmla="*/ 177491 h 3548411"/>
              <a:gd name="connsiteX2" fmla="*/ 1701800 w 1701800"/>
              <a:gd name="connsiteY2" fmla="*/ 813011 h 3548411"/>
              <a:gd name="connsiteX3" fmla="*/ 1701800 w 1701800"/>
              <a:gd name="connsiteY3" fmla="*/ 2938647 h 3548411"/>
              <a:gd name="connsiteX4" fmla="*/ 1692724 w 1701800"/>
              <a:gd name="connsiteY4" fmla="*/ 3056738 h 3548411"/>
              <a:gd name="connsiteX5" fmla="*/ 1207144 w 1701800"/>
              <a:gd name="connsiteY5" fmla="*/ 3524560 h 3548411"/>
              <a:gd name="connsiteX6" fmla="*/ 403894 w 1701800"/>
              <a:gd name="connsiteY6" fmla="*/ 3356508 h 3548411"/>
              <a:gd name="connsiteX7" fmla="*/ 0 w 1701800"/>
              <a:gd name="connsiteY7" fmla="*/ 2102927 h 3548411"/>
              <a:gd name="connsiteX8" fmla="*/ 1061923 w 1701800"/>
              <a:gd name="connsiteY8" fmla="*/ 1330794 h 3548411"/>
              <a:gd name="connsiteX9" fmla="*/ 1524813 w 1701800"/>
              <a:gd name="connsiteY9" fmla="*/ 635874 h 3548411"/>
              <a:gd name="connsiteX10" fmla="*/ 1446956 w 1701800"/>
              <a:gd name="connsiteY10" fmla="*/ 46342 h 3548411"/>
              <a:gd name="connsiteX11" fmla="*/ 1415898 w 1701800"/>
              <a:gd name="connsiteY11" fmla="*/ 0 h 3548411"/>
              <a:gd name="connsiteX12" fmla="*/ 1424673 w 1701800"/>
              <a:gd name="connsiteY12" fmla="*/ 11861 h 3548411"/>
              <a:gd name="connsiteX13" fmla="*/ 1444460 w 1701800"/>
              <a:gd name="connsiteY13" fmla="*/ 42481 h 354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01800" h="3548411">
                <a:moveTo>
                  <a:pt x="1444460" y="42481"/>
                </a:moveTo>
                <a:lnTo>
                  <a:pt x="1535237" y="177491"/>
                </a:lnTo>
                <a:cubicBezTo>
                  <a:pt x="1640535" y="365060"/>
                  <a:pt x="1701800" y="581371"/>
                  <a:pt x="1701800" y="813011"/>
                </a:cubicBezTo>
                <a:cubicBezTo>
                  <a:pt x="1701800" y="813011"/>
                  <a:pt x="1701800" y="813011"/>
                  <a:pt x="1701800" y="2938647"/>
                </a:cubicBezTo>
                <a:cubicBezTo>
                  <a:pt x="1701800" y="2979525"/>
                  <a:pt x="1697262" y="3020403"/>
                  <a:pt x="1692724" y="3056738"/>
                </a:cubicBezTo>
                <a:cubicBezTo>
                  <a:pt x="1692724" y="3056738"/>
                  <a:pt x="1633728" y="3424637"/>
                  <a:pt x="1207144" y="3524560"/>
                </a:cubicBezTo>
                <a:cubicBezTo>
                  <a:pt x="748792" y="3629025"/>
                  <a:pt x="403894" y="3356508"/>
                  <a:pt x="403894" y="3356508"/>
                </a:cubicBezTo>
                <a:cubicBezTo>
                  <a:pt x="403894" y="3356508"/>
                  <a:pt x="403894" y="3356508"/>
                  <a:pt x="0" y="2102927"/>
                </a:cubicBezTo>
                <a:cubicBezTo>
                  <a:pt x="0" y="2102927"/>
                  <a:pt x="0" y="2102927"/>
                  <a:pt x="1061923" y="1330794"/>
                </a:cubicBezTo>
                <a:cubicBezTo>
                  <a:pt x="1061923" y="1330794"/>
                  <a:pt x="1406822" y="1076444"/>
                  <a:pt x="1524813" y="635874"/>
                </a:cubicBezTo>
                <a:cubicBezTo>
                  <a:pt x="1599692" y="353137"/>
                  <a:pt x="1500988" y="136827"/>
                  <a:pt x="1446956" y="46342"/>
                </a:cubicBezTo>
                <a:close/>
                <a:moveTo>
                  <a:pt x="1415898" y="0"/>
                </a:moveTo>
                <a:cubicBezTo>
                  <a:pt x="1415898" y="0"/>
                  <a:pt x="1419160" y="4045"/>
                  <a:pt x="1424673" y="11861"/>
                </a:cubicBezTo>
                <a:lnTo>
                  <a:pt x="1444460" y="4248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7D73D4E-5357-D34A-9250-8A7AAE67DB6A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36975" y="1073150"/>
            <a:ext cx="2360613" cy="2298700"/>
          </a:xfrm>
          <a:custGeom>
            <a:avLst/>
            <a:gdLst>
              <a:gd name="connsiteX0" fmla="*/ 1298337 w 2360613"/>
              <a:gd name="connsiteY0" fmla="*/ 0 h 2298700"/>
              <a:gd name="connsiteX1" fmla="*/ 1316496 w 2360613"/>
              <a:gd name="connsiteY1" fmla="*/ 0 h 2298700"/>
              <a:gd name="connsiteX2" fmla="*/ 1952046 w 2360613"/>
              <a:gd name="connsiteY2" fmla="*/ 159001 h 2298700"/>
              <a:gd name="connsiteX3" fmla="*/ 2360613 w 2360613"/>
              <a:gd name="connsiteY3" fmla="*/ 558775 h 2298700"/>
              <a:gd name="connsiteX4" fmla="*/ 1952046 w 2360613"/>
              <a:gd name="connsiteY4" fmla="*/ 1812611 h 2298700"/>
              <a:gd name="connsiteX5" fmla="*/ 640090 w 2360613"/>
              <a:gd name="connsiteY5" fmla="*/ 1812611 h 2298700"/>
              <a:gd name="connsiteX6" fmla="*/ 231522 w 2360613"/>
              <a:gd name="connsiteY6" fmla="*/ 1939812 h 2298700"/>
              <a:gd name="connsiteX7" fmla="*/ 0 w 2360613"/>
              <a:gd name="connsiteY7" fmla="*/ 2298700 h 2298700"/>
              <a:gd name="connsiteX8" fmla="*/ 0 w 2360613"/>
              <a:gd name="connsiteY8" fmla="*/ 1294723 h 2298700"/>
              <a:gd name="connsiteX9" fmla="*/ 1298337 w 2360613"/>
              <a:gd name="connsiteY9" fmla="*/ 0 h 229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60613" h="2298700">
                <a:moveTo>
                  <a:pt x="1298337" y="0"/>
                </a:moveTo>
                <a:cubicBezTo>
                  <a:pt x="1298337" y="0"/>
                  <a:pt x="1298337" y="0"/>
                  <a:pt x="1316496" y="0"/>
                </a:cubicBezTo>
                <a:cubicBezTo>
                  <a:pt x="1416368" y="0"/>
                  <a:pt x="1679667" y="18172"/>
                  <a:pt x="1952046" y="159001"/>
                </a:cubicBezTo>
                <a:cubicBezTo>
                  <a:pt x="2301598" y="340717"/>
                  <a:pt x="2360613" y="558775"/>
                  <a:pt x="2360613" y="558775"/>
                </a:cubicBezTo>
                <a:cubicBezTo>
                  <a:pt x="2360613" y="558775"/>
                  <a:pt x="2360613" y="558775"/>
                  <a:pt x="1952046" y="1812611"/>
                </a:cubicBezTo>
                <a:cubicBezTo>
                  <a:pt x="1952046" y="1812611"/>
                  <a:pt x="1952046" y="1812611"/>
                  <a:pt x="640090" y="1812611"/>
                </a:cubicBezTo>
                <a:cubicBezTo>
                  <a:pt x="640090" y="1812611"/>
                  <a:pt x="413107" y="1803526"/>
                  <a:pt x="231522" y="1939812"/>
                </a:cubicBezTo>
                <a:cubicBezTo>
                  <a:pt x="27238" y="2098813"/>
                  <a:pt x="0" y="2298700"/>
                  <a:pt x="0" y="2298700"/>
                </a:cubicBezTo>
                <a:cubicBezTo>
                  <a:pt x="0" y="2298700"/>
                  <a:pt x="0" y="2298700"/>
                  <a:pt x="0" y="1294723"/>
                </a:cubicBezTo>
                <a:cubicBezTo>
                  <a:pt x="0" y="576947"/>
                  <a:pt x="581074" y="0"/>
                  <a:pt x="12983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B63E69BF-A8F3-634C-AA37-7084CE10F5C0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B9501341-1BE5-E64A-A0B4-FD72E8EDDF85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0A60E304-A829-754A-BF56-21996BECBDB4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11C774-82A8-2B42-ABB5-12C1E0E56009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180735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1F35CC4-EEED-FE4A-9575-65ADABA3F1A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097588" y="3306655"/>
            <a:ext cx="2078424" cy="2621651"/>
          </a:xfrm>
          <a:custGeom>
            <a:avLst/>
            <a:gdLst>
              <a:gd name="connsiteX0" fmla="*/ 723066 w 2078424"/>
              <a:gd name="connsiteY0" fmla="*/ 890 h 2621651"/>
              <a:gd name="connsiteX1" fmla="*/ 1827893 w 2078424"/>
              <a:gd name="connsiteY1" fmla="*/ 538711 h 2621651"/>
              <a:gd name="connsiteX2" fmla="*/ 1537607 w 2078424"/>
              <a:gd name="connsiteY2" fmla="*/ 2369478 h 2621651"/>
              <a:gd name="connsiteX3" fmla="*/ 0 w 2078424"/>
              <a:gd name="connsiteY3" fmla="*/ 2369478 h 2621651"/>
              <a:gd name="connsiteX4" fmla="*/ 290286 w 2078424"/>
              <a:gd name="connsiteY4" fmla="*/ 2083279 h 2621651"/>
              <a:gd name="connsiteX5" fmla="*/ 0 w 2078424"/>
              <a:gd name="connsiteY5" fmla="*/ 252512 h 2621651"/>
              <a:gd name="connsiteX6" fmla="*/ 723066 w 2078424"/>
              <a:gd name="connsiteY6" fmla="*/ 890 h 262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8424" h="2621651">
                <a:moveTo>
                  <a:pt x="723066" y="890"/>
                </a:moveTo>
                <a:cubicBezTo>
                  <a:pt x="1142575" y="-14593"/>
                  <a:pt x="1561420" y="172444"/>
                  <a:pt x="1827893" y="538711"/>
                </a:cubicBezTo>
                <a:cubicBezTo>
                  <a:pt x="2254250" y="1124738"/>
                  <a:pt x="2122714" y="1946993"/>
                  <a:pt x="1537607" y="2369478"/>
                </a:cubicBezTo>
                <a:cubicBezTo>
                  <a:pt x="1070429" y="2714734"/>
                  <a:pt x="449036" y="2696563"/>
                  <a:pt x="0" y="2369478"/>
                </a:cubicBezTo>
                <a:cubicBezTo>
                  <a:pt x="108857" y="2292249"/>
                  <a:pt x="208643" y="2196850"/>
                  <a:pt x="290286" y="2083279"/>
                </a:cubicBezTo>
                <a:cubicBezTo>
                  <a:pt x="716643" y="1497251"/>
                  <a:pt x="585107" y="674996"/>
                  <a:pt x="0" y="252512"/>
                </a:cubicBezTo>
                <a:cubicBezTo>
                  <a:pt x="219415" y="92376"/>
                  <a:pt x="471360" y="10179"/>
                  <a:pt x="723066" y="89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AA400A7-80B3-0842-851F-02375913E22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033804" y="1841385"/>
            <a:ext cx="2618227" cy="2371840"/>
          </a:xfrm>
          <a:custGeom>
            <a:avLst/>
            <a:gdLst>
              <a:gd name="connsiteX0" fmla="*/ 1292628 w 2618227"/>
              <a:gd name="connsiteY0" fmla="*/ 88 h 2371840"/>
              <a:gd name="connsiteX1" fmla="*/ 2555381 w 2618227"/>
              <a:gd name="connsiteY1" fmla="*/ 904437 h 2371840"/>
              <a:gd name="connsiteX2" fmla="*/ 2078870 w 2618227"/>
              <a:gd name="connsiteY2" fmla="*/ 2371840 h 2371840"/>
              <a:gd name="connsiteX3" fmla="*/ 2047102 w 2618227"/>
              <a:gd name="connsiteY3" fmla="*/ 2276436 h 2371840"/>
              <a:gd name="connsiteX4" fmla="*/ 2042564 w 2618227"/>
              <a:gd name="connsiteY4" fmla="*/ 2276436 h 2371840"/>
              <a:gd name="connsiteX5" fmla="*/ 2033487 w 2618227"/>
              <a:gd name="connsiteY5" fmla="*/ 2253721 h 2371840"/>
              <a:gd name="connsiteX6" fmla="*/ 2033487 w 2618227"/>
              <a:gd name="connsiteY6" fmla="*/ 2249178 h 2371840"/>
              <a:gd name="connsiteX7" fmla="*/ 2006258 w 2618227"/>
              <a:gd name="connsiteY7" fmla="*/ 2190118 h 2371840"/>
              <a:gd name="connsiteX8" fmla="*/ 2001720 w 2618227"/>
              <a:gd name="connsiteY8" fmla="*/ 2181032 h 2371840"/>
              <a:gd name="connsiteX9" fmla="*/ 1992644 w 2618227"/>
              <a:gd name="connsiteY9" fmla="*/ 2167403 h 2371840"/>
              <a:gd name="connsiteX10" fmla="*/ 1988105 w 2618227"/>
              <a:gd name="connsiteY10" fmla="*/ 2153774 h 2371840"/>
              <a:gd name="connsiteX11" fmla="*/ 1979029 w 2618227"/>
              <a:gd name="connsiteY11" fmla="*/ 2140145 h 2371840"/>
              <a:gd name="connsiteX12" fmla="*/ 1969953 w 2618227"/>
              <a:gd name="connsiteY12" fmla="*/ 2126516 h 2371840"/>
              <a:gd name="connsiteX13" fmla="*/ 1965414 w 2618227"/>
              <a:gd name="connsiteY13" fmla="*/ 2117430 h 2371840"/>
              <a:gd name="connsiteX14" fmla="*/ 1951800 w 2618227"/>
              <a:gd name="connsiteY14" fmla="*/ 2090171 h 2371840"/>
              <a:gd name="connsiteX15" fmla="*/ 1942723 w 2618227"/>
              <a:gd name="connsiteY15" fmla="*/ 2081085 h 2371840"/>
              <a:gd name="connsiteX16" fmla="*/ 1933647 w 2618227"/>
              <a:gd name="connsiteY16" fmla="*/ 2067456 h 2371840"/>
              <a:gd name="connsiteX17" fmla="*/ 1929109 w 2618227"/>
              <a:gd name="connsiteY17" fmla="*/ 2053827 h 2371840"/>
              <a:gd name="connsiteX18" fmla="*/ 1915494 w 2618227"/>
              <a:gd name="connsiteY18" fmla="*/ 2040198 h 2371840"/>
              <a:gd name="connsiteX19" fmla="*/ 1910956 w 2618227"/>
              <a:gd name="connsiteY19" fmla="*/ 2031112 h 2371840"/>
              <a:gd name="connsiteX20" fmla="*/ 1892803 w 2618227"/>
              <a:gd name="connsiteY20" fmla="*/ 2003854 h 2371840"/>
              <a:gd name="connsiteX21" fmla="*/ 63906 w 2618227"/>
              <a:gd name="connsiteY21" fmla="*/ 1717642 h 2371840"/>
              <a:gd name="connsiteX22" fmla="*/ 903474 w 2618227"/>
              <a:gd name="connsiteY22" fmla="*/ 63974 h 2371840"/>
              <a:gd name="connsiteX23" fmla="*/ 1292628 w 2618227"/>
              <a:gd name="connsiteY23" fmla="*/ 88 h 2371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618227" h="2371840">
                <a:moveTo>
                  <a:pt x="1292628" y="88"/>
                </a:moveTo>
                <a:cubicBezTo>
                  <a:pt x="1851109" y="-6372"/>
                  <a:pt x="2371017" y="347063"/>
                  <a:pt x="2555381" y="904437"/>
                </a:cubicBezTo>
                <a:cubicBezTo>
                  <a:pt x="2732371" y="1458689"/>
                  <a:pt x="2523614" y="2044741"/>
                  <a:pt x="2078870" y="2371840"/>
                </a:cubicBezTo>
                <a:cubicBezTo>
                  <a:pt x="2069793" y="2340039"/>
                  <a:pt x="2056178" y="2308238"/>
                  <a:pt x="2047102" y="2276436"/>
                </a:cubicBezTo>
                <a:cubicBezTo>
                  <a:pt x="2042564" y="2276436"/>
                  <a:pt x="2042564" y="2276436"/>
                  <a:pt x="2042564" y="2276436"/>
                </a:cubicBezTo>
                <a:cubicBezTo>
                  <a:pt x="2042564" y="2267350"/>
                  <a:pt x="2038026" y="2262807"/>
                  <a:pt x="2033487" y="2253721"/>
                </a:cubicBezTo>
                <a:cubicBezTo>
                  <a:pt x="2033487" y="2253721"/>
                  <a:pt x="2033487" y="2249178"/>
                  <a:pt x="2033487" y="2249178"/>
                </a:cubicBezTo>
                <a:cubicBezTo>
                  <a:pt x="2024411" y="2231006"/>
                  <a:pt x="2015335" y="2208291"/>
                  <a:pt x="2006258" y="2190118"/>
                </a:cubicBezTo>
                <a:cubicBezTo>
                  <a:pt x="2001720" y="2185575"/>
                  <a:pt x="2001720" y="2185575"/>
                  <a:pt x="2001720" y="2181032"/>
                </a:cubicBezTo>
                <a:cubicBezTo>
                  <a:pt x="1997182" y="2176489"/>
                  <a:pt x="1997182" y="2171946"/>
                  <a:pt x="1992644" y="2167403"/>
                </a:cubicBezTo>
                <a:cubicBezTo>
                  <a:pt x="1992644" y="2162860"/>
                  <a:pt x="1988105" y="2158317"/>
                  <a:pt x="1988105" y="2153774"/>
                </a:cubicBezTo>
                <a:cubicBezTo>
                  <a:pt x="1983567" y="2149231"/>
                  <a:pt x="1983567" y="2144688"/>
                  <a:pt x="1979029" y="2140145"/>
                </a:cubicBezTo>
                <a:cubicBezTo>
                  <a:pt x="1974491" y="2135602"/>
                  <a:pt x="1974491" y="2131059"/>
                  <a:pt x="1969953" y="2126516"/>
                </a:cubicBezTo>
                <a:cubicBezTo>
                  <a:pt x="1969953" y="2121973"/>
                  <a:pt x="1965414" y="2117430"/>
                  <a:pt x="1965414" y="2117430"/>
                </a:cubicBezTo>
                <a:cubicBezTo>
                  <a:pt x="1960876" y="2108344"/>
                  <a:pt x="1956338" y="2099258"/>
                  <a:pt x="1951800" y="2090171"/>
                </a:cubicBezTo>
                <a:cubicBezTo>
                  <a:pt x="1947262" y="2090171"/>
                  <a:pt x="1947262" y="2085628"/>
                  <a:pt x="1942723" y="2081085"/>
                </a:cubicBezTo>
                <a:cubicBezTo>
                  <a:pt x="1942723" y="2076542"/>
                  <a:pt x="1938185" y="2071999"/>
                  <a:pt x="1933647" y="2067456"/>
                </a:cubicBezTo>
                <a:cubicBezTo>
                  <a:pt x="1933647" y="2062913"/>
                  <a:pt x="1929109" y="2058370"/>
                  <a:pt x="1929109" y="2053827"/>
                </a:cubicBezTo>
                <a:cubicBezTo>
                  <a:pt x="1924571" y="2049284"/>
                  <a:pt x="1920032" y="2044741"/>
                  <a:pt x="1915494" y="2040198"/>
                </a:cubicBezTo>
                <a:cubicBezTo>
                  <a:pt x="1915494" y="2035655"/>
                  <a:pt x="1910956" y="2031112"/>
                  <a:pt x="1910956" y="2031112"/>
                </a:cubicBezTo>
                <a:cubicBezTo>
                  <a:pt x="1906418" y="2022026"/>
                  <a:pt x="1897341" y="2012940"/>
                  <a:pt x="1892803" y="2003854"/>
                </a:cubicBezTo>
                <a:cubicBezTo>
                  <a:pt x="1466212" y="1417801"/>
                  <a:pt x="649335" y="1290596"/>
                  <a:pt x="63906" y="1717642"/>
                </a:cubicBezTo>
                <a:cubicBezTo>
                  <a:pt x="-158466" y="1027099"/>
                  <a:pt x="218205" y="286583"/>
                  <a:pt x="903474" y="63974"/>
                </a:cubicBezTo>
                <a:cubicBezTo>
                  <a:pt x="1032813" y="22235"/>
                  <a:pt x="1163748" y="1578"/>
                  <a:pt x="1292628" y="8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4C4C801-3A47-3443-AECC-063E393E6ED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784725" y="938213"/>
            <a:ext cx="2555875" cy="2620962"/>
          </a:xfrm>
          <a:custGeom>
            <a:avLst/>
            <a:gdLst>
              <a:gd name="connsiteX0" fmla="*/ 1311986 w 2555875"/>
              <a:gd name="connsiteY0" fmla="*/ 0 h 2620962"/>
              <a:gd name="connsiteX1" fmla="*/ 2555875 w 2555875"/>
              <a:gd name="connsiteY1" fmla="*/ 903937 h 2620962"/>
              <a:gd name="connsiteX2" fmla="*/ 2151838 w 2555875"/>
              <a:gd name="connsiteY2" fmla="*/ 967530 h 2620962"/>
              <a:gd name="connsiteX3" fmla="*/ 1311986 w 2555875"/>
              <a:gd name="connsiteY3" fmla="*/ 2620962 h 2620962"/>
              <a:gd name="connsiteX4" fmla="*/ 0 w 2555875"/>
              <a:gd name="connsiteY4" fmla="*/ 1308210 h 2620962"/>
              <a:gd name="connsiteX5" fmla="*/ 1311986 w 2555875"/>
              <a:gd name="connsiteY5" fmla="*/ 0 h 262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55875" h="2620962">
                <a:moveTo>
                  <a:pt x="1311986" y="0"/>
                </a:moveTo>
                <a:cubicBezTo>
                  <a:pt x="1893073" y="0"/>
                  <a:pt x="2387905" y="377019"/>
                  <a:pt x="2555875" y="903937"/>
                </a:cubicBezTo>
                <a:cubicBezTo>
                  <a:pt x="2424223" y="903937"/>
                  <a:pt x="2288030" y="922106"/>
                  <a:pt x="2151838" y="967530"/>
                </a:cubicBezTo>
                <a:cubicBezTo>
                  <a:pt x="1466337" y="1190108"/>
                  <a:pt x="1089538" y="1930518"/>
                  <a:pt x="1311986" y="2620962"/>
                </a:cubicBezTo>
                <a:cubicBezTo>
                  <a:pt x="590167" y="2620962"/>
                  <a:pt x="4540" y="2034993"/>
                  <a:pt x="0" y="1308210"/>
                </a:cubicBezTo>
                <a:cubicBezTo>
                  <a:pt x="0" y="585969"/>
                  <a:pt x="590167" y="0"/>
                  <a:pt x="131198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E3297939-53B0-D945-858A-76B83B7621F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018363" y="3559175"/>
            <a:ext cx="2619238" cy="2367414"/>
          </a:xfrm>
          <a:custGeom>
            <a:avLst/>
            <a:gdLst>
              <a:gd name="connsiteX0" fmla="*/ 2078040 w 2619238"/>
              <a:gd name="connsiteY0" fmla="*/ 0 h 2367414"/>
              <a:gd name="connsiteX1" fmla="*/ 2368530 w 2619238"/>
              <a:gd name="connsiteY1" fmla="*/ 1830178 h 2367414"/>
              <a:gd name="connsiteX2" fmla="*/ 539350 w 2619238"/>
              <a:gd name="connsiteY2" fmla="*/ 2116285 h 2367414"/>
              <a:gd name="connsiteX3" fmla="*/ 62765 w 2619238"/>
              <a:gd name="connsiteY3" fmla="*/ 653960 h 2367414"/>
              <a:gd name="connsiteX4" fmla="*/ 430416 w 2619238"/>
              <a:gd name="connsiteY4" fmla="*/ 840156 h 2367414"/>
              <a:gd name="connsiteX5" fmla="*/ 2078040 w 2619238"/>
              <a:gd name="connsiteY5" fmla="*/ 0 h 2367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238" h="2367414">
                <a:moveTo>
                  <a:pt x="2078040" y="0"/>
                </a:moveTo>
                <a:cubicBezTo>
                  <a:pt x="2663559" y="422349"/>
                  <a:pt x="2795187" y="1244339"/>
                  <a:pt x="2368530" y="1830178"/>
                </a:cubicBezTo>
                <a:cubicBezTo>
                  <a:pt x="1941873" y="2411475"/>
                  <a:pt x="1124869" y="2543175"/>
                  <a:pt x="539350" y="2116285"/>
                </a:cubicBezTo>
                <a:cubicBezTo>
                  <a:pt x="67304" y="1775681"/>
                  <a:pt x="-105175" y="1180760"/>
                  <a:pt x="62765" y="653960"/>
                </a:cubicBezTo>
                <a:cubicBezTo>
                  <a:pt x="171699" y="731163"/>
                  <a:pt x="294249" y="794742"/>
                  <a:pt x="430416" y="840156"/>
                </a:cubicBezTo>
                <a:cubicBezTo>
                  <a:pt x="1115791" y="1062684"/>
                  <a:pt x="1855633" y="685749"/>
                  <a:pt x="207804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2A2C907-1DE1-AA47-A328-75BCB193453A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41508" y="1841501"/>
            <a:ext cx="2556080" cy="2621113"/>
          </a:xfrm>
          <a:custGeom>
            <a:avLst/>
            <a:gdLst>
              <a:gd name="connsiteX0" fmla="*/ 1312255 w 2556080"/>
              <a:gd name="connsiteY0" fmla="*/ 0 h 2621113"/>
              <a:gd name="connsiteX1" fmla="*/ 1244163 w 2556080"/>
              <a:gd name="connsiteY1" fmla="*/ 404239 h 2621113"/>
              <a:gd name="connsiteX2" fmla="*/ 2556080 w 2556080"/>
              <a:gd name="connsiteY2" fmla="*/ 1716882 h 2621113"/>
              <a:gd name="connsiteX3" fmla="*/ 908239 w 2556080"/>
              <a:gd name="connsiteY3" fmla="*/ 2557154 h 2621113"/>
              <a:gd name="connsiteX4" fmla="*/ 63891 w 2556080"/>
              <a:gd name="connsiteY4" fmla="*/ 908403 h 2621113"/>
              <a:gd name="connsiteX5" fmla="*/ 1312255 w 2556080"/>
              <a:gd name="connsiteY5" fmla="*/ 0 h 262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56080" h="2621113">
                <a:moveTo>
                  <a:pt x="1312255" y="0"/>
                </a:moveTo>
                <a:cubicBezTo>
                  <a:pt x="1266860" y="127177"/>
                  <a:pt x="1244163" y="263437"/>
                  <a:pt x="1244163" y="404239"/>
                </a:cubicBezTo>
                <a:cubicBezTo>
                  <a:pt x="1248702" y="1130962"/>
                  <a:pt x="1834299" y="1716882"/>
                  <a:pt x="2556080" y="1716882"/>
                </a:cubicBezTo>
                <a:cubicBezTo>
                  <a:pt x="2333644" y="2402726"/>
                  <a:pt x="1593705" y="2779713"/>
                  <a:pt x="908239" y="2557154"/>
                </a:cubicBezTo>
                <a:cubicBezTo>
                  <a:pt x="218234" y="2334596"/>
                  <a:pt x="-158545" y="1594247"/>
                  <a:pt x="63891" y="908403"/>
                </a:cubicBezTo>
                <a:cubicBezTo>
                  <a:pt x="245471" y="354278"/>
                  <a:pt x="758436" y="0"/>
                  <a:pt x="13122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3748A8BB-381D-6044-9C49-18B19FFC2D51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A68DD341-8D9C-2441-BCBC-C38D4979296C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A2706FD4-3854-BF49-B094-10BFB1296C1E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DE15E8-E93E-944E-BFA1-D2136A15121D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35171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AA7D20B-5F74-F845-9E8C-83D815FA1C7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01630" y="4435428"/>
            <a:ext cx="2857046" cy="1535161"/>
          </a:xfrm>
          <a:custGeom>
            <a:avLst/>
            <a:gdLst>
              <a:gd name="connsiteX0" fmla="*/ 2096283 w 2857046"/>
              <a:gd name="connsiteY0" fmla="*/ 901 h 1535161"/>
              <a:gd name="connsiteX1" fmla="*/ 2130461 w 2857046"/>
              <a:gd name="connsiteY1" fmla="*/ 22511 h 1535161"/>
              <a:gd name="connsiteX2" fmla="*/ 2283964 w 2857046"/>
              <a:gd name="connsiteY2" fmla="*/ 233802 h 1535161"/>
              <a:gd name="connsiteX3" fmla="*/ 2255182 w 2857046"/>
              <a:gd name="connsiteY3" fmla="*/ 320239 h 1535161"/>
              <a:gd name="connsiteX4" fmla="*/ 2202416 w 2857046"/>
              <a:gd name="connsiteY4" fmla="*/ 344249 h 1535161"/>
              <a:gd name="connsiteX5" fmla="*/ 2135258 w 2857046"/>
              <a:gd name="connsiteY5" fmla="*/ 469103 h 1535161"/>
              <a:gd name="connsiteX6" fmla="*/ 2212009 w 2857046"/>
              <a:gd name="connsiteY6" fmla="*/ 699602 h 1535161"/>
              <a:gd name="connsiteX7" fmla="*/ 2403888 w 2857046"/>
              <a:gd name="connsiteY7" fmla="*/ 838862 h 1535161"/>
              <a:gd name="connsiteX8" fmla="*/ 2542999 w 2857046"/>
              <a:gd name="connsiteY8" fmla="*/ 814851 h 1535161"/>
              <a:gd name="connsiteX9" fmla="*/ 2586172 w 2857046"/>
              <a:gd name="connsiteY9" fmla="*/ 771633 h 1535161"/>
              <a:gd name="connsiteX10" fmla="*/ 2672517 w 2857046"/>
              <a:gd name="connsiteY10" fmla="*/ 771633 h 1535161"/>
              <a:gd name="connsiteX11" fmla="*/ 2845207 w 2857046"/>
              <a:gd name="connsiteY11" fmla="*/ 1006934 h 1535161"/>
              <a:gd name="connsiteX12" fmla="*/ 2835613 w 2857046"/>
              <a:gd name="connsiteY12" fmla="*/ 1083767 h 1535161"/>
              <a:gd name="connsiteX13" fmla="*/ 1396527 w 2857046"/>
              <a:gd name="connsiteY13" fmla="*/ 1535161 h 1535161"/>
              <a:gd name="connsiteX14" fmla="*/ 24599 w 2857046"/>
              <a:gd name="connsiteY14" fmla="*/ 1131788 h 1535161"/>
              <a:gd name="connsiteX15" fmla="*/ 10208 w 2857046"/>
              <a:gd name="connsiteY15" fmla="*/ 1050153 h 1535161"/>
              <a:gd name="connsiteX16" fmla="*/ 312416 w 2857046"/>
              <a:gd name="connsiteY16" fmla="*/ 641977 h 1535161"/>
              <a:gd name="connsiteX17" fmla="*/ 298025 w 2857046"/>
              <a:gd name="connsiteY17" fmla="*/ 593956 h 1535161"/>
              <a:gd name="connsiteX18" fmla="*/ 216477 w 2857046"/>
              <a:gd name="connsiteY18" fmla="*/ 569946 h 1535161"/>
              <a:gd name="connsiteX19" fmla="*/ 158914 w 2857046"/>
              <a:gd name="connsiteY19" fmla="*/ 593956 h 1535161"/>
              <a:gd name="connsiteX20" fmla="*/ 43787 w 2857046"/>
              <a:gd name="connsiteY20" fmla="*/ 521925 h 1535161"/>
              <a:gd name="connsiteX21" fmla="*/ 106147 w 2857046"/>
              <a:gd name="connsiteY21" fmla="*/ 349051 h 1535161"/>
              <a:gd name="connsiteX22" fmla="*/ 250056 w 2857046"/>
              <a:gd name="connsiteY22" fmla="*/ 238604 h 1535161"/>
              <a:gd name="connsiteX23" fmla="*/ 355589 w 2857046"/>
              <a:gd name="connsiteY23" fmla="*/ 329843 h 1535161"/>
              <a:gd name="connsiteX24" fmla="*/ 345995 w 2857046"/>
              <a:gd name="connsiteY24" fmla="*/ 387468 h 1535161"/>
              <a:gd name="connsiteX25" fmla="*/ 398761 w 2857046"/>
              <a:gd name="connsiteY25" fmla="*/ 459499 h 1535161"/>
              <a:gd name="connsiteX26" fmla="*/ 441934 w 2857046"/>
              <a:gd name="connsiteY26" fmla="*/ 459499 h 1535161"/>
              <a:gd name="connsiteX27" fmla="*/ 729751 w 2857046"/>
              <a:gd name="connsiteY27" fmla="*/ 65729 h 1535161"/>
              <a:gd name="connsiteX28" fmla="*/ 796908 w 2857046"/>
              <a:gd name="connsiteY28" fmla="*/ 46521 h 1535161"/>
              <a:gd name="connsiteX29" fmla="*/ 1396527 w 2857046"/>
              <a:gd name="connsiteY29" fmla="*/ 204989 h 1535161"/>
              <a:gd name="connsiteX30" fmla="*/ 2058507 w 2857046"/>
              <a:gd name="connsiteY30" fmla="*/ 8104 h 1535161"/>
              <a:gd name="connsiteX31" fmla="*/ 2096283 w 2857046"/>
              <a:gd name="connsiteY31" fmla="*/ 901 h 1535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857046" h="1535161">
                <a:moveTo>
                  <a:pt x="2096283" y="901"/>
                </a:moveTo>
                <a:cubicBezTo>
                  <a:pt x="2108875" y="3302"/>
                  <a:pt x="2120867" y="10506"/>
                  <a:pt x="2130461" y="22511"/>
                </a:cubicBezTo>
                <a:cubicBezTo>
                  <a:pt x="2130461" y="22511"/>
                  <a:pt x="2130461" y="22511"/>
                  <a:pt x="2283964" y="233802"/>
                </a:cubicBezTo>
                <a:cubicBezTo>
                  <a:pt x="2307949" y="267416"/>
                  <a:pt x="2288761" y="310635"/>
                  <a:pt x="2255182" y="320239"/>
                </a:cubicBezTo>
                <a:cubicBezTo>
                  <a:pt x="2235994" y="325041"/>
                  <a:pt x="2216806" y="334645"/>
                  <a:pt x="2202416" y="344249"/>
                </a:cubicBezTo>
                <a:cubicBezTo>
                  <a:pt x="2164040" y="373061"/>
                  <a:pt x="2140055" y="421082"/>
                  <a:pt x="2135258" y="469103"/>
                </a:cubicBezTo>
                <a:cubicBezTo>
                  <a:pt x="2130461" y="545936"/>
                  <a:pt x="2159243" y="627571"/>
                  <a:pt x="2212009" y="699602"/>
                </a:cubicBezTo>
                <a:cubicBezTo>
                  <a:pt x="2264776" y="771633"/>
                  <a:pt x="2331933" y="819653"/>
                  <a:pt x="2403888" y="838862"/>
                </a:cubicBezTo>
                <a:cubicBezTo>
                  <a:pt x="2451857" y="853268"/>
                  <a:pt x="2504624" y="843664"/>
                  <a:pt x="2542999" y="814851"/>
                </a:cubicBezTo>
                <a:cubicBezTo>
                  <a:pt x="2557390" y="805247"/>
                  <a:pt x="2571781" y="790841"/>
                  <a:pt x="2586172" y="771633"/>
                </a:cubicBezTo>
                <a:cubicBezTo>
                  <a:pt x="2605360" y="742820"/>
                  <a:pt x="2653329" y="738018"/>
                  <a:pt x="2672517" y="771633"/>
                </a:cubicBezTo>
                <a:cubicBezTo>
                  <a:pt x="2672517" y="771633"/>
                  <a:pt x="2672517" y="771633"/>
                  <a:pt x="2845207" y="1006934"/>
                </a:cubicBezTo>
                <a:cubicBezTo>
                  <a:pt x="2864395" y="1030944"/>
                  <a:pt x="2859598" y="1069361"/>
                  <a:pt x="2835613" y="1083767"/>
                </a:cubicBezTo>
                <a:cubicBezTo>
                  <a:pt x="2423075" y="1367089"/>
                  <a:pt x="1928989" y="1535161"/>
                  <a:pt x="1396527" y="1535161"/>
                </a:cubicBezTo>
                <a:cubicBezTo>
                  <a:pt x="892847" y="1535161"/>
                  <a:pt x="422746" y="1386297"/>
                  <a:pt x="24599" y="1131788"/>
                </a:cubicBezTo>
                <a:cubicBezTo>
                  <a:pt x="614" y="1112579"/>
                  <a:pt x="-8980" y="1078965"/>
                  <a:pt x="10208" y="1050153"/>
                </a:cubicBezTo>
                <a:cubicBezTo>
                  <a:pt x="10208" y="1050153"/>
                  <a:pt x="10208" y="1050153"/>
                  <a:pt x="312416" y="641977"/>
                </a:cubicBezTo>
                <a:cubicBezTo>
                  <a:pt x="312416" y="622769"/>
                  <a:pt x="312416" y="608363"/>
                  <a:pt x="298025" y="593956"/>
                </a:cubicBezTo>
                <a:cubicBezTo>
                  <a:pt x="274040" y="574748"/>
                  <a:pt x="250056" y="560342"/>
                  <a:pt x="216477" y="569946"/>
                </a:cubicBezTo>
                <a:cubicBezTo>
                  <a:pt x="197289" y="574748"/>
                  <a:pt x="178101" y="589154"/>
                  <a:pt x="158914" y="593956"/>
                </a:cubicBezTo>
                <a:cubicBezTo>
                  <a:pt x="106147" y="617967"/>
                  <a:pt x="48584" y="584352"/>
                  <a:pt x="43787" y="521925"/>
                </a:cubicBezTo>
                <a:cubicBezTo>
                  <a:pt x="38990" y="464301"/>
                  <a:pt x="67771" y="401874"/>
                  <a:pt x="106147" y="349051"/>
                </a:cubicBezTo>
                <a:cubicBezTo>
                  <a:pt x="139726" y="301030"/>
                  <a:pt x="192492" y="253010"/>
                  <a:pt x="250056" y="238604"/>
                </a:cubicBezTo>
                <a:cubicBezTo>
                  <a:pt x="307619" y="224197"/>
                  <a:pt x="360386" y="267416"/>
                  <a:pt x="355589" y="329843"/>
                </a:cubicBezTo>
                <a:cubicBezTo>
                  <a:pt x="350792" y="349051"/>
                  <a:pt x="345995" y="368259"/>
                  <a:pt x="345995" y="387468"/>
                </a:cubicBezTo>
                <a:cubicBezTo>
                  <a:pt x="345995" y="425884"/>
                  <a:pt x="369980" y="440290"/>
                  <a:pt x="398761" y="459499"/>
                </a:cubicBezTo>
                <a:cubicBezTo>
                  <a:pt x="413152" y="469103"/>
                  <a:pt x="427543" y="464301"/>
                  <a:pt x="441934" y="459499"/>
                </a:cubicBezTo>
                <a:cubicBezTo>
                  <a:pt x="441934" y="459499"/>
                  <a:pt x="441934" y="459499"/>
                  <a:pt x="729751" y="65729"/>
                </a:cubicBezTo>
                <a:cubicBezTo>
                  <a:pt x="744142" y="41719"/>
                  <a:pt x="772924" y="32115"/>
                  <a:pt x="796908" y="46521"/>
                </a:cubicBezTo>
                <a:cubicBezTo>
                  <a:pt x="974396" y="147364"/>
                  <a:pt x="1180665" y="204989"/>
                  <a:pt x="1396527" y="204989"/>
                </a:cubicBezTo>
                <a:cubicBezTo>
                  <a:pt x="1641172" y="204989"/>
                  <a:pt x="1866629" y="132958"/>
                  <a:pt x="2058507" y="8104"/>
                </a:cubicBezTo>
                <a:cubicBezTo>
                  <a:pt x="2070499" y="901"/>
                  <a:pt x="2083691" y="-1500"/>
                  <a:pt x="2096283" y="90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6E66F4D-FF59-3C41-AE4F-5D6952ED782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07113" y="901700"/>
            <a:ext cx="2355875" cy="2215522"/>
          </a:xfrm>
          <a:custGeom>
            <a:avLst/>
            <a:gdLst>
              <a:gd name="connsiteX0" fmla="*/ 52777 w 2355875"/>
              <a:gd name="connsiteY0" fmla="*/ 0 h 2215522"/>
              <a:gd name="connsiteX1" fmla="*/ 2350981 w 2355875"/>
              <a:gd name="connsiteY1" fmla="*/ 1612873 h 2215522"/>
              <a:gd name="connsiteX2" fmla="*/ 2317396 w 2355875"/>
              <a:gd name="connsiteY2" fmla="*/ 1684876 h 2215522"/>
              <a:gd name="connsiteX3" fmla="*/ 1832806 w 2355875"/>
              <a:gd name="connsiteY3" fmla="*/ 1843283 h 2215522"/>
              <a:gd name="connsiteX4" fmla="*/ 1818412 w 2355875"/>
              <a:gd name="connsiteY4" fmla="*/ 1886485 h 2215522"/>
              <a:gd name="connsiteX5" fmla="*/ 1871189 w 2355875"/>
              <a:gd name="connsiteY5" fmla="*/ 1953688 h 2215522"/>
              <a:gd name="connsiteX6" fmla="*/ 1928764 w 2355875"/>
              <a:gd name="connsiteY6" fmla="*/ 1968089 h 2215522"/>
              <a:gd name="connsiteX7" fmla="*/ 1981542 w 2355875"/>
              <a:gd name="connsiteY7" fmla="*/ 2092894 h 2215522"/>
              <a:gd name="connsiteX8" fmla="*/ 1832806 w 2355875"/>
              <a:gd name="connsiteY8" fmla="*/ 2198499 h 2215522"/>
              <a:gd name="connsiteX9" fmla="*/ 1650485 w 2355875"/>
              <a:gd name="connsiteY9" fmla="*/ 2203299 h 2215522"/>
              <a:gd name="connsiteX10" fmla="*/ 1616900 w 2355875"/>
              <a:gd name="connsiteY10" fmla="*/ 2068893 h 2215522"/>
              <a:gd name="connsiteX11" fmla="*/ 1655283 w 2355875"/>
              <a:gd name="connsiteY11" fmla="*/ 2025691 h 2215522"/>
              <a:gd name="connsiteX12" fmla="*/ 1660081 w 2355875"/>
              <a:gd name="connsiteY12" fmla="*/ 1934487 h 2215522"/>
              <a:gd name="connsiteX13" fmla="*/ 1621697 w 2355875"/>
              <a:gd name="connsiteY13" fmla="*/ 1910486 h 2215522"/>
              <a:gd name="connsiteX14" fmla="*/ 1156299 w 2355875"/>
              <a:gd name="connsiteY14" fmla="*/ 2064093 h 2215522"/>
              <a:gd name="connsiteX15" fmla="*/ 1089128 w 2355875"/>
              <a:gd name="connsiteY15" fmla="*/ 2030492 h 2215522"/>
              <a:gd name="connsiteX16" fmla="*/ 52777 w 2355875"/>
              <a:gd name="connsiteY16" fmla="*/ 1324860 h 2215522"/>
              <a:gd name="connsiteX17" fmla="*/ 0 w 2355875"/>
              <a:gd name="connsiteY17" fmla="*/ 1272057 h 2215522"/>
              <a:gd name="connsiteX18" fmla="*/ 0 w 2355875"/>
              <a:gd name="connsiteY18" fmla="*/ 1008046 h 2215522"/>
              <a:gd name="connsiteX19" fmla="*/ 71969 w 2355875"/>
              <a:gd name="connsiteY19" fmla="*/ 960043 h 2215522"/>
              <a:gd name="connsiteX20" fmla="*/ 129544 w 2355875"/>
              <a:gd name="connsiteY20" fmla="*/ 969644 h 2215522"/>
              <a:gd name="connsiteX21" fmla="*/ 259088 w 2355875"/>
              <a:gd name="connsiteY21" fmla="*/ 907241 h 2215522"/>
              <a:gd name="connsiteX22" fmla="*/ 331057 w 2355875"/>
              <a:gd name="connsiteY22" fmla="*/ 676831 h 2215522"/>
              <a:gd name="connsiteX23" fmla="*/ 259088 w 2355875"/>
              <a:gd name="connsiteY23" fmla="*/ 451220 h 2215522"/>
              <a:gd name="connsiteX24" fmla="*/ 129544 w 2355875"/>
              <a:gd name="connsiteY24" fmla="*/ 388818 h 2215522"/>
              <a:gd name="connsiteX25" fmla="*/ 71969 w 2355875"/>
              <a:gd name="connsiteY25" fmla="*/ 398418 h 2215522"/>
              <a:gd name="connsiteX26" fmla="*/ 0 w 2355875"/>
              <a:gd name="connsiteY26" fmla="*/ 345616 h 2215522"/>
              <a:gd name="connsiteX27" fmla="*/ 0 w 2355875"/>
              <a:gd name="connsiteY27" fmla="*/ 52802 h 2215522"/>
              <a:gd name="connsiteX28" fmla="*/ 52777 w 2355875"/>
              <a:gd name="connsiteY28" fmla="*/ 0 h 2215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55875" h="2215522">
                <a:moveTo>
                  <a:pt x="52777" y="0"/>
                </a:moveTo>
                <a:cubicBezTo>
                  <a:pt x="1103522" y="24001"/>
                  <a:pt x="1991137" y="686431"/>
                  <a:pt x="2350981" y="1612873"/>
                </a:cubicBezTo>
                <a:cubicBezTo>
                  <a:pt x="2365375" y="1641674"/>
                  <a:pt x="2346183" y="1675276"/>
                  <a:pt x="2317396" y="1684876"/>
                </a:cubicBezTo>
                <a:cubicBezTo>
                  <a:pt x="2317396" y="1684876"/>
                  <a:pt x="2317396" y="1684876"/>
                  <a:pt x="1832806" y="1843283"/>
                </a:cubicBezTo>
                <a:cubicBezTo>
                  <a:pt x="1823210" y="1852884"/>
                  <a:pt x="1813614" y="1867284"/>
                  <a:pt x="1818412" y="1886485"/>
                </a:cubicBezTo>
                <a:cubicBezTo>
                  <a:pt x="1823210" y="1915286"/>
                  <a:pt x="1837604" y="1944088"/>
                  <a:pt x="1871189" y="1953688"/>
                </a:cubicBezTo>
                <a:cubicBezTo>
                  <a:pt x="1890381" y="1958488"/>
                  <a:pt x="1909573" y="1963289"/>
                  <a:pt x="1928764" y="1968089"/>
                </a:cubicBezTo>
                <a:cubicBezTo>
                  <a:pt x="1986339" y="1982489"/>
                  <a:pt x="2015127" y="2044892"/>
                  <a:pt x="1981542" y="2092894"/>
                </a:cubicBezTo>
                <a:cubicBezTo>
                  <a:pt x="1947956" y="2145697"/>
                  <a:pt x="1890381" y="2179298"/>
                  <a:pt x="1832806" y="2198499"/>
                </a:cubicBezTo>
                <a:cubicBezTo>
                  <a:pt x="1770433" y="2217700"/>
                  <a:pt x="1703262" y="2222500"/>
                  <a:pt x="1650485" y="2203299"/>
                </a:cubicBezTo>
                <a:cubicBezTo>
                  <a:pt x="1592910" y="2179298"/>
                  <a:pt x="1578516" y="2116895"/>
                  <a:pt x="1616900" y="2068893"/>
                </a:cubicBezTo>
                <a:cubicBezTo>
                  <a:pt x="1626495" y="2054493"/>
                  <a:pt x="1645687" y="2040092"/>
                  <a:pt x="1655283" y="2025691"/>
                </a:cubicBezTo>
                <a:cubicBezTo>
                  <a:pt x="1679272" y="1996890"/>
                  <a:pt x="1669677" y="1968089"/>
                  <a:pt x="1660081" y="1934487"/>
                </a:cubicBezTo>
                <a:cubicBezTo>
                  <a:pt x="1650485" y="1920087"/>
                  <a:pt x="1636091" y="1915286"/>
                  <a:pt x="1621697" y="1910486"/>
                </a:cubicBezTo>
                <a:cubicBezTo>
                  <a:pt x="1621697" y="1910486"/>
                  <a:pt x="1621697" y="1910486"/>
                  <a:pt x="1156299" y="2064093"/>
                </a:cubicBezTo>
                <a:cubicBezTo>
                  <a:pt x="1132310" y="2073693"/>
                  <a:pt x="1103522" y="2059293"/>
                  <a:pt x="1089128" y="2030492"/>
                </a:cubicBezTo>
                <a:cubicBezTo>
                  <a:pt x="906807" y="1632074"/>
                  <a:pt x="513378" y="1348861"/>
                  <a:pt x="52777" y="1324860"/>
                </a:cubicBezTo>
                <a:cubicBezTo>
                  <a:pt x="23990" y="1324860"/>
                  <a:pt x="0" y="1300859"/>
                  <a:pt x="0" y="1272057"/>
                </a:cubicBezTo>
                <a:cubicBezTo>
                  <a:pt x="0" y="1272057"/>
                  <a:pt x="0" y="1272057"/>
                  <a:pt x="0" y="1008046"/>
                </a:cubicBezTo>
                <a:cubicBezTo>
                  <a:pt x="0" y="969644"/>
                  <a:pt x="38384" y="945643"/>
                  <a:pt x="71969" y="960043"/>
                </a:cubicBezTo>
                <a:cubicBezTo>
                  <a:pt x="91161" y="964844"/>
                  <a:pt x="110352" y="969644"/>
                  <a:pt x="129544" y="969644"/>
                </a:cubicBezTo>
                <a:cubicBezTo>
                  <a:pt x="177523" y="969644"/>
                  <a:pt x="225503" y="945643"/>
                  <a:pt x="259088" y="907241"/>
                </a:cubicBezTo>
                <a:cubicBezTo>
                  <a:pt x="307067" y="849638"/>
                  <a:pt x="331057" y="768035"/>
                  <a:pt x="331057" y="676831"/>
                </a:cubicBezTo>
                <a:cubicBezTo>
                  <a:pt x="331057" y="590427"/>
                  <a:pt x="307067" y="508823"/>
                  <a:pt x="259088" y="451220"/>
                </a:cubicBezTo>
                <a:cubicBezTo>
                  <a:pt x="225503" y="412819"/>
                  <a:pt x="177523" y="388818"/>
                  <a:pt x="129544" y="388818"/>
                </a:cubicBezTo>
                <a:cubicBezTo>
                  <a:pt x="110352" y="388818"/>
                  <a:pt x="91161" y="393618"/>
                  <a:pt x="71969" y="398418"/>
                </a:cubicBezTo>
                <a:cubicBezTo>
                  <a:pt x="38384" y="412819"/>
                  <a:pt x="0" y="384017"/>
                  <a:pt x="0" y="345616"/>
                </a:cubicBezTo>
                <a:cubicBezTo>
                  <a:pt x="0" y="345616"/>
                  <a:pt x="0" y="345616"/>
                  <a:pt x="0" y="52802"/>
                </a:cubicBezTo>
                <a:cubicBezTo>
                  <a:pt x="0" y="24001"/>
                  <a:pt x="23990" y="0"/>
                  <a:pt x="5277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CAB2564-4112-7845-8B81-CDC08B4E4ED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65525" y="2603313"/>
            <a:ext cx="1796053" cy="2854770"/>
          </a:xfrm>
          <a:custGeom>
            <a:avLst/>
            <a:gdLst>
              <a:gd name="connsiteX0" fmla="*/ 757812 w 1796053"/>
              <a:gd name="connsiteY0" fmla="*/ 50 h 2854770"/>
              <a:gd name="connsiteX1" fmla="*/ 848941 w 1796053"/>
              <a:gd name="connsiteY1" fmla="*/ 16248 h 2854770"/>
              <a:gd name="connsiteX2" fmla="*/ 997626 w 1796053"/>
              <a:gd name="connsiteY2" fmla="*/ 121841 h 2854770"/>
              <a:gd name="connsiteX3" fmla="*/ 944867 w 1796053"/>
              <a:gd name="connsiteY3" fmla="*/ 251432 h 2854770"/>
              <a:gd name="connsiteX4" fmla="*/ 887311 w 1796053"/>
              <a:gd name="connsiteY4" fmla="*/ 261031 h 2854770"/>
              <a:gd name="connsiteX5" fmla="*/ 834552 w 1796053"/>
              <a:gd name="connsiteY5" fmla="*/ 333026 h 2854770"/>
              <a:gd name="connsiteX6" fmla="*/ 848941 w 1796053"/>
              <a:gd name="connsiteY6" fmla="*/ 371424 h 2854770"/>
              <a:gd name="connsiteX7" fmla="*/ 1314180 w 1796053"/>
              <a:gd name="connsiteY7" fmla="*/ 525013 h 2854770"/>
              <a:gd name="connsiteX8" fmla="*/ 1347754 w 1796053"/>
              <a:gd name="connsiteY8" fmla="*/ 587409 h 2854770"/>
              <a:gd name="connsiteX9" fmla="*/ 1323773 w 1796053"/>
              <a:gd name="connsiteY9" fmla="*/ 832192 h 2854770"/>
              <a:gd name="connsiteX10" fmla="*/ 1774623 w 1796053"/>
              <a:gd name="connsiteY10" fmla="*/ 1772926 h 2854770"/>
              <a:gd name="connsiteX11" fmla="*/ 1784215 w 1796053"/>
              <a:gd name="connsiteY11" fmla="*/ 1844921 h 2854770"/>
              <a:gd name="connsiteX12" fmla="*/ 1630734 w 1796053"/>
              <a:gd name="connsiteY12" fmla="*/ 2056106 h 2854770"/>
              <a:gd name="connsiteX13" fmla="*/ 1539605 w 1796053"/>
              <a:gd name="connsiteY13" fmla="*/ 2056106 h 2854770"/>
              <a:gd name="connsiteX14" fmla="*/ 1501235 w 1796053"/>
              <a:gd name="connsiteY14" fmla="*/ 2012909 h 2854770"/>
              <a:gd name="connsiteX15" fmla="*/ 1362143 w 1796053"/>
              <a:gd name="connsiteY15" fmla="*/ 1988911 h 2854770"/>
              <a:gd name="connsiteX16" fmla="*/ 1170292 w 1796053"/>
              <a:gd name="connsiteY16" fmla="*/ 2128101 h 2854770"/>
              <a:gd name="connsiteX17" fmla="*/ 1093551 w 1796053"/>
              <a:gd name="connsiteY17" fmla="*/ 2358485 h 2854770"/>
              <a:gd name="connsiteX18" fmla="*/ 1160699 w 1796053"/>
              <a:gd name="connsiteY18" fmla="*/ 2483277 h 2854770"/>
              <a:gd name="connsiteX19" fmla="*/ 1213458 w 1796053"/>
              <a:gd name="connsiteY19" fmla="*/ 2507275 h 2854770"/>
              <a:gd name="connsiteX20" fmla="*/ 1242236 w 1796053"/>
              <a:gd name="connsiteY20" fmla="*/ 2593669 h 2854770"/>
              <a:gd name="connsiteX21" fmla="*/ 1069570 w 1796053"/>
              <a:gd name="connsiteY21" fmla="*/ 2828852 h 2854770"/>
              <a:gd name="connsiteX22" fmla="*/ 992829 w 1796053"/>
              <a:gd name="connsiteY22" fmla="*/ 2843251 h 2854770"/>
              <a:gd name="connsiteX23" fmla="*/ 0 w 1796053"/>
              <a:gd name="connsiteY23" fmla="*/ 832192 h 2854770"/>
              <a:gd name="connsiteX24" fmla="*/ 81537 w 1796053"/>
              <a:gd name="connsiteY24" fmla="*/ 184237 h 2854770"/>
              <a:gd name="connsiteX25" fmla="*/ 153481 w 1796053"/>
              <a:gd name="connsiteY25" fmla="*/ 145840 h 2854770"/>
              <a:gd name="connsiteX26" fmla="*/ 637905 w 1796053"/>
              <a:gd name="connsiteY26" fmla="*/ 304228 h 2854770"/>
              <a:gd name="connsiteX27" fmla="*/ 676275 w 1796053"/>
              <a:gd name="connsiteY27" fmla="*/ 280230 h 2854770"/>
              <a:gd name="connsiteX28" fmla="*/ 671479 w 1796053"/>
              <a:gd name="connsiteY28" fmla="*/ 193836 h 2854770"/>
              <a:gd name="connsiteX29" fmla="*/ 633109 w 1796053"/>
              <a:gd name="connsiteY29" fmla="*/ 145840 h 2854770"/>
              <a:gd name="connsiteX30" fmla="*/ 666683 w 1796053"/>
              <a:gd name="connsiteY30" fmla="*/ 16248 h 2854770"/>
              <a:gd name="connsiteX31" fmla="*/ 757812 w 1796053"/>
              <a:gd name="connsiteY31" fmla="*/ 50 h 2854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96053" h="2854770">
                <a:moveTo>
                  <a:pt x="757812" y="50"/>
                </a:moveTo>
                <a:cubicBezTo>
                  <a:pt x="788988" y="650"/>
                  <a:pt x="820164" y="6649"/>
                  <a:pt x="848941" y="16248"/>
                </a:cubicBezTo>
                <a:cubicBezTo>
                  <a:pt x="906496" y="35447"/>
                  <a:pt x="964052" y="69045"/>
                  <a:pt x="997626" y="121841"/>
                </a:cubicBezTo>
                <a:cubicBezTo>
                  <a:pt x="1031200" y="174637"/>
                  <a:pt x="1002422" y="232233"/>
                  <a:pt x="944867" y="251432"/>
                </a:cubicBezTo>
                <a:cubicBezTo>
                  <a:pt x="925682" y="256232"/>
                  <a:pt x="906496" y="256232"/>
                  <a:pt x="887311" y="261031"/>
                </a:cubicBezTo>
                <a:cubicBezTo>
                  <a:pt x="853737" y="270631"/>
                  <a:pt x="844145" y="299429"/>
                  <a:pt x="834552" y="333026"/>
                </a:cubicBezTo>
                <a:cubicBezTo>
                  <a:pt x="829756" y="347425"/>
                  <a:pt x="839349" y="361824"/>
                  <a:pt x="848941" y="371424"/>
                </a:cubicBezTo>
                <a:cubicBezTo>
                  <a:pt x="848941" y="371424"/>
                  <a:pt x="848941" y="371424"/>
                  <a:pt x="1314180" y="525013"/>
                </a:cubicBezTo>
                <a:cubicBezTo>
                  <a:pt x="1338161" y="529813"/>
                  <a:pt x="1357346" y="558611"/>
                  <a:pt x="1347754" y="587409"/>
                </a:cubicBezTo>
                <a:cubicBezTo>
                  <a:pt x="1333365" y="664204"/>
                  <a:pt x="1323773" y="745798"/>
                  <a:pt x="1323773" y="832192"/>
                </a:cubicBezTo>
                <a:cubicBezTo>
                  <a:pt x="1323773" y="1211365"/>
                  <a:pt x="1501235" y="1552141"/>
                  <a:pt x="1774623" y="1772926"/>
                </a:cubicBezTo>
                <a:cubicBezTo>
                  <a:pt x="1798604" y="1787325"/>
                  <a:pt x="1803400" y="1820923"/>
                  <a:pt x="1784215" y="1844921"/>
                </a:cubicBezTo>
                <a:cubicBezTo>
                  <a:pt x="1784215" y="1844921"/>
                  <a:pt x="1784215" y="1844921"/>
                  <a:pt x="1630734" y="2056106"/>
                </a:cubicBezTo>
                <a:cubicBezTo>
                  <a:pt x="1606753" y="2089704"/>
                  <a:pt x="1563586" y="2089704"/>
                  <a:pt x="1539605" y="2056106"/>
                </a:cubicBezTo>
                <a:cubicBezTo>
                  <a:pt x="1530012" y="2041707"/>
                  <a:pt x="1515624" y="2027308"/>
                  <a:pt x="1501235" y="2012909"/>
                </a:cubicBezTo>
                <a:cubicBezTo>
                  <a:pt x="1462865" y="1984111"/>
                  <a:pt x="1410106" y="1974512"/>
                  <a:pt x="1362143" y="1988911"/>
                </a:cubicBezTo>
                <a:cubicBezTo>
                  <a:pt x="1290199" y="2008110"/>
                  <a:pt x="1223051" y="2056106"/>
                  <a:pt x="1170292" y="2128101"/>
                </a:cubicBezTo>
                <a:cubicBezTo>
                  <a:pt x="1117533" y="2200096"/>
                  <a:pt x="1088755" y="2281691"/>
                  <a:pt x="1093551" y="2358485"/>
                </a:cubicBezTo>
                <a:cubicBezTo>
                  <a:pt x="1098348" y="2406482"/>
                  <a:pt x="1122329" y="2454479"/>
                  <a:pt x="1160699" y="2483277"/>
                </a:cubicBezTo>
                <a:cubicBezTo>
                  <a:pt x="1175088" y="2492876"/>
                  <a:pt x="1194273" y="2502475"/>
                  <a:pt x="1213458" y="2507275"/>
                </a:cubicBezTo>
                <a:cubicBezTo>
                  <a:pt x="1247032" y="2516874"/>
                  <a:pt x="1266217" y="2560071"/>
                  <a:pt x="1242236" y="2593669"/>
                </a:cubicBezTo>
                <a:cubicBezTo>
                  <a:pt x="1242236" y="2593669"/>
                  <a:pt x="1242236" y="2593669"/>
                  <a:pt x="1069570" y="2828852"/>
                </a:cubicBezTo>
                <a:cubicBezTo>
                  <a:pt x="1050385" y="2857650"/>
                  <a:pt x="1016811" y="2862450"/>
                  <a:pt x="992829" y="2843251"/>
                </a:cubicBezTo>
                <a:cubicBezTo>
                  <a:pt x="388499" y="2377684"/>
                  <a:pt x="0" y="1648135"/>
                  <a:pt x="0" y="832192"/>
                </a:cubicBezTo>
                <a:cubicBezTo>
                  <a:pt x="0" y="606607"/>
                  <a:pt x="28778" y="390622"/>
                  <a:pt x="81537" y="184237"/>
                </a:cubicBezTo>
                <a:cubicBezTo>
                  <a:pt x="91130" y="155439"/>
                  <a:pt x="124703" y="136240"/>
                  <a:pt x="153481" y="145840"/>
                </a:cubicBezTo>
                <a:cubicBezTo>
                  <a:pt x="153481" y="145840"/>
                  <a:pt x="153481" y="145840"/>
                  <a:pt x="637905" y="304228"/>
                </a:cubicBezTo>
                <a:cubicBezTo>
                  <a:pt x="652294" y="304228"/>
                  <a:pt x="671479" y="294629"/>
                  <a:pt x="676275" y="280230"/>
                </a:cubicBezTo>
                <a:cubicBezTo>
                  <a:pt x="685868" y="251432"/>
                  <a:pt x="695460" y="222634"/>
                  <a:pt x="671479" y="193836"/>
                </a:cubicBezTo>
                <a:cubicBezTo>
                  <a:pt x="661886" y="174637"/>
                  <a:pt x="647498" y="165038"/>
                  <a:pt x="633109" y="145840"/>
                </a:cubicBezTo>
                <a:cubicBezTo>
                  <a:pt x="594739" y="102642"/>
                  <a:pt x="609127" y="35447"/>
                  <a:pt x="666683" y="16248"/>
                </a:cubicBezTo>
                <a:cubicBezTo>
                  <a:pt x="695461" y="4249"/>
                  <a:pt x="726636" y="-550"/>
                  <a:pt x="757812" y="5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BE26F208-B505-CD42-945F-B7BF6F55BB3D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894316" y="2670892"/>
            <a:ext cx="1735334" cy="2739565"/>
          </a:xfrm>
          <a:custGeom>
            <a:avLst/>
            <a:gdLst>
              <a:gd name="connsiteX0" fmla="*/ 1562782 w 1735334"/>
              <a:gd name="connsiteY0" fmla="*/ 910 h 2739565"/>
              <a:gd name="connsiteX1" fmla="*/ 1629886 w 1735334"/>
              <a:gd name="connsiteY1" fmla="*/ 39321 h 2739565"/>
              <a:gd name="connsiteX2" fmla="*/ 1735334 w 1735334"/>
              <a:gd name="connsiteY2" fmla="*/ 764315 h 2739565"/>
              <a:gd name="connsiteX3" fmla="*/ 805470 w 1735334"/>
              <a:gd name="connsiteY3" fmla="*/ 2728042 h 2739565"/>
              <a:gd name="connsiteX4" fmla="*/ 728780 w 1735334"/>
              <a:gd name="connsiteY4" fmla="*/ 2713638 h 2739565"/>
              <a:gd name="connsiteX5" fmla="*/ 426814 w 1735334"/>
              <a:gd name="connsiteY5" fmla="*/ 2305529 h 2739565"/>
              <a:gd name="connsiteX6" fmla="*/ 383676 w 1735334"/>
              <a:gd name="connsiteY6" fmla="*/ 2300727 h 2739565"/>
              <a:gd name="connsiteX7" fmla="*/ 330952 w 1735334"/>
              <a:gd name="connsiteY7" fmla="*/ 2372747 h 2739565"/>
              <a:gd name="connsiteX8" fmla="*/ 340538 w 1735334"/>
              <a:gd name="connsiteY8" fmla="*/ 2430362 h 2739565"/>
              <a:gd name="connsiteX9" fmla="*/ 235090 w 1735334"/>
              <a:gd name="connsiteY9" fmla="*/ 2521587 h 2739565"/>
              <a:gd name="connsiteX10" fmla="*/ 91297 w 1735334"/>
              <a:gd name="connsiteY10" fmla="*/ 2411157 h 2739565"/>
              <a:gd name="connsiteX11" fmla="*/ 28986 w 1735334"/>
              <a:gd name="connsiteY11" fmla="*/ 2238311 h 2739565"/>
              <a:gd name="connsiteX12" fmla="*/ 148814 w 1735334"/>
              <a:gd name="connsiteY12" fmla="*/ 2166291 h 2739565"/>
              <a:gd name="connsiteX13" fmla="*/ 201538 w 1735334"/>
              <a:gd name="connsiteY13" fmla="*/ 2190298 h 2739565"/>
              <a:gd name="connsiteX14" fmla="*/ 287814 w 1735334"/>
              <a:gd name="connsiteY14" fmla="*/ 2166291 h 2739565"/>
              <a:gd name="connsiteX15" fmla="*/ 297400 w 1735334"/>
              <a:gd name="connsiteY15" fmla="*/ 2123080 h 2739565"/>
              <a:gd name="connsiteX16" fmla="*/ 9814 w 1735334"/>
              <a:gd name="connsiteY16" fmla="*/ 1729374 h 2739565"/>
              <a:gd name="connsiteX17" fmla="*/ 19400 w 1735334"/>
              <a:gd name="connsiteY17" fmla="*/ 1652554 h 2739565"/>
              <a:gd name="connsiteX18" fmla="*/ 412435 w 1735334"/>
              <a:gd name="connsiteY18" fmla="*/ 764315 h 2739565"/>
              <a:gd name="connsiteX19" fmla="*/ 369297 w 1735334"/>
              <a:gd name="connsiteY19" fmla="*/ 447430 h 2739565"/>
              <a:gd name="connsiteX20" fmla="*/ 402849 w 1735334"/>
              <a:gd name="connsiteY20" fmla="*/ 380212 h 2739565"/>
              <a:gd name="connsiteX21" fmla="*/ 652091 w 1735334"/>
              <a:gd name="connsiteY21" fmla="*/ 298590 h 2739565"/>
              <a:gd name="connsiteX22" fmla="*/ 723987 w 1735334"/>
              <a:gd name="connsiteY22" fmla="*/ 356206 h 2739565"/>
              <a:gd name="connsiteX23" fmla="*/ 733574 w 1735334"/>
              <a:gd name="connsiteY23" fmla="*/ 409020 h 2739565"/>
              <a:gd name="connsiteX24" fmla="*/ 829436 w 1735334"/>
              <a:gd name="connsiteY24" fmla="*/ 514648 h 2739565"/>
              <a:gd name="connsiteX25" fmla="*/ 1069091 w 1735334"/>
              <a:gd name="connsiteY25" fmla="*/ 509847 h 2739565"/>
              <a:gd name="connsiteX26" fmla="*/ 1265609 w 1735334"/>
              <a:gd name="connsiteY26" fmla="*/ 375411 h 2739565"/>
              <a:gd name="connsiteX27" fmla="*/ 1284782 w 1735334"/>
              <a:gd name="connsiteY27" fmla="*/ 231372 h 2739565"/>
              <a:gd name="connsiteX28" fmla="*/ 1256023 w 1735334"/>
              <a:gd name="connsiteY28" fmla="*/ 178558 h 2739565"/>
              <a:gd name="connsiteX29" fmla="*/ 1279988 w 1735334"/>
              <a:gd name="connsiteY29" fmla="*/ 92135 h 2739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35334" h="2739565">
                <a:moveTo>
                  <a:pt x="1562782" y="910"/>
                </a:moveTo>
                <a:cubicBezTo>
                  <a:pt x="1591541" y="-3891"/>
                  <a:pt x="1620299" y="10513"/>
                  <a:pt x="1629886" y="39321"/>
                </a:cubicBezTo>
                <a:cubicBezTo>
                  <a:pt x="1696989" y="269783"/>
                  <a:pt x="1735334" y="509847"/>
                  <a:pt x="1735334" y="764315"/>
                </a:cubicBezTo>
                <a:cubicBezTo>
                  <a:pt x="1735334" y="1551726"/>
                  <a:pt x="1371058" y="2262317"/>
                  <a:pt x="805470" y="2728042"/>
                </a:cubicBezTo>
                <a:cubicBezTo>
                  <a:pt x="781505" y="2747247"/>
                  <a:pt x="743160" y="2742446"/>
                  <a:pt x="728780" y="2713638"/>
                </a:cubicBezTo>
                <a:cubicBezTo>
                  <a:pt x="728780" y="2713638"/>
                  <a:pt x="728780" y="2713638"/>
                  <a:pt x="426814" y="2305529"/>
                </a:cubicBezTo>
                <a:cubicBezTo>
                  <a:pt x="417228" y="2295926"/>
                  <a:pt x="398056" y="2291125"/>
                  <a:pt x="383676" y="2300727"/>
                </a:cubicBezTo>
                <a:cubicBezTo>
                  <a:pt x="354918" y="2319932"/>
                  <a:pt x="330952" y="2334336"/>
                  <a:pt x="330952" y="2372747"/>
                </a:cubicBezTo>
                <a:cubicBezTo>
                  <a:pt x="335745" y="2391952"/>
                  <a:pt x="340538" y="2411157"/>
                  <a:pt x="340538" y="2430362"/>
                </a:cubicBezTo>
                <a:cubicBezTo>
                  <a:pt x="345331" y="2492779"/>
                  <a:pt x="292607" y="2535990"/>
                  <a:pt x="235090" y="2521587"/>
                </a:cubicBezTo>
                <a:cubicBezTo>
                  <a:pt x="177573" y="2507183"/>
                  <a:pt x="124848" y="2459170"/>
                  <a:pt x="91297" y="2411157"/>
                </a:cubicBezTo>
                <a:cubicBezTo>
                  <a:pt x="52952" y="2363144"/>
                  <a:pt x="24193" y="2295926"/>
                  <a:pt x="28986" y="2238311"/>
                </a:cubicBezTo>
                <a:cubicBezTo>
                  <a:pt x="33779" y="2175894"/>
                  <a:pt x="91297" y="2142285"/>
                  <a:pt x="148814" y="2166291"/>
                </a:cubicBezTo>
                <a:cubicBezTo>
                  <a:pt x="163193" y="2171093"/>
                  <a:pt x="182366" y="2185496"/>
                  <a:pt x="201538" y="2190298"/>
                </a:cubicBezTo>
                <a:cubicBezTo>
                  <a:pt x="235090" y="2199900"/>
                  <a:pt x="259055" y="2185496"/>
                  <a:pt x="287814" y="2166291"/>
                </a:cubicBezTo>
                <a:cubicBezTo>
                  <a:pt x="297400" y="2151887"/>
                  <a:pt x="297400" y="2137484"/>
                  <a:pt x="297400" y="2123080"/>
                </a:cubicBezTo>
                <a:cubicBezTo>
                  <a:pt x="297400" y="2123080"/>
                  <a:pt x="297400" y="2123080"/>
                  <a:pt x="9814" y="1729374"/>
                </a:cubicBezTo>
                <a:cubicBezTo>
                  <a:pt x="-4566" y="1705368"/>
                  <a:pt x="-4566" y="1671759"/>
                  <a:pt x="19400" y="1652554"/>
                </a:cubicBezTo>
                <a:cubicBezTo>
                  <a:pt x="259055" y="1431694"/>
                  <a:pt x="412435" y="1114809"/>
                  <a:pt x="412435" y="764315"/>
                </a:cubicBezTo>
                <a:cubicBezTo>
                  <a:pt x="412435" y="653886"/>
                  <a:pt x="398056" y="548257"/>
                  <a:pt x="369297" y="447430"/>
                </a:cubicBezTo>
                <a:cubicBezTo>
                  <a:pt x="359711" y="418622"/>
                  <a:pt x="378883" y="389815"/>
                  <a:pt x="402849" y="380212"/>
                </a:cubicBezTo>
                <a:cubicBezTo>
                  <a:pt x="402849" y="380212"/>
                  <a:pt x="402849" y="380212"/>
                  <a:pt x="652091" y="298590"/>
                </a:cubicBezTo>
                <a:cubicBezTo>
                  <a:pt x="690436" y="284187"/>
                  <a:pt x="723987" y="317795"/>
                  <a:pt x="723987" y="356206"/>
                </a:cubicBezTo>
                <a:cubicBezTo>
                  <a:pt x="723987" y="375411"/>
                  <a:pt x="728780" y="394616"/>
                  <a:pt x="733574" y="409020"/>
                </a:cubicBezTo>
                <a:cubicBezTo>
                  <a:pt x="747953" y="457033"/>
                  <a:pt x="786298" y="495443"/>
                  <a:pt x="829436" y="514648"/>
                </a:cubicBezTo>
                <a:cubicBezTo>
                  <a:pt x="901333" y="543456"/>
                  <a:pt x="987609" y="538655"/>
                  <a:pt x="1069091" y="509847"/>
                </a:cubicBezTo>
                <a:cubicBezTo>
                  <a:pt x="1155368" y="485841"/>
                  <a:pt x="1222471" y="437828"/>
                  <a:pt x="1265609" y="375411"/>
                </a:cubicBezTo>
                <a:cubicBezTo>
                  <a:pt x="1289575" y="332199"/>
                  <a:pt x="1299161" y="279385"/>
                  <a:pt x="1284782" y="231372"/>
                </a:cubicBezTo>
                <a:cubicBezTo>
                  <a:pt x="1279988" y="212167"/>
                  <a:pt x="1270402" y="197763"/>
                  <a:pt x="1256023" y="178558"/>
                </a:cubicBezTo>
                <a:cubicBezTo>
                  <a:pt x="1232057" y="149750"/>
                  <a:pt x="1246437" y="106539"/>
                  <a:pt x="1279988" y="9213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2CE757F-54F2-994D-877D-67C59C70B20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05509" y="901701"/>
            <a:ext cx="2642006" cy="2138077"/>
          </a:xfrm>
          <a:custGeom>
            <a:avLst/>
            <a:gdLst>
              <a:gd name="connsiteX0" fmla="*/ 2247932 w 2642006"/>
              <a:gd name="connsiteY0" fmla="*/ 0 h 2138077"/>
              <a:gd name="connsiteX1" fmla="*/ 2305496 w 2642006"/>
              <a:gd name="connsiteY1" fmla="*/ 57576 h 2138077"/>
              <a:gd name="connsiteX2" fmla="*/ 2305496 w 2642006"/>
              <a:gd name="connsiteY2" fmla="*/ 566166 h 2138077"/>
              <a:gd name="connsiteX3" fmla="*/ 2339074 w 2642006"/>
              <a:gd name="connsiteY3" fmla="*/ 594954 h 2138077"/>
              <a:gd name="connsiteX4" fmla="*/ 2425419 w 2642006"/>
              <a:gd name="connsiteY4" fmla="*/ 566166 h 2138077"/>
              <a:gd name="connsiteX5" fmla="*/ 2454201 w 2642006"/>
              <a:gd name="connsiteY5" fmla="*/ 513388 h 2138077"/>
              <a:gd name="connsiteX6" fmla="*/ 2588516 w 2642006"/>
              <a:gd name="connsiteY6" fmla="*/ 503792 h 2138077"/>
              <a:gd name="connsiteX7" fmla="*/ 2641282 w 2642006"/>
              <a:gd name="connsiteY7" fmla="*/ 676520 h 2138077"/>
              <a:gd name="connsiteX8" fmla="*/ 2588516 w 2642006"/>
              <a:gd name="connsiteY8" fmla="*/ 854047 h 2138077"/>
              <a:gd name="connsiteX9" fmla="*/ 2454201 w 2642006"/>
              <a:gd name="connsiteY9" fmla="*/ 844451 h 2138077"/>
              <a:gd name="connsiteX10" fmla="*/ 2425419 w 2642006"/>
              <a:gd name="connsiteY10" fmla="*/ 791673 h 2138077"/>
              <a:gd name="connsiteX11" fmla="*/ 2339074 w 2642006"/>
              <a:gd name="connsiteY11" fmla="*/ 762885 h 2138077"/>
              <a:gd name="connsiteX12" fmla="*/ 2305496 w 2642006"/>
              <a:gd name="connsiteY12" fmla="*/ 791673 h 2138077"/>
              <a:gd name="connsiteX13" fmla="*/ 2305496 w 2642006"/>
              <a:gd name="connsiteY13" fmla="*/ 1276272 h 2138077"/>
              <a:gd name="connsiteX14" fmla="*/ 2257526 w 2642006"/>
              <a:gd name="connsiteY14" fmla="*/ 1329051 h 2138077"/>
              <a:gd name="connsiteX15" fmla="*/ 1264558 w 2642006"/>
              <a:gd name="connsiteY15" fmla="*/ 2101531 h 2138077"/>
              <a:gd name="connsiteX16" fmla="*/ 1192604 w 2642006"/>
              <a:gd name="connsiteY16" fmla="*/ 2135117 h 2138077"/>
              <a:gd name="connsiteX17" fmla="*/ 947959 w 2642006"/>
              <a:gd name="connsiteY17" fmla="*/ 2053551 h 2138077"/>
              <a:gd name="connsiteX18" fmla="*/ 919177 w 2642006"/>
              <a:gd name="connsiteY18" fmla="*/ 1967187 h 2138077"/>
              <a:gd name="connsiteX19" fmla="*/ 947959 w 2642006"/>
              <a:gd name="connsiteY19" fmla="*/ 1914408 h 2138077"/>
              <a:gd name="connsiteX20" fmla="*/ 928771 w 2642006"/>
              <a:gd name="connsiteY20" fmla="*/ 1775266 h 2138077"/>
              <a:gd name="connsiteX21" fmla="*/ 732096 w 2642006"/>
              <a:gd name="connsiteY21" fmla="*/ 1636124 h 2138077"/>
              <a:gd name="connsiteX22" fmla="*/ 497046 w 2642006"/>
              <a:gd name="connsiteY22" fmla="*/ 1631326 h 2138077"/>
              <a:gd name="connsiteX23" fmla="*/ 396310 w 2642006"/>
              <a:gd name="connsiteY23" fmla="*/ 1736882 h 2138077"/>
              <a:gd name="connsiteX24" fmla="*/ 386716 w 2642006"/>
              <a:gd name="connsiteY24" fmla="*/ 1794458 h 2138077"/>
              <a:gd name="connsiteX25" fmla="*/ 319559 w 2642006"/>
              <a:gd name="connsiteY25" fmla="*/ 1847236 h 2138077"/>
              <a:gd name="connsiteX26" fmla="*/ 36539 w 2642006"/>
              <a:gd name="connsiteY26" fmla="*/ 1756074 h 2138077"/>
              <a:gd name="connsiteX27" fmla="*/ 2960 w 2642006"/>
              <a:gd name="connsiteY27" fmla="*/ 1688902 h 2138077"/>
              <a:gd name="connsiteX28" fmla="*/ 2247932 w 2642006"/>
              <a:gd name="connsiteY28" fmla="*/ 0 h 2138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642006" h="2138077">
                <a:moveTo>
                  <a:pt x="2247932" y="0"/>
                </a:moveTo>
                <a:cubicBezTo>
                  <a:pt x="2281511" y="0"/>
                  <a:pt x="2305496" y="23990"/>
                  <a:pt x="2305496" y="57576"/>
                </a:cubicBezTo>
                <a:cubicBezTo>
                  <a:pt x="2305496" y="57576"/>
                  <a:pt x="2305496" y="57576"/>
                  <a:pt x="2305496" y="566166"/>
                </a:cubicBezTo>
                <a:cubicBezTo>
                  <a:pt x="2310293" y="580560"/>
                  <a:pt x="2324684" y="594954"/>
                  <a:pt x="2339074" y="594954"/>
                </a:cubicBezTo>
                <a:cubicBezTo>
                  <a:pt x="2372653" y="594954"/>
                  <a:pt x="2401435" y="594954"/>
                  <a:pt x="2425419" y="566166"/>
                </a:cubicBezTo>
                <a:cubicBezTo>
                  <a:pt x="2435013" y="546974"/>
                  <a:pt x="2444607" y="532580"/>
                  <a:pt x="2454201" y="513388"/>
                </a:cubicBezTo>
                <a:cubicBezTo>
                  <a:pt x="2487780" y="460610"/>
                  <a:pt x="2550140" y="455812"/>
                  <a:pt x="2588516" y="503792"/>
                </a:cubicBezTo>
                <a:cubicBezTo>
                  <a:pt x="2626891" y="551772"/>
                  <a:pt x="2646079" y="614146"/>
                  <a:pt x="2641282" y="676520"/>
                </a:cubicBezTo>
                <a:cubicBezTo>
                  <a:pt x="2646079" y="738895"/>
                  <a:pt x="2626891" y="806067"/>
                  <a:pt x="2588516" y="854047"/>
                </a:cubicBezTo>
                <a:cubicBezTo>
                  <a:pt x="2550140" y="897229"/>
                  <a:pt x="2487780" y="892431"/>
                  <a:pt x="2454201" y="844451"/>
                </a:cubicBezTo>
                <a:cubicBezTo>
                  <a:pt x="2444607" y="825259"/>
                  <a:pt x="2435013" y="806067"/>
                  <a:pt x="2425419" y="791673"/>
                </a:cubicBezTo>
                <a:cubicBezTo>
                  <a:pt x="2401435" y="762885"/>
                  <a:pt x="2372653" y="758087"/>
                  <a:pt x="2339074" y="762885"/>
                </a:cubicBezTo>
                <a:cubicBezTo>
                  <a:pt x="2324684" y="762885"/>
                  <a:pt x="2310293" y="777279"/>
                  <a:pt x="2305496" y="791673"/>
                </a:cubicBezTo>
                <a:cubicBezTo>
                  <a:pt x="2305496" y="791673"/>
                  <a:pt x="2305496" y="791673"/>
                  <a:pt x="2305496" y="1276272"/>
                </a:cubicBezTo>
                <a:cubicBezTo>
                  <a:pt x="2305496" y="1305060"/>
                  <a:pt x="2286308" y="1329051"/>
                  <a:pt x="2257526" y="1329051"/>
                </a:cubicBezTo>
                <a:cubicBezTo>
                  <a:pt x="1801816" y="1381829"/>
                  <a:pt x="1422857" y="1688902"/>
                  <a:pt x="1264558" y="2101531"/>
                </a:cubicBezTo>
                <a:cubicBezTo>
                  <a:pt x="1254964" y="2130319"/>
                  <a:pt x="1221385" y="2144713"/>
                  <a:pt x="1192604" y="2135117"/>
                </a:cubicBezTo>
                <a:cubicBezTo>
                  <a:pt x="1192604" y="2135117"/>
                  <a:pt x="1192604" y="2135117"/>
                  <a:pt x="947959" y="2053551"/>
                </a:cubicBezTo>
                <a:cubicBezTo>
                  <a:pt x="909584" y="2039157"/>
                  <a:pt x="895193" y="1995975"/>
                  <a:pt x="919177" y="1967187"/>
                </a:cubicBezTo>
                <a:cubicBezTo>
                  <a:pt x="933568" y="1952793"/>
                  <a:pt x="943162" y="1933600"/>
                  <a:pt x="947959" y="1914408"/>
                </a:cubicBezTo>
                <a:cubicBezTo>
                  <a:pt x="962350" y="1871226"/>
                  <a:pt x="957553" y="1818448"/>
                  <a:pt x="928771" y="1775266"/>
                </a:cubicBezTo>
                <a:cubicBezTo>
                  <a:pt x="890396" y="1712892"/>
                  <a:pt x="818442" y="1660114"/>
                  <a:pt x="732096" y="1636124"/>
                </a:cubicBezTo>
                <a:cubicBezTo>
                  <a:pt x="650548" y="1607335"/>
                  <a:pt x="564203" y="1607335"/>
                  <a:pt x="497046" y="1631326"/>
                </a:cubicBezTo>
                <a:cubicBezTo>
                  <a:pt x="449076" y="1650518"/>
                  <a:pt x="410701" y="1688902"/>
                  <a:pt x="396310" y="1736882"/>
                </a:cubicBezTo>
                <a:cubicBezTo>
                  <a:pt x="391513" y="1756074"/>
                  <a:pt x="386716" y="1775266"/>
                  <a:pt x="386716" y="1794458"/>
                </a:cubicBezTo>
                <a:cubicBezTo>
                  <a:pt x="391513" y="1832842"/>
                  <a:pt x="353137" y="1861630"/>
                  <a:pt x="319559" y="1847236"/>
                </a:cubicBezTo>
                <a:cubicBezTo>
                  <a:pt x="319559" y="1847236"/>
                  <a:pt x="319559" y="1847236"/>
                  <a:pt x="36539" y="1756074"/>
                </a:cubicBezTo>
                <a:cubicBezTo>
                  <a:pt x="7757" y="1746478"/>
                  <a:pt x="-6634" y="1717690"/>
                  <a:pt x="2960" y="1688902"/>
                </a:cubicBezTo>
                <a:cubicBezTo>
                  <a:pt x="333950" y="743693"/>
                  <a:pt x="1206994" y="57576"/>
                  <a:pt x="22479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80C77C57-FA1E-FF40-91FD-6D9CD72CD72A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0455771E-FBE5-CE48-B0DF-04A32EA155A7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6356CED8-5CB0-B541-BED1-E9F013D44CBE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97BBF7-51C3-7447-BA3A-117496F81E58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85254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6DD53C4-72EB-7241-8FA4-53C69E91170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40754" y="1454558"/>
            <a:ext cx="1411096" cy="3112680"/>
          </a:xfrm>
          <a:custGeom>
            <a:avLst/>
            <a:gdLst>
              <a:gd name="connsiteX0" fmla="*/ 1010061 w 1411096"/>
              <a:gd name="connsiteY0" fmla="*/ 1096 h 3112680"/>
              <a:gd name="connsiteX1" fmla="*/ 1058185 w 1411096"/>
              <a:gd name="connsiteY1" fmla="*/ 16006 h 3112680"/>
              <a:gd name="connsiteX2" fmla="*/ 1411096 w 1411096"/>
              <a:gd name="connsiteY2" fmla="*/ 896838 h 3112680"/>
              <a:gd name="connsiteX3" fmla="*/ 1411096 w 1411096"/>
              <a:gd name="connsiteY3" fmla="*/ 3062216 h 3112680"/>
              <a:gd name="connsiteX4" fmla="*/ 1360680 w 1411096"/>
              <a:gd name="connsiteY4" fmla="*/ 3112680 h 3112680"/>
              <a:gd name="connsiteX5" fmla="*/ 49867 w 1411096"/>
              <a:gd name="connsiteY5" fmla="*/ 3112680 h 3112680"/>
              <a:gd name="connsiteX6" fmla="*/ 4034 w 1411096"/>
              <a:gd name="connsiteY6" fmla="*/ 3043865 h 3112680"/>
              <a:gd name="connsiteX7" fmla="*/ 489860 w 1411096"/>
              <a:gd name="connsiteY7" fmla="*/ 1543699 h 3112680"/>
              <a:gd name="connsiteX8" fmla="*/ 975686 w 1411096"/>
              <a:gd name="connsiteY8" fmla="*/ 34357 h 3112680"/>
              <a:gd name="connsiteX9" fmla="*/ 1010061 w 1411096"/>
              <a:gd name="connsiteY9" fmla="*/ 1096 h 3112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1096" h="3112680">
                <a:moveTo>
                  <a:pt x="1010061" y="1096"/>
                </a:moveTo>
                <a:cubicBezTo>
                  <a:pt x="1026102" y="-2345"/>
                  <a:pt x="1044435" y="2243"/>
                  <a:pt x="1058185" y="16006"/>
                </a:cubicBezTo>
                <a:cubicBezTo>
                  <a:pt x="1282765" y="249977"/>
                  <a:pt x="1411096" y="561938"/>
                  <a:pt x="1411096" y="896838"/>
                </a:cubicBezTo>
                <a:lnTo>
                  <a:pt x="1411096" y="3062216"/>
                </a:lnTo>
                <a:cubicBezTo>
                  <a:pt x="1411096" y="3089742"/>
                  <a:pt x="1388180" y="3112680"/>
                  <a:pt x="1360680" y="3112680"/>
                </a:cubicBezTo>
                <a:cubicBezTo>
                  <a:pt x="1360680" y="3112680"/>
                  <a:pt x="1360680" y="3112680"/>
                  <a:pt x="49867" y="3112680"/>
                </a:cubicBezTo>
                <a:cubicBezTo>
                  <a:pt x="13201" y="3112680"/>
                  <a:pt x="-9716" y="3075979"/>
                  <a:pt x="4034" y="3043865"/>
                </a:cubicBezTo>
                <a:cubicBezTo>
                  <a:pt x="4034" y="3043865"/>
                  <a:pt x="4034" y="3043865"/>
                  <a:pt x="489860" y="1543699"/>
                </a:cubicBezTo>
                <a:cubicBezTo>
                  <a:pt x="489860" y="1543699"/>
                  <a:pt x="489860" y="1543699"/>
                  <a:pt x="975686" y="34357"/>
                </a:cubicBezTo>
                <a:cubicBezTo>
                  <a:pt x="980270" y="16006"/>
                  <a:pt x="994019" y="4537"/>
                  <a:pt x="1010061" y="109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33B2DC3F-D57C-084F-8EB2-F7FD2FBE818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743325" y="3091469"/>
            <a:ext cx="1808965" cy="2696556"/>
          </a:xfrm>
          <a:custGeom>
            <a:avLst/>
            <a:gdLst>
              <a:gd name="connsiteX0" fmla="*/ 907620 w 1808965"/>
              <a:gd name="connsiteY0" fmla="*/ 263 h 2696556"/>
              <a:gd name="connsiteX1" fmla="*/ 963084 w 1808965"/>
              <a:gd name="connsiteY1" fmla="*/ 35745 h 2696556"/>
              <a:gd name="connsiteX2" fmla="*/ 1453797 w 1808965"/>
              <a:gd name="connsiteY2" fmla="*/ 1535892 h 2696556"/>
              <a:gd name="connsiteX3" fmla="*/ 1806928 w 1808965"/>
              <a:gd name="connsiteY3" fmla="*/ 2632330 h 2696556"/>
              <a:gd name="connsiteX4" fmla="*/ 1761067 w 1808965"/>
              <a:gd name="connsiteY4" fmla="*/ 2696556 h 2696556"/>
              <a:gd name="connsiteX5" fmla="*/ 1320800 w 1808965"/>
              <a:gd name="connsiteY5" fmla="*/ 2696556 h 2696556"/>
              <a:gd name="connsiteX6" fmla="*/ 0 w 1808965"/>
              <a:gd name="connsiteY6" fmla="*/ 1375326 h 2696556"/>
              <a:gd name="connsiteX7" fmla="*/ 0 w 1808965"/>
              <a:gd name="connsiteY7" fmla="*/ 682598 h 2696556"/>
              <a:gd name="connsiteX8" fmla="*/ 18345 w 1808965"/>
              <a:gd name="connsiteY8" fmla="*/ 641309 h 2696556"/>
              <a:gd name="connsiteX9" fmla="*/ 885120 w 1808965"/>
              <a:gd name="connsiteY9" fmla="*/ 8220 h 2696556"/>
              <a:gd name="connsiteX10" fmla="*/ 907620 w 1808965"/>
              <a:gd name="connsiteY10" fmla="*/ 263 h 2696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08965" h="2696556">
                <a:moveTo>
                  <a:pt x="907620" y="263"/>
                </a:moveTo>
                <a:cubicBezTo>
                  <a:pt x="931267" y="-2102"/>
                  <a:pt x="956204" y="11660"/>
                  <a:pt x="963084" y="35745"/>
                </a:cubicBezTo>
                <a:cubicBezTo>
                  <a:pt x="963084" y="35745"/>
                  <a:pt x="963084" y="35745"/>
                  <a:pt x="1453797" y="1535892"/>
                </a:cubicBezTo>
                <a:cubicBezTo>
                  <a:pt x="1453797" y="1535892"/>
                  <a:pt x="1453797" y="1535892"/>
                  <a:pt x="1806928" y="2632330"/>
                </a:cubicBezTo>
                <a:cubicBezTo>
                  <a:pt x="1816100" y="2664443"/>
                  <a:pt x="1793170" y="2696556"/>
                  <a:pt x="1761067" y="2696556"/>
                </a:cubicBezTo>
                <a:cubicBezTo>
                  <a:pt x="1761067" y="2696556"/>
                  <a:pt x="1761067" y="2696556"/>
                  <a:pt x="1320800" y="2696556"/>
                </a:cubicBezTo>
                <a:cubicBezTo>
                  <a:pt x="591609" y="2696556"/>
                  <a:pt x="0" y="2104755"/>
                  <a:pt x="0" y="1375326"/>
                </a:cubicBezTo>
                <a:cubicBezTo>
                  <a:pt x="0" y="1375326"/>
                  <a:pt x="0" y="1375326"/>
                  <a:pt x="0" y="682598"/>
                </a:cubicBezTo>
                <a:cubicBezTo>
                  <a:pt x="0" y="668835"/>
                  <a:pt x="9172" y="650484"/>
                  <a:pt x="18345" y="641309"/>
                </a:cubicBezTo>
                <a:cubicBezTo>
                  <a:pt x="18345" y="641309"/>
                  <a:pt x="18345" y="641309"/>
                  <a:pt x="885120" y="8220"/>
                </a:cubicBezTo>
                <a:cubicBezTo>
                  <a:pt x="891999" y="3632"/>
                  <a:pt x="899738" y="1052"/>
                  <a:pt x="907620" y="26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521E080-E204-454E-AC64-78D2DAB042C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052096" y="1074739"/>
            <a:ext cx="2901063" cy="1798027"/>
          </a:xfrm>
          <a:custGeom>
            <a:avLst/>
            <a:gdLst>
              <a:gd name="connsiteX0" fmla="*/ 49029 w 2901063"/>
              <a:gd name="connsiteY0" fmla="*/ 0 h 1798027"/>
              <a:gd name="connsiteX1" fmla="*/ 2129869 w 2901063"/>
              <a:gd name="connsiteY1" fmla="*/ 0 h 1798027"/>
              <a:gd name="connsiteX2" fmla="*/ 2881537 w 2901063"/>
              <a:gd name="connsiteY2" fmla="*/ 247819 h 1798027"/>
              <a:gd name="connsiteX3" fmla="*/ 2899871 w 2901063"/>
              <a:gd name="connsiteY3" fmla="*/ 302890 h 1798027"/>
              <a:gd name="connsiteX4" fmla="*/ 2427786 w 2901063"/>
              <a:gd name="connsiteY4" fmla="*/ 1762270 h 1798027"/>
              <a:gd name="connsiteX5" fmla="*/ 2349869 w 2901063"/>
              <a:gd name="connsiteY5" fmla="*/ 1789805 h 1798027"/>
              <a:gd name="connsiteX6" fmla="*/ 1075699 w 2901063"/>
              <a:gd name="connsiteY6" fmla="*/ 858189 h 1798027"/>
              <a:gd name="connsiteX7" fmla="*/ 21529 w 2901063"/>
              <a:gd name="connsiteY7" fmla="*/ 91785 h 1798027"/>
              <a:gd name="connsiteX8" fmla="*/ 49029 w 2901063"/>
              <a:gd name="connsiteY8" fmla="*/ 0 h 1798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01063" h="1798027">
                <a:moveTo>
                  <a:pt x="49029" y="0"/>
                </a:moveTo>
                <a:cubicBezTo>
                  <a:pt x="553198" y="0"/>
                  <a:pt x="2129869" y="0"/>
                  <a:pt x="2129869" y="0"/>
                </a:cubicBezTo>
                <a:cubicBezTo>
                  <a:pt x="2400286" y="0"/>
                  <a:pt x="2661537" y="87196"/>
                  <a:pt x="2881537" y="247819"/>
                </a:cubicBezTo>
                <a:cubicBezTo>
                  <a:pt x="2895287" y="261587"/>
                  <a:pt x="2904454" y="279944"/>
                  <a:pt x="2899871" y="302890"/>
                </a:cubicBezTo>
                <a:cubicBezTo>
                  <a:pt x="2899871" y="302890"/>
                  <a:pt x="2899871" y="302890"/>
                  <a:pt x="2427786" y="1762270"/>
                </a:cubicBezTo>
                <a:cubicBezTo>
                  <a:pt x="2418619" y="1794394"/>
                  <a:pt x="2377369" y="1808162"/>
                  <a:pt x="2349869" y="1789805"/>
                </a:cubicBezTo>
                <a:cubicBezTo>
                  <a:pt x="2349869" y="1789805"/>
                  <a:pt x="2349869" y="1789805"/>
                  <a:pt x="1075699" y="858189"/>
                </a:cubicBezTo>
                <a:cubicBezTo>
                  <a:pt x="1075699" y="858189"/>
                  <a:pt x="1075699" y="858189"/>
                  <a:pt x="21529" y="91785"/>
                </a:cubicBezTo>
                <a:cubicBezTo>
                  <a:pt x="-19721" y="64250"/>
                  <a:pt x="3196" y="0"/>
                  <a:pt x="4902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C074A81-50B1-3B4C-B364-109E18575C1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326658" y="4664075"/>
            <a:ext cx="3111667" cy="1123950"/>
          </a:xfrm>
          <a:custGeom>
            <a:avLst/>
            <a:gdLst>
              <a:gd name="connsiteX0" fmla="*/ 49463 w 3111667"/>
              <a:gd name="connsiteY0" fmla="*/ 0 h 1123950"/>
              <a:gd name="connsiteX1" fmla="*/ 3060668 w 3111667"/>
              <a:gd name="connsiteY1" fmla="*/ 0 h 1123950"/>
              <a:gd name="connsiteX2" fmla="*/ 3111084 w 3111667"/>
              <a:gd name="connsiteY2" fmla="*/ 55051 h 1123950"/>
              <a:gd name="connsiteX3" fmla="*/ 1855269 w 3111667"/>
              <a:gd name="connsiteY3" fmla="*/ 1123950 h 1123950"/>
              <a:gd name="connsiteX4" fmla="*/ 384041 w 3111667"/>
              <a:gd name="connsiteY4" fmla="*/ 1123950 h 1123950"/>
              <a:gd name="connsiteX5" fmla="*/ 333625 w 3111667"/>
              <a:gd name="connsiteY5" fmla="*/ 1091837 h 1123950"/>
              <a:gd name="connsiteX6" fmla="*/ 3630 w 3111667"/>
              <a:gd name="connsiteY6" fmla="*/ 64226 h 1123950"/>
              <a:gd name="connsiteX7" fmla="*/ 49463 w 3111667"/>
              <a:gd name="connsiteY7" fmla="*/ 0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11667" h="1123950">
                <a:moveTo>
                  <a:pt x="49463" y="0"/>
                </a:moveTo>
                <a:cubicBezTo>
                  <a:pt x="49463" y="0"/>
                  <a:pt x="49463" y="0"/>
                  <a:pt x="3060668" y="0"/>
                </a:cubicBezTo>
                <a:cubicBezTo>
                  <a:pt x="3092751" y="0"/>
                  <a:pt x="3115667" y="22938"/>
                  <a:pt x="3111084" y="55051"/>
                </a:cubicBezTo>
                <a:cubicBezTo>
                  <a:pt x="3010252" y="665195"/>
                  <a:pt x="2478593" y="1123950"/>
                  <a:pt x="1855269" y="1123950"/>
                </a:cubicBezTo>
                <a:cubicBezTo>
                  <a:pt x="1855269" y="1123950"/>
                  <a:pt x="1855269" y="1123950"/>
                  <a:pt x="384041" y="1123950"/>
                </a:cubicBezTo>
                <a:cubicBezTo>
                  <a:pt x="361125" y="1123950"/>
                  <a:pt x="342792" y="1110188"/>
                  <a:pt x="333625" y="1091837"/>
                </a:cubicBezTo>
                <a:lnTo>
                  <a:pt x="3630" y="64226"/>
                </a:lnTo>
                <a:cubicBezTo>
                  <a:pt x="-10120" y="32113"/>
                  <a:pt x="17380" y="0"/>
                  <a:pt x="4946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C85223E-8405-A745-B054-F6653D0B052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43325" y="1096477"/>
            <a:ext cx="2239436" cy="2485353"/>
          </a:xfrm>
          <a:custGeom>
            <a:avLst/>
            <a:gdLst>
              <a:gd name="connsiteX0" fmla="*/ 1065280 w 2239436"/>
              <a:gd name="connsiteY0" fmla="*/ 755 h 2485353"/>
              <a:gd name="connsiteX1" fmla="*/ 1081898 w 2239436"/>
              <a:gd name="connsiteY1" fmla="*/ 6493 h 2485353"/>
              <a:gd name="connsiteX2" fmla="*/ 2218807 w 2239436"/>
              <a:gd name="connsiteY2" fmla="*/ 837400 h 2485353"/>
              <a:gd name="connsiteX3" fmla="*/ 2218807 w 2239436"/>
              <a:gd name="connsiteY3" fmla="*/ 915441 h 2485353"/>
              <a:gd name="connsiteX4" fmla="*/ 939784 w 2239436"/>
              <a:gd name="connsiteY4" fmla="*/ 1847341 h 2485353"/>
              <a:gd name="connsiteX5" fmla="*/ 77934 w 2239436"/>
              <a:gd name="connsiteY5" fmla="*/ 2476259 h 2485353"/>
              <a:gd name="connsiteX6" fmla="*/ 0 w 2239436"/>
              <a:gd name="connsiteY6" fmla="*/ 2434943 h 2485353"/>
              <a:gd name="connsiteX7" fmla="*/ 0 w 2239436"/>
              <a:gd name="connsiteY7" fmla="*/ 1255148 h 2485353"/>
              <a:gd name="connsiteX8" fmla="*/ 1045223 w 2239436"/>
              <a:gd name="connsiteY8" fmla="*/ 1903 h 2485353"/>
              <a:gd name="connsiteX9" fmla="*/ 1065280 w 2239436"/>
              <a:gd name="connsiteY9" fmla="*/ 755 h 2485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39436" h="2485353">
                <a:moveTo>
                  <a:pt x="1065280" y="755"/>
                </a:moveTo>
                <a:cubicBezTo>
                  <a:pt x="1071583" y="1903"/>
                  <a:pt x="1077314" y="4198"/>
                  <a:pt x="1081898" y="6493"/>
                </a:cubicBezTo>
                <a:lnTo>
                  <a:pt x="2218807" y="837400"/>
                </a:lnTo>
                <a:cubicBezTo>
                  <a:pt x="2246313" y="855762"/>
                  <a:pt x="2246313" y="897078"/>
                  <a:pt x="2218807" y="915441"/>
                </a:cubicBezTo>
                <a:cubicBezTo>
                  <a:pt x="2218807" y="915441"/>
                  <a:pt x="2218807" y="915441"/>
                  <a:pt x="939784" y="1847341"/>
                </a:cubicBezTo>
                <a:cubicBezTo>
                  <a:pt x="939784" y="1847341"/>
                  <a:pt x="939784" y="1847341"/>
                  <a:pt x="77934" y="2476259"/>
                </a:cubicBezTo>
                <a:cubicBezTo>
                  <a:pt x="45843" y="2499212"/>
                  <a:pt x="0" y="2476259"/>
                  <a:pt x="0" y="2434943"/>
                </a:cubicBezTo>
                <a:cubicBezTo>
                  <a:pt x="0" y="2434943"/>
                  <a:pt x="0" y="2434943"/>
                  <a:pt x="0" y="1255148"/>
                </a:cubicBezTo>
                <a:cubicBezTo>
                  <a:pt x="0" y="640002"/>
                  <a:pt x="444678" y="107488"/>
                  <a:pt x="1045223" y="1903"/>
                </a:cubicBezTo>
                <a:cubicBezTo>
                  <a:pt x="1052100" y="-393"/>
                  <a:pt x="1058976" y="-393"/>
                  <a:pt x="1065280" y="75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AC0FEDA6-252F-AD40-B96E-FB6E62ECD3F5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5413965C-C1B3-4B44-A5AA-9C1C2B1C8FB7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14F7B66C-9F52-6446-AA59-D1E42C3F1196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64BA61-8387-BA4B-B127-C9589AA07C05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59218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9274643C-50BD-9846-9821-45BE2A029C7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65851" y="3617296"/>
            <a:ext cx="1632869" cy="2346943"/>
          </a:xfrm>
          <a:custGeom>
            <a:avLst/>
            <a:gdLst>
              <a:gd name="connsiteX0" fmla="*/ 8097 w 1632869"/>
              <a:gd name="connsiteY0" fmla="*/ 716 h 2346943"/>
              <a:gd name="connsiteX1" fmla="*/ 25910 w 1632869"/>
              <a:gd name="connsiteY1" fmla="*/ 4497 h 2346943"/>
              <a:gd name="connsiteX2" fmla="*/ 518202 w 1632869"/>
              <a:gd name="connsiteY2" fmla="*/ 497092 h 2346943"/>
              <a:gd name="connsiteX3" fmla="*/ 1558925 w 1632869"/>
              <a:gd name="connsiteY3" fmla="*/ 1538454 h 2346943"/>
              <a:gd name="connsiteX4" fmla="*/ 1558250 w 1632869"/>
              <a:gd name="connsiteY4" fmla="*/ 1539044 h 2346943"/>
              <a:gd name="connsiteX5" fmla="*/ 1605800 w 1632869"/>
              <a:gd name="connsiteY5" fmla="*/ 1585733 h 2346943"/>
              <a:gd name="connsiteX6" fmla="*/ 1601484 w 1632869"/>
              <a:gd name="connsiteY6" fmla="*/ 1719810 h 2346943"/>
              <a:gd name="connsiteX7" fmla="*/ 99284 w 1632869"/>
              <a:gd name="connsiteY7" fmla="*/ 2346943 h 2346943"/>
              <a:gd name="connsiteX8" fmla="*/ 0 w 1632869"/>
              <a:gd name="connsiteY8" fmla="*/ 2256117 h 2346943"/>
              <a:gd name="connsiteX9" fmla="*/ 0 w 1632869"/>
              <a:gd name="connsiteY9" fmla="*/ 2217732 h 2346943"/>
              <a:gd name="connsiteX10" fmla="*/ 0 w 1632869"/>
              <a:gd name="connsiteY10" fmla="*/ 2186605 h 2346943"/>
              <a:gd name="connsiteX11" fmla="*/ 0 w 1632869"/>
              <a:gd name="connsiteY11" fmla="*/ 2183727 h 2346943"/>
              <a:gd name="connsiteX12" fmla="*/ 0 w 1632869"/>
              <a:gd name="connsiteY12" fmla="*/ 2181147 h 2346943"/>
              <a:gd name="connsiteX13" fmla="*/ 0 w 1632869"/>
              <a:gd name="connsiteY13" fmla="*/ 2163582 h 2346943"/>
              <a:gd name="connsiteX14" fmla="*/ 0 w 1632869"/>
              <a:gd name="connsiteY14" fmla="*/ 2141639 h 2346943"/>
              <a:gd name="connsiteX15" fmla="*/ 0 w 1632869"/>
              <a:gd name="connsiteY15" fmla="*/ 2126568 h 2346943"/>
              <a:gd name="connsiteX16" fmla="*/ 0 w 1632869"/>
              <a:gd name="connsiteY16" fmla="*/ 2108903 h 2346943"/>
              <a:gd name="connsiteX17" fmla="*/ 0 w 1632869"/>
              <a:gd name="connsiteY17" fmla="*/ 2063217 h 2346943"/>
              <a:gd name="connsiteX18" fmla="*/ 0 w 1632869"/>
              <a:gd name="connsiteY18" fmla="*/ 2050398 h 2346943"/>
              <a:gd name="connsiteX19" fmla="*/ 0 w 1632869"/>
              <a:gd name="connsiteY19" fmla="*/ 2002422 h 2346943"/>
              <a:gd name="connsiteX20" fmla="*/ 0 w 1632869"/>
              <a:gd name="connsiteY20" fmla="*/ 1949038 h 2346943"/>
              <a:gd name="connsiteX21" fmla="*/ 0 w 1632869"/>
              <a:gd name="connsiteY21" fmla="*/ 1924361 h 2346943"/>
              <a:gd name="connsiteX22" fmla="*/ 0 w 1632869"/>
              <a:gd name="connsiteY22" fmla="*/ 713142 h 2346943"/>
              <a:gd name="connsiteX23" fmla="*/ 0 w 1632869"/>
              <a:gd name="connsiteY23" fmla="*/ 13139 h 2346943"/>
              <a:gd name="connsiteX24" fmla="*/ 8097 w 1632869"/>
              <a:gd name="connsiteY24" fmla="*/ 716 h 2346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32869" h="2346943">
                <a:moveTo>
                  <a:pt x="8097" y="716"/>
                </a:moveTo>
                <a:cubicBezTo>
                  <a:pt x="12955" y="-904"/>
                  <a:pt x="19433" y="176"/>
                  <a:pt x="25910" y="4497"/>
                </a:cubicBezTo>
                <a:cubicBezTo>
                  <a:pt x="25910" y="4497"/>
                  <a:pt x="25910" y="4497"/>
                  <a:pt x="518202" y="497092"/>
                </a:cubicBezTo>
                <a:lnTo>
                  <a:pt x="1558925" y="1538454"/>
                </a:lnTo>
                <a:lnTo>
                  <a:pt x="1558250" y="1539044"/>
                </a:lnTo>
                <a:lnTo>
                  <a:pt x="1605800" y="1585733"/>
                </a:lnTo>
                <a:cubicBezTo>
                  <a:pt x="1644650" y="1624659"/>
                  <a:pt x="1640334" y="1685209"/>
                  <a:pt x="1601484" y="1719810"/>
                </a:cubicBezTo>
                <a:cubicBezTo>
                  <a:pt x="1182767" y="2091765"/>
                  <a:pt x="656134" y="2312343"/>
                  <a:pt x="99284" y="2346943"/>
                </a:cubicBezTo>
                <a:cubicBezTo>
                  <a:pt x="43167" y="2346943"/>
                  <a:pt x="0" y="2308018"/>
                  <a:pt x="0" y="2256117"/>
                </a:cubicBezTo>
                <a:cubicBezTo>
                  <a:pt x="0" y="2256117"/>
                  <a:pt x="0" y="2256117"/>
                  <a:pt x="0" y="2217732"/>
                </a:cubicBezTo>
                <a:lnTo>
                  <a:pt x="0" y="2186605"/>
                </a:lnTo>
                <a:lnTo>
                  <a:pt x="0" y="2183727"/>
                </a:lnTo>
                <a:lnTo>
                  <a:pt x="0" y="2181147"/>
                </a:lnTo>
                <a:lnTo>
                  <a:pt x="0" y="2163582"/>
                </a:lnTo>
                <a:lnTo>
                  <a:pt x="0" y="2141639"/>
                </a:lnTo>
                <a:lnTo>
                  <a:pt x="0" y="2126568"/>
                </a:lnTo>
                <a:lnTo>
                  <a:pt x="0" y="2108903"/>
                </a:lnTo>
                <a:lnTo>
                  <a:pt x="0" y="2063217"/>
                </a:lnTo>
                <a:lnTo>
                  <a:pt x="0" y="2050398"/>
                </a:lnTo>
                <a:lnTo>
                  <a:pt x="0" y="2002422"/>
                </a:lnTo>
                <a:lnTo>
                  <a:pt x="0" y="1949038"/>
                </a:lnTo>
                <a:lnTo>
                  <a:pt x="0" y="1924361"/>
                </a:lnTo>
                <a:cubicBezTo>
                  <a:pt x="0" y="1720392"/>
                  <a:pt x="0" y="1357782"/>
                  <a:pt x="0" y="713142"/>
                </a:cubicBezTo>
                <a:cubicBezTo>
                  <a:pt x="0" y="713142"/>
                  <a:pt x="0" y="713142"/>
                  <a:pt x="0" y="13139"/>
                </a:cubicBezTo>
                <a:cubicBezTo>
                  <a:pt x="0" y="6657"/>
                  <a:pt x="3239" y="2336"/>
                  <a:pt x="8097" y="71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6C53EFEB-D477-4D4A-8DDF-372546A902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82704" y="3500438"/>
            <a:ext cx="2344511" cy="1634444"/>
          </a:xfrm>
          <a:custGeom>
            <a:avLst/>
            <a:gdLst>
              <a:gd name="connsiteX0" fmla="*/ 13129 w 2344511"/>
              <a:gd name="connsiteY0" fmla="*/ 0 h 1634444"/>
              <a:gd name="connsiteX1" fmla="*/ 1946776 w 2344511"/>
              <a:gd name="connsiteY1" fmla="*/ 0 h 1634444"/>
              <a:gd name="connsiteX2" fmla="*/ 2152253 w 2344511"/>
              <a:gd name="connsiteY2" fmla="*/ 0 h 1634444"/>
              <a:gd name="connsiteX3" fmla="*/ 2185020 w 2344511"/>
              <a:gd name="connsiteY3" fmla="*/ 0 h 1634444"/>
              <a:gd name="connsiteX4" fmla="*/ 2253494 w 2344511"/>
              <a:gd name="connsiteY4" fmla="*/ 0 h 1634444"/>
              <a:gd name="connsiteX5" fmla="*/ 2344213 w 2344511"/>
              <a:gd name="connsiteY5" fmla="*/ 95058 h 1634444"/>
              <a:gd name="connsiteX6" fmla="*/ 1717818 w 2344511"/>
              <a:gd name="connsiteY6" fmla="*/ 1603029 h 1634444"/>
              <a:gd name="connsiteX7" fmla="*/ 1588219 w 2344511"/>
              <a:gd name="connsiteY7" fmla="*/ 1607350 h 1634444"/>
              <a:gd name="connsiteX8" fmla="*/ 1497094 w 2344511"/>
              <a:gd name="connsiteY8" fmla="*/ 1516207 h 1634444"/>
              <a:gd name="connsiteX9" fmla="*/ 1458483 w 2344511"/>
              <a:gd name="connsiteY9" fmla="*/ 1477588 h 1634444"/>
              <a:gd name="connsiteX10" fmla="*/ 1357723 w 2344511"/>
              <a:gd name="connsiteY10" fmla="*/ 1377132 h 1634444"/>
              <a:gd name="connsiteX11" fmla="*/ 496731 w 2344511"/>
              <a:gd name="connsiteY11" fmla="*/ 518730 h 1634444"/>
              <a:gd name="connsiteX12" fmla="*/ 4493 w 2344511"/>
              <a:gd name="connsiteY12" fmla="*/ 25937 h 1634444"/>
              <a:gd name="connsiteX13" fmla="*/ 13129 w 2344511"/>
              <a:gd name="connsiteY13" fmla="*/ 0 h 163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44511" h="1634444">
                <a:moveTo>
                  <a:pt x="13129" y="0"/>
                </a:moveTo>
                <a:lnTo>
                  <a:pt x="1946776" y="0"/>
                </a:lnTo>
                <a:cubicBezTo>
                  <a:pt x="1946776" y="0"/>
                  <a:pt x="1946776" y="0"/>
                  <a:pt x="2152253" y="0"/>
                </a:cubicBezTo>
                <a:lnTo>
                  <a:pt x="2185020" y="0"/>
                </a:lnTo>
                <a:lnTo>
                  <a:pt x="2253494" y="0"/>
                </a:lnTo>
                <a:cubicBezTo>
                  <a:pt x="2305333" y="0"/>
                  <a:pt x="2348533" y="43208"/>
                  <a:pt x="2344213" y="95058"/>
                </a:cubicBezTo>
                <a:cubicBezTo>
                  <a:pt x="2309653" y="656767"/>
                  <a:pt x="2089335" y="1183908"/>
                  <a:pt x="1717818" y="1603029"/>
                </a:cubicBezTo>
                <a:cubicBezTo>
                  <a:pt x="1683258" y="1641916"/>
                  <a:pt x="1622778" y="1646237"/>
                  <a:pt x="1588219" y="1607350"/>
                </a:cubicBezTo>
                <a:cubicBezTo>
                  <a:pt x="1588219" y="1607350"/>
                  <a:pt x="1588219" y="1607350"/>
                  <a:pt x="1497094" y="1516207"/>
                </a:cubicBezTo>
                <a:lnTo>
                  <a:pt x="1458483" y="1477588"/>
                </a:lnTo>
                <a:lnTo>
                  <a:pt x="1357723" y="1377132"/>
                </a:lnTo>
                <a:cubicBezTo>
                  <a:pt x="496731" y="518730"/>
                  <a:pt x="496731" y="518730"/>
                  <a:pt x="496731" y="518730"/>
                </a:cubicBezTo>
                <a:cubicBezTo>
                  <a:pt x="4493" y="25937"/>
                  <a:pt x="4493" y="25937"/>
                  <a:pt x="4493" y="25937"/>
                </a:cubicBezTo>
                <a:cubicBezTo>
                  <a:pt x="-4142" y="12968"/>
                  <a:pt x="176" y="0"/>
                  <a:pt x="1312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28DE8DC0-0D58-4041-9583-78FF8D77113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394868" y="3617296"/>
            <a:ext cx="1632870" cy="2346943"/>
          </a:xfrm>
          <a:custGeom>
            <a:avLst/>
            <a:gdLst>
              <a:gd name="connsiteX0" fmla="*/ 1624782 w 1632870"/>
              <a:gd name="connsiteY0" fmla="*/ 716 h 2346943"/>
              <a:gd name="connsiteX1" fmla="*/ 1632870 w 1632870"/>
              <a:gd name="connsiteY1" fmla="*/ 13139 h 2346943"/>
              <a:gd name="connsiteX2" fmla="*/ 1632870 w 1632870"/>
              <a:gd name="connsiteY2" fmla="*/ 713142 h 2346943"/>
              <a:gd name="connsiteX3" fmla="*/ 1632870 w 1632870"/>
              <a:gd name="connsiteY3" fmla="*/ 1927238 h 2346943"/>
              <a:gd name="connsiteX4" fmla="*/ 1632870 w 1632870"/>
              <a:gd name="connsiteY4" fmla="*/ 1949038 h 2346943"/>
              <a:gd name="connsiteX5" fmla="*/ 1632870 w 1632870"/>
              <a:gd name="connsiteY5" fmla="*/ 1953836 h 2346943"/>
              <a:gd name="connsiteX6" fmla="*/ 1632870 w 1632870"/>
              <a:gd name="connsiteY6" fmla="*/ 1965231 h 2346943"/>
              <a:gd name="connsiteX7" fmla="*/ 1632870 w 1632870"/>
              <a:gd name="connsiteY7" fmla="*/ 1987423 h 2346943"/>
              <a:gd name="connsiteX8" fmla="*/ 1632870 w 1632870"/>
              <a:gd name="connsiteY8" fmla="*/ 2024008 h 2346943"/>
              <a:gd name="connsiteX9" fmla="*/ 1632870 w 1632870"/>
              <a:gd name="connsiteY9" fmla="*/ 2078587 h 2346943"/>
              <a:gd name="connsiteX10" fmla="*/ 1632870 w 1632870"/>
              <a:gd name="connsiteY10" fmla="*/ 2154757 h 2346943"/>
              <a:gd name="connsiteX11" fmla="*/ 1632870 w 1632870"/>
              <a:gd name="connsiteY11" fmla="*/ 2186605 h 2346943"/>
              <a:gd name="connsiteX12" fmla="*/ 1632870 w 1632870"/>
              <a:gd name="connsiteY12" fmla="*/ 2256117 h 2346943"/>
              <a:gd name="connsiteX13" fmla="*/ 1533587 w 1632870"/>
              <a:gd name="connsiteY13" fmla="*/ 2346943 h 2346943"/>
              <a:gd name="connsiteX14" fmla="*/ 31386 w 1632870"/>
              <a:gd name="connsiteY14" fmla="*/ 1719810 h 2346943"/>
              <a:gd name="connsiteX15" fmla="*/ 27070 w 1632870"/>
              <a:gd name="connsiteY15" fmla="*/ 1585733 h 2346943"/>
              <a:gd name="connsiteX16" fmla="*/ 79764 w 1632870"/>
              <a:gd name="connsiteY16" fmla="*/ 1533993 h 2346943"/>
              <a:gd name="connsiteX17" fmla="*/ 91046 w 1632870"/>
              <a:gd name="connsiteY17" fmla="*/ 1522915 h 2346943"/>
              <a:gd name="connsiteX18" fmla="*/ 91777 w 1632870"/>
              <a:gd name="connsiteY18" fmla="*/ 1522183 h 2346943"/>
              <a:gd name="connsiteX19" fmla="*/ 1115196 w 1632870"/>
              <a:gd name="connsiteY19" fmla="*/ 497092 h 2346943"/>
              <a:gd name="connsiteX20" fmla="*/ 1606986 w 1632870"/>
              <a:gd name="connsiteY20" fmla="*/ 4497 h 2346943"/>
              <a:gd name="connsiteX21" fmla="*/ 1624782 w 1632870"/>
              <a:gd name="connsiteY21" fmla="*/ 716 h 2346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32870" h="2346943">
                <a:moveTo>
                  <a:pt x="1624782" y="716"/>
                </a:moveTo>
                <a:cubicBezTo>
                  <a:pt x="1629635" y="2337"/>
                  <a:pt x="1632870" y="6658"/>
                  <a:pt x="1632870" y="13139"/>
                </a:cubicBezTo>
                <a:cubicBezTo>
                  <a:pt x="1632870" y="13139"/>
                  <a:pt x="1632870" y="13139"/>
                  <a:pt x="1632870" y="713142"/>
                </a:cubicBezTo>
                <a:cubicBezTo>
                  <a:pt x="1632870" y="713142"/>
                  <a:pt x="1632870" y="713142"/>
                  <a:pt x="1632870" y="1927238"/>
                </a:cubicBezTo>
                <a:lnTo>
                  <a:pt x="1632870" y="1949038"/>
                </a:lnTo>
                <a:lnTo>
                  <a:pt x="1632870" y="1953836"/>
                </a:lnTo>
                <a:lnTo>
                  <a:pt x="1632870" y="1965231"/>
                </a:lnTo>
                <a:lnTo>
                  <a:pt x="1632870" y="1987423"/>
                </a:lnTo>
                <a:lnTo>
                  <a:pt x="1632870" y="2024008"/>
                </a:lnTo>
                <a:lnTo>
                  <a:pt x="1632870" y="2078587"/>
                </a:lnTo>
                <a:lnTo>
                  <a:pt x="1632870" y="2154757"/>
                </a:lnTo>
                <a:lnTo>
                  <a:pt x="1632870" y="2186605"/>
                </a:lnTo>
                <a:lnTo>
                  <a:pt x="1632870" y="2256117"/>
                </a:lnTo>
                <a:cubicBezTo>
                  <a:pt x="1632870" y="2308018"/>
                  <a:pt x="1589704" y="2346943"/>
                  <a:pt x="1533587" y="2346943"/>
                </a:cubicBezTo>
                <a:cubicBezTo>
                  <a:pt x="976737" y="2312343"/>
                  <a:pt x="450104" y="2091765"/>
                  <a:pt x="31386" y="1719810"/>
                </a:cubicBezTo>
                <a:cubicBezTo>
                  <a:pt x="-7464" y="1685209"/>
                  <a:pt x="-11780" y="1624659"/>
                  <a:pt x="27070" y="1585733"/>
                </a:cubicBezTo>
                <a:cubicBezTo>
                  <a:pt x="27070" y="1585733"/>
                  <a:pt x="27070" y="1585733"/>
                  <a:pt x="79764" y="1533993"/>
                </a:cubicBezTo>
                <a:lnTo>
                  <a:pt x="91046" y="1522915"/>
                </a:lnTo>
                <a:lnTo>
                  <a:pt x="91777" y="1522183"/>
                </a:lnTo>
                <a:cubicBezTo>
                  <a:pt x="140511" y="1473369"/>
                  <a:pt x="335448" y="1278114"/>
                  <a:pt x="1115196" y="497092"/>
                </a:cubicBezTo>
                <a:cubicBezTo>
                  <a:pt x="1115196" y="497092"/>
                  <a:pt x="1115196" y="497092"/>
                  <a:pt x="1606986" y="4497"/>
                </a:cubicBezTo>
                <a:cubicBezTo>
                  <a:pt x="1613457" y="176"/>
                  <a:pt x="1619928" y="-904"/>
                  <a:pt x="1624782" y="71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9C81DA4D-CDE7-074F-AE59-6EB3028BE5F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67952" y="3500438"/>
            <a:ext cx="2344517" cy="1634444"/>
          </a:xfrm>
          <a:custGeom>
            <a:avLst/>
            <a:gdLst>
              <a:gd name="connsiteX0" fmla="*/ 90870 w 2344517"/>
              <a:gd name="connsiteY0" fmla="*/ 0 h 1634444"/>
              <a:gd name="connsiteX1" fmla="*/ 128608 w 2344517"/>
              <a:gd name="connsiteY1" fmla="*/ 0 h 1634444"/>
              <a:gd name="connsiteX2" fmla="*/ 159497 w 2344517"/>
              <a:gd name="connsiteY2" fmla="*/ 0 h 1634444"/>
              <a:gd name="connsiteX3" fmla="*/ 164577 w 2344517"/>
              <a:gd name="connsiteY3" fmla="*/ 0 h 1634444"/>
              <a:gd name="connsiteX4" fmla="*/ 218237 w 2344517"/>
              <a:gd name="connsiteY4" fmla="*/ 0 h 1634444"/>
              <a:gd name="connsiteX5" fmla="*/ 293123 w 2344517"/>
              <a:gd name="connsiteY5" fmla="*/ 0 h 1634444"/>
              <a:gd name="connsiteX6" fmla="*/ 392776 w 2344517"/>
              <a:gd name="connsiteY6" fmla="*/ 0 h 1634444"/>
              <a:gd name="connsiteX7" fmla="*/ 2331389 w 2344517"/>
              <a:gd name="connsiteY7" fmla="*/ 0 h 1634444"/>
              <a:gd name="connsiteX8" fmla="*/ 2340024 w 2344517"/>
              <a:gd name="connsiteY8" fmla="*/ 25937 h 1634444"/>
              <a:gd name="connsiteX9" fmla="*/ 1847787 w 2344517"/>
              <a:gd name="connsiteY9" fmla="*/ 518730 h 1634444"/>
              <a:gd name="connsiteX10" fmla="*/ 802861 w 2344517"/>
              <a:gd name="connsiteY10" fmla="*/ 1560512 h 1634444"/>
              <a:gd name="connsiteX11" fmla="*/ 802378 w 2344517"/>
              <a:gd name="connsiteY11" fmla="*/ 1559948 h 1634444"/>
              <a:gd name="connsiteX12" fmla="*/ 755063 w 2344517"/>
              <a:gd name="connsiteY12" fmla="*/ 1607350 h 1634444"/>
              <a:gd name="connsiteX13" fmla="*/ 625675 w 2344517"/>
              <a:gd name="connsiteY13" fmla="*/ 1603029 h 1634444"/>
              <a:gd name="connsiteX14" fmla="*/ 298 w 2344517"/>
              <a:gd name="connsiteY14" fmla="*/ 95058 h 1634444"/>
              <a:gd name="connsiteX15" fmla="*/ 90870 w 2344517"/>
              <a:gd name="connsiteY15" fmla="*/ 0 h 163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44517" h="1634444">
                <a:moveTo>
                  <a:pt x="90870" y="0"/>
                </a:moveTo>
                <a:cubicBezTo>
                  <a:pt x="90870" y="0"/>
                  <a:pt x="90870" y="0"/>
                  <a:pt x="128608" y="0"/>
                </a:cubicBezTo>
                <a:lnTo>
                  <a:pt x="159497" y="0"/>
                </a:lnTo>
                <a:lnTo>
                  <a:pt x="164577" y="0"/>
                </a:lnTo>
                <a:lnTo>
                  <a:pt x="218237" y="0"/>
                </a:lnTo>
                <a:lnTo>
                  <a:pt x="293123" y="0"/>
                </a:lnTo>
                <a:lnTo>
                  <a:pt x="392776" y="0"/>
                </a:lnTo>
                <a:lnTo>
                  <a:pt x="2331389" y="0"/>
                </a:lnTo>
                <a:cubicBezTo>
                  <a:pt x="2344342" y="0"/>
                  <a:pt x="2348660" y="12968"/>
                  <a:pt x="2340024" y="25937"/>
                </a:cubicBezTo>
                <a:cubicBezTo>
                  <a:pt x="1847787" y="518730"/>
                  <a:pt x="1847787" y="518730"/>
                  <a:pt x="1847787" y="518730"/>
                </a:cubicBezTo>
                <a:cubicBezTo>
                  <a:pt x="802861" y="1560512"/>
                  <a:pt x="802861" y="1560512"/>
                  <a:pt x="802861" y="1560512"/>
                </a:cubicBezTo>
                <a:lnTo>
                  <a:pt x="802378" y="1559948"/>
                </a:lnTo>
                <a:lnTo>
                  <a:pt x="755063" y="1607350"/>
                </a:lnTo>
                <a:cubicBezTo>
                  <a:pt x="720560" y="1646237"/>
                  <a:pt x="660178" y="1641916"/>
                  <a:pt x="625675" y="1603029"/>
                </a:cubicBezTo>
                <a:cubicBezTo>
                  <a:pt x="254762" y="1183908"/>
                  <a:pt x="34801" y="656767"/>
                  <a:pt x="298" y="95058"/>
                </a:cubicBezTo>
                <a:cubicBezTo>
                  <a:pt x="-4015" y="43208"/>
                  <a:pt x="39114" y="0"/>
                  <a:pt x="9087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19A0E60C-4D45-0D40-A2DC-D3B266D9984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282704" y="1727881"/>
            <a:ext cx="2344511" cy="1634445"/>
          </a:xfrm>
          <a:custGeom>
            <a:avLst/>
            <a:gdLst>
              <a:gd name="connsiteX0" fmla="*/ 1653018 w 2344511"/>
              <a:gd name="connsiteY0" fmla="*/ 90 h 1634445"/>
              <a:gd name="connsiteX1" fmla="*/ 1717818 w 2344511"/>
              <a:gd name="connsiteY1" fmla="*/ 31416 h 1634445"/>
              <a:gd name="connsiteX2" fmla="*/ 2344213 w 2344511"/>
              <a:gd name="connsiteY2" fmla="*/ 1535066 h 1634445"/>
              <a:gd name="connsiteX3" fmla="*/ 2253494 w 2344511"/>
              <a:gd name="connsiteY3" fmla="*/ 1634445 h 1634445"/>
              <a:gd name="connsiteX4" fmla="*/ 2215694 w 2344511"/>
              <a:gd name="connsiteY4" fmla="*/ 1634445 h 1634445"/>
              <a:gd name="connsiteX5" fmla="*/ 2185020 w 2344511"/>
              <a:gd name="connsiteY5" fmla="*/ 1634445 h 1634445"/>
              <a:gd name="connsiteX6" fmla="*/ 2179666 w 2344511"/>
              <a:gd name="connsiteY6" fmla="*/ 1634445 h 1634445"/>
              <a:gd name="connsiteX7" fmla="*/ 1951096 w 2344511"/>
              <a:gd name="connsiteY7" fmla="*/ 1634445 h 1634445"/>
              <a:gd name="connsiteX8" fmla="*/ 13129 w 2344511"/>
              <a:gd name="connsiteY8" fmla="*/ 1634445 h 1634445"/>
              <a:gd name="connsiteX9" fmla="*/ 4493 w 2344511"/>
              <a:gd name="connsiteY9" fmla="*/ 1608535 h 1634445"/>
              <a:gd name="connsiteX10" fmla="*/ 496731 w 2344511"/>
              <a:gd name="connsiteY10" fmla="*/ 1116243 h 1634445"/>
              <a:gd name="connsiteX11" fmla="*/ 1357723 w 2344511"/>
              <a:gd name="connsiteY11" fmla="*/ 258714 h 1634445"/>
              <a:gd name="connsiteX12" fmla="*/ 1374739 w 2344511"/>
              <a:gd name="connsiteY12" fmla="*/ 241767 h 1634445"/>
              <a:gd name="connsiteX13" fmla="*/ 1372220 w 2344511"/>
              <a:gd name="connsiteY13" fmla="*/ 238816 h 1634445"/>
              <a:gd name="connsiteX14" fmla="*/ 1588219 w 2344511"/>
              <a:gd name="connsiteY14" fmla="*/ 27096 h 1634445"/>
              <a:gd name="connsiteX15" fmla="*/ 1653018 w 2344511"/>
              <a:gd name="connsiteY15" fmla="*/ 90 h 1634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44511" h="1634445">
                <a:moveTo>
                  <a:pt x="1653018" y="90"/>
                </a:moveTo>
                <a:cubicBezTo>
                  <a:pt x="1676778" y="1171"/>
                  <a:pt x="1700538" y="11973"/>
                  <a:pt x="1717818" y="31416"/>
                </a:cubicBezTo>
                <a:cubicBezTo>
                  <a:pt x="2089335" y="450537"/>
                  <a:pt x="2309653" y="977679"/>
                  <a:pt x="2344213" y="1535066"/>
                </a:cubicBezTo>
                <a:cubicBezTo>
                  <a:pt x="2348533" y="1586916"/>
                  <a:pt x="2305333" y="1634445"/>
                  <a:pt x="2253494" y="1634445"/>
                </a:cubicBezTo>
                <a:cubicBezTo>
                  <a:pt x="2253494" y="1634445"/>
                  <a:pt x="2253494" y="1634445"/>
                  <a:pt x="2215694" y="1634445"/>
                </a:cubicBezTo>
                <a:lnTo>
                  <a:pt x="2185020" y="1634445"/>
                </a:lnTo>
                <a:lnTo>
                  <a:pt x="2179666" y="1634445"/>
                </a:lnTo>
                <a:cubicBezTo>
                  <a:pt x="2135370" y="1634445"/>
                  <a:pt x="2064495" y="1634445"/>
                  <a:pt x="1951096" y="1634445"/>
                </a:cubicBezTo>
                <a:lnTo>
                  <a:pt x="13129" y="1634445"/>
                </a:lnTo>
                <a:cubicBezTo>
                  <a:pt x="176" y="1634445"/>
                  <a:pt x="-4142" y="1617172"/>
                  <a:pt x="4493" y="1608535"/>
                </a:cubicBezTo>
                <a:cubicBezTo>
                  <a:pt x="4493" y="1608535"/>
                  <a:pt x="4493" y="1608535"/>
                  <a:pt x="496731" y="1116243"/>
                </a:cubicBezTo>
                <a:cubicBezTo>
                  <a:pt x="496731" y="1116243"/>
                  <a:pt x="496731" y="1116243"/>
                  <a:pt x="1357723" y="258714"/>
                </a:cubicBezTo>
                <a:lnTo>
                  <a:pt x="1374739" y="241767"/>
                </a:lnTo>
                <a:lnTo>
                  <a:pt x="1372220" y="238816"/>
                </a:lnTo>
                <a:cubicBezTo>
                  <a:pt x="1372220" y="238816"/>
                  <a:pt x="1372220" y="238816"/>
                  <a:pt x="1588219" y="27096"/>
                </a:cubicBezTo>
                <a:cubicBezTo>
                  <a:pt x="1605498" y="7652"/>
                  <a:pt x="1629258" y="-990"/>
                  <a:pt x="1653018" y="9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81F5093-2181-5146-9BB7-2C36607AB82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165851" y="899372"/>
            <a:ext cx="1632869" cy="2347683"/>
          </a:xfrm>
          <a:custGeom>
            <a:avLst/>
            <a:gdLst>
              <a:gd name="connsiteX0" fmla="*/ 99284 w 1632869"/>
              <a:gd name="connsiteY0" fmla="*/ 299 h 2347683"/>
              <a:gd name="connsiteX1" fmla="*/ 1601484 w 1632869"/>
              <a:gd name="connsiteY1" fmla="*/ 622375 h 2347683"/>
              <a:gd name="connsiteX2" fmla="*/ 1605800 w 1632869"/>
              <a:gd name="connsiteY2" fmla="*/ 756294 h 2347683"/>
              <a:gd name="connsiteX3" fmla="*/ 1578821 w 1632869"/>
              <a:gd name="connsiteY3" fmla="*/ 783293 h 2347683"/>
              <a:gd name="connsiteX4" fmla="*/ 1558008 w 1632869"/>
              <a:gd name="connsiteY4" fmla="*/ 804122 h 2347683"/>
              <a:gd name="connsiteX5" fmla="*/ 1558925 w 1632869"/>
              <a:gd name="connsiteY5" fmla="*/ 804909 h 2347683"/>
              <a:gd name="connsiteX6" fmla="*/ 518202 w 1632869"/>
              <a:gd name="connsiteY6" fmla="*/ 1846271 h 2347683"/>
              <a:gd name="connsiteX7" fmla="*/ 25910 w 1632869"/>
              <a:gd name="connsiteY7" fmla="*/ 2343187 h 2347683"/>
              <a:gd name="connsiteX8" fmla="*/ 0 w 1632869"/>
              <a:gd name="connsiteY8" fmla="*/ 2334545 h 2347683"/>
              <a:gd name="connsiteX9" fmla="*/ 0 w 1632869"/>
              <a:gd name="connsiteY9" fmla="*/ 1634542 h 2347683"/>
              <a:gd name="connsiteX10" fmla="*/ 0 w 1632869"/>
              <a:gd name="connsiteY10" fmla="*/ 420446 h 2347683"/>
              <a:gd name="connsiteX11" fmla="*/ 0 w 1632869"/>
              <a:gd name="connsiteY11" fmla="*/ 393416 h 2347683"/>
              <a:gd name="connsiteX12" fmla="*/ 0 w 1632869"/>
              <a:gd name="connsiteY12" fmla="*/ 190833 h 2347683"/>
              <a:gd name="connsiteX13" fmla="*/ 0 w 1632869"/>
              <a:gd name="connsiteY13" fmla="*/ 161079 h 2347683"/>
              <a:gd name="connsiteX14" fmla="*/ 0 w 1632869"/>
              <a:gd name="connsiteY14" fmla="*/ 91018 h 2347683"/>
              <a:gd name="connsiteX15" fmla="*/ 99284 w 1632869"/>
              <a:gd name="connsiteY15" fmla="*/ 299 h 234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2869" h="2347683">
                <a:moveTo>
                  <a:pt x="99284" y="299"/>
                </a:moveTo>
                <a:cubicBezTo>
                  <a:pt x="656134" y="34859"/>
                  <a:pt x="1182767" y="250857"/>
                  <a:pt x="1601484" y="622375"/>
                </a:cubicBezTo>
                <a:cubicBezTo>
                  <a:pt x="1640334" y="661254"/>
                  <a:pt x="1644650" y="721734"/>
                  <a:pt x="1605800" y="756294"/>
                </a:cubicBezTo>
                <a:cubicBezTo>
                  <a:pt x="1605800" y="756294"/>
                  <a:pt x="1605800" y="756294"/>
                  <a:pt x="1578821" y="783293"/>
                </a:cubicBezTo>
                <a:lnTo>
                  <a:pt x="1558008" y="804122"/>
                </a:lnTo>
                <a:lnTo>
                  <a:pt x="1558925" y="804909"/>
                </a:lnTo>
                <a:cubicBezTo>
                  <a:pt x="1558925" y="804909"/>
                  <a:pt x="1558925" y="804909"/>
                  <a:pt x="518202" y="1846271"/>
                </a:cubicBezTo>
                <a:cubicBezTo>
                  <a:pt x="518202" y="1846271"/>
                  <a:pt x="518202" y="1846271"/>
                  <a:pt x="25910" y="2343187"/>
                </a:cubicBezTo>
                <a:cubicBezTo>
                  <a:pt x="12955" y="2351829"/>
                  <a:pt x="0" y="2347508"/>
                  <a:pt x="0" y="2334545"/>
                </a:cubicBezTo>
                <a:cubicBezTo>
                  <a:pt x="0" y="2334545"/>
                  <a:pt x="0" y="2334545"/>
                  <a:pt x="0" y="1634542"/>
                </a:cubicBezTo>
                <a:cubicBezTo>
                  <a:pt x="0" y="1634542"/>
                  <a:pt x="0" y="1634542"/>
                  <a:pt x="0" y="420446"/>
                </a:cubicBezTo>
                <a:lnTo>
                  <a:pt x="0" y="393416"/>
                </a:lnTo>
                <a:cubicBezTo>
                  <a:pt x="0" y="393416"/>
                  <a:pt x="0" y="393416"/>
                  <a:pt x="0" y="190833"/>
                </a:cubicBezTo>
                <a:lnTo>
                  <a:pt x="0" y="161079"/>
                </a:lnTo>
                <a:lnTo>
                  <a:pt x="0" y="91018"/>
                </a:lnTo>
                <a:cubicBezTo>
                  <a:pt x="0" y="39179"/>
                  <a:pt x="43167" y="-4021"/>
                  <a:pt x="99284" y="29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9626DE44-B145-D440-86F6-154C11FC96E5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394870" y="899370"/>
            <a:ext cx="1632869" cy="2347682"/>
          </a:xfrm>
          <a:custGeom>
            <a:avLst/>
            <a:gdLst>
              <a:gd name="connsiteX0" fmla="*/ 1533586 w 1632869"/>
              <a:gd name="connsiteY0" fmla="*/ 299 h 2347682"/>
              <a:gd name="connsiteX1" fmla="*/ 1632869 w 1632869"/>
              <a:gd name="connsiteY1" fmla="*/ 91018 h 2347682"/>
              <a:gd name="connsiteX2" fmla="*/ 1632869 w 1632869"/>
              <a:gd name="connsiteY2" fmla="*/ 128818 h 2347682"/>
              <a:gd name="connsiteX3" fmla="*/ 1632869 w 1632869"/>
              <a:gd name="connsiteY3" fmla="*/ 156317 h 2347682"/>
              <a:gd name="connsiteX4" fmla="*/ 1632869 w 1632869"/>
              <a:gd name="connsiteY4" fmla="*/ 159196 h 2347682"/>
              <a:gd name="connsiteX5" fmla="*/ 1632869 w 1632869"/>
              <a:gd name="connsiteY5" fmla="*/ 164846 h 2347682"/>
              <a:gd name="connsiteX6" fmla="*/ 1632869 w 1632869"/>
              <a:gd name="connsiteY6" fmla="*/ 179345 h 2347682"/>
              <a:gd name="connsiteX7" fmla="*/ 1632869 w 1632869"/>
              <a:gd name="connsiteY7" fmla="*/ 201293 h 2347682"/>
              <a:gd name="connsiteX8" fmla="*/ 1632869 w 1632869"/>
              <a:gd name="connsiteY8" fmla="*/ 218592 h 2347682"/>
              <a:gd name="connsiteX9" fmla="*/ 1632869 w 1632869"/>
              <a:gd name="connsiteY9" fmla="*/ 234035 h 2347682"/>
              <a:gd name="connsiteX10" fmla="*/ 1632869 w 1632869"/>
              <a:gd name="connsiteY10" fmla="*/ 279730 h 2347682"/>
              <a:gd name="connsiteX11" fmla="*/ 1632869 w 1632869"/>
              <a:gd name="connsiteY11" fmla="*/ 293601 h 2347682"/>
              <a:gd name="connsiteX12" fmla="*/ 1632869 w 1632869"/>
              <a:gd name="connsiteY12" fmla="*/ 340537 h 2347682"/>
              <a:gd name="connsiteX13" fmla="*/ 1632869 w 1632869"/>
              <a:gd name="connsiteY13" fmla="*/ 393416 h 2347682"/>
              <a:gd name="connsiteX14" fmla="*/ 1632869 w 1632869"/>
              <a:gd name="connsiteY14" fmla="*/ 418615 h 2347682"/>
              <a:gd name="connsiteX15" fmla="*/ 1632869 w 1632869"/>
              <a:gd name="connsiteY15" fmla="*/ 1630076 h 2347682"/>
              <a:gd name="connsiteX16" fmla="*/ 1632869 w 1632869"/>
              <a:gd name="connsiteY16" fmla="*/ 2334542 h 2347682"/>
              <a:gd name="connsiteX17" fmla="*/ 1606985 w 1632869"/>
              <a:gd name="connsiteY17" fmla="*/ 2343185 h 2347682"/>
              <a:gd name="connsiteX18" fmla="*/ 1115195 w 1632869"/>
              <a:gd name="connsiteY18" fmla="*/ 1846170 h 2347682"/>
              <a:gd name="connsiteX19" fmla="*/ 258538 w 1632869"/>
              <a:gd name="connsiteY19" fmla="*/ 987941 h 2347682"/>
              <a:gd name="connsiteX20" fmla="*/ 242911 w 1632869"/>
              <a:gd name="connsiteY20" fmla="*/ 972285 h 2347682"/>
              <a:gd name="connsiteX21" fmla="*/ 242903 w 1632869"/>
              <a:gd name="connsiteY21" fmla="*/ 972292 h 2347682"/>
              <a:gd name="connsiteX22" fmla="*/ 27069 w 1632869"/>
              <a:gd name="connsiteY22" fmla="*/ 756294 h 2347682"/>
              <a:gd name="connsiteX23" fmla="*/ 31386 w 1632869"/>
              <a:gd name="connsiteY23" fmla="*/ 622375 h 2347682"/>
              <a:gd name="connsiteX24" fmla="*/ 1533586 w 1632869"/>
              <a:gd name="connsiteY24" fmla="*/ 299 h 234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32869" h="2347682">
                <a:moveTo>
                  <a:pt x="1533586" y="299"/>
                </a:moveTo>
                <a:cubicBezTo>
                  <a:pt x="1589703" y="-4021"/>
                  <a:pt x="1632869" y="39179"/>
                  <a:pt x="1632869" y="91018"/>
                </a:cubicBezTo>
                <a:cubicBezTo>
                  <a:pt x="1632869" y="91018"/>
                  <a:pt x="1632869" y="91018"/>
                  <a:pt x="1632869" y="128818"/>
                </a:cubicBezTo>
                <a:lnTo>
                  <a:pt x="1632869" y="156317"/>
                </a:lnTo>
                <a:lnTo>
                  <a:pt x="1632869" y="159196"/>
                </a:lnTo>
                <a:lnTo>
                  <a:pt x="1632869" y="164846"/>
                </a:lnTo>
                <a:lnTo>
                  <a:pt x="1632869" y="179345"/>
                </a:lnTo>
                <a:lnTo>
                  <a:pt x="1632869" y="201293"/>
                </a:lnTo>
                <a:lnTo>
                  <a:pt x="1632869" y="218592"/>
                </a:lnTo>
                <a:lnTo>
                  <a:pt x="1632869" y="234035"/>
                </a:lnTo>
                <a:lnTo>
                  <a:pt x="1632869" y="279730"/>
                </a:lnTo>
                <a:lnTo>
                  <a:pt x="1632869" y="293601"/>
                </a:lnTo>
                <a:lnTo>
                  <a:pt x="1632869" y="340537"/>
                </a:lnTo>
                <a:lnTo>
                  <a:pt x="1632869" y="393416"/>
                </a:lnTo>
                <a:lnTo>
                  <a:pt x="1632869" y="418615"/>
                </a:lnTo>
                <a:cubicBezTo>
                  <a:pt x="1632869" y="622624"/>
                  <a:pt x="1632869" y="985307"/>
                  <a:pt x="1632869" y="1630076"/>
                </a:cubicBezTo>
                <a:cubicBezTo>
                  <a:pt x="1632869" y="1630076"/>
                  <a:pt x="1632869" y="1630076"/>
                  <a:pt x="1632869" y="2334542"/>
                </a:cubicBezTo>
                <a:cubicBezTo>
                  <a:pt x="1632869" y="2347507"/>
                  <a:pt x="1619927" y="2351829"/>
                  <a:pt x="1606985" y="2343185"/>
                </a:cubicBezTo>
                <a:cubicBezTo>
                  <a:pt x="1606985" y="2343185"/>
                  <a:pt x="1606985" y="2343185"/>
                  <a:pt x="1115195" y="1846170"/>
                </a:cubicBezTo>
                <a:cubicBezTo>
                  <a:pt x="1115195" y="1846170"/>
                  <a:pt x="1115195" y="1846170"/>
                  <a:pt x="258538" y="987941"/>
                </a:cubicBezTo>
                <a:lnTo>
                  <a:pt x="242911" y="972285"/>
                </a:lnTo>
                <a:lnTo>
                  <a:pt x="242903" y="972292"/>
                </a:lnTo>
                <a:cubicBezTo>
                  <a:pt x="242903" y="972292"/>
                  <a:pt x="242903" y="972292"/>
                  <a:pt x="27069" y="756294"/>
                </a:cubicBezTo>
                <a:cubicBezTo>
                  <a:pt x="-11781" y="721734"/>
                  <a:pt x="-7464" y="661254"/>
                  <a:pt x="31386" y="622375"/>
                </a:cubicBezTo>
                <a:cubicBezTo>
                  <a:pt x="450103" y="250857"/>
                  <a:pt x="976736" y="34859"/>
                  <a:pt x="1533586" y="29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CD62E939-6D91-6948-92B8-6C8B097D909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567952" y="1727880"/>
            <a:ext cx="2344517" cy="1634445"/>
          </a:xfrm>
          <a:custGeom>
            <a:avLst/>
            <a:gdLst>
              <a:gd name="connsiteX0" fmla="*/ 690369 w 2344517"/>
              <a:gd name="connsiteY0" fmla="*/ 90 h 1634445"/>
              <a:gd name="connsiteX1" fmla="*/ 755063 w 2344517"/>
              <a:gd name="connsiteY1" fmla="*/ 27095 h 1634445"/>
              <a:gd name="connsiteX2" fmla="*/ 970710 w 2344517"/>
              <a:gd name="connsiteY2" fmla="*/ 238816 h 1634445"/>
              <a:gd name="connsiteX3" fmla="*/ 968925 w 2344517"/>
              <a:gd name="connsiteY3" fmla="*/ 240917 h 1634445"/>
              <a:gd name="connsiteX4" fmla="*/ 986794 w 2344517"/>
              <a:gd name="connsiteY4" fmla="*/ 258714 h 1634445"/>
              <a:gd name="connsiteX5" fmla="*/ 1847787 w 2344517"/>
              <a:gd name="connsiteY5" fmla="*/ 1116243 h 1634445"/>
              <a:gd name="connsiteX6" fmla="*/ 2340024 w 2344517"/>
              <a:gd name="connsiteY6" fmla="*/ 1608535 h 1634445"/>
              <a:gd name="connsiteX7" fmla="*/ 2331389 w 2344517"/>
              <a:gd name="connsiteY7" fmla="*/ 1634445 h 1634445"/>
              <a:gd name="connsiteX8" fmla="*/ 397089 w 2344517"/>
              <a:gd name="connsiteY8" fmla="*/ 1634445 h 1634445"/>
              <a:gd name="connsiteX9" fmla="*/ 392304 w 2344517"/>
              <a:gd name="connsiteY9" fmla="*/ 1634445 h 1634445"/>
              <a:gd name="connsiteX10" fmla="*/ 380941 w 2344517"/>
              <a:gd name="connsiteY10" fmla="*/ 1634445 h 1634445"/>
              <a:gd name="connsiteX11" fmla="*/ 358812 w 2344517"/>
              <a:gd name="connsiteY11" fmla="*/ 1634445 h 1634445"/>
              <a:gd name="connsiteX12" fmla="*/ 322328 w 2344517"/>
              <a:gd name="connsiteY12" fmla="*/ 1634445 h 1634445"/>
              <a:gd name="connsiteX13" fmla="*/ 267903 w 2344517"/>
              <a:gd name="connsiteY13" fmla="*/ 1634445 h 1634445"/>
              <a:gd name="connsiteX14" fmla="*/ 191946 w 2344517"/>
              <a:gd name="connsiteY14" fmla="*/ 1634445 h 1634445"/>
              <a:gd name="connsiteX15" fmla="*/ 159497 w 2344517"/>
              <a:gd name="connsiteY15" fmla="*/ 1634445 h 1634445"/>
              <a:gd name="connsiteX16" fmla="*/ 90870 w 2344517"/>
              <a:gd name="connsiteY16" fmla="*/ 1634445 h 1634445"/>
              <a:gd name="connsiteX17" fmla="*/ 298 w 2344517"/>
              <a:gd name="connsiteY17" fmla="*/ 1535066 h 1634445"/>
              <a:gd name="connsiteX18" fmla="*/ 625675 w 2344517"/>
              <a:gd name="connsiteY18" fmla="*/ 31416 h 1634445"/>
              <a:gd name="connsiteX19" fmla="*/ 690369 w 2344517"/>
              <a:gd name="connsiteY19" fmla="*/ 90 h 1634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44517" h="1634445">
                <a:moveTo>
                  <a:pt x="690369" y="90"/>
                </a:moveTo>
                <a:cubicBezTo>
                  <a:pt x="714090" y="-990"/>
                  <a:pt x="737812" y="7652"/>
                  <a:pt x="755063" y="27095"/>
                </a:cubicBezTo>
                <a:cubicBezTo>
                  <a:pt x="755063" y="27095"/>
                  <a:pt x="755063" y="27095"/>
                  <a:pt x="970710" y="238816"/>
                </a:cubicBezTo>
                <a:lnTo>
                  <a:pt x="968925" y="240917"/>
                </a:lnTo>
                <a:lnTo>
                  <a:pt x="986794" y="258714"/>
                </a:lnTo>
                <a:cubicBezTo>
                  <a:pt x="1847787" y="1116243"/>
                  <a:pt x="1847787" y="1116243"/>
                  <a:pt x="1847787" y="1116243"/>
                </a:cubicBezTo>
                <a:cubicBezTo>
                  <a:pt x="2340024" y="1608535"/>
                  <a:pt x="2340024" y="1608535"/>
                  <a:pt x="2340024" y="1608535"/>
                </a:cubicBezTo>
                <a:cubicBezTo>
                  <a:pt x="2348660" y="1617172"/>
                  <a:pt x="2344342" y="1634445"/>
                  <a:pt x="2331389" y="1634445"/>
                </a:cubicBezTo>
                <a:lnTo>
                  <a:pt x="397089" y="1634445"/>
                </a:lnTo>
                <a:lnTo>
                  <a:pt x="392304" y="1634445"/>
                </a:lnTo>
                <a:lnTo>
                  <a:pt x="380941" y="1634445"/>
                </a:lnTo>
                <a:lnTo>
                  <a:pt x="358812" y="1634445"/>
                </a:lnTo>
                <a:lnTo>
                  <a:pt x="322328" y="1634445"/>
                </a:lnTo>
                <a:lnTo>
                  <a:pt x="267903" y="1634445"/>
                </a:lnTo>
                <a:lnTo>
                  <a:pt x="191946" y="1634445"/>
                </a:lnTo>
                <a:lnTo>
                  <a:pt x="159497" y="1634445"/>
                </a:lnTo>
                <a:lnTo>
                  <a:pt x="90870" y="1634445"/>
                </a:lnTo>
                <a:cubicBezTo>
                  <a:pt x="39114" y="1634445"/>
                  <a:pt x="-4015" y="1586916"/>
                  <a:pt x="298" y="1535066"/>
                </a:cubicBezTo>
                <a:cubicBezTo>
                  <a:pt x="34801" y="977679"/>
                  <a:pt x="254762" y="450537"/>
                  <a:pt x="625675" y="31416"/>
                </a:cubicBezTo>
                <a:cubicBezTo>
                  <a:pt x="642927" y="11973"/>
                  <a:pt x="666648" y="1170"/>
                  <a:pt x="690369" y="9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5611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10A65C5-5588-A246-804F-99073E7C00D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881688" y="3740150"/>
            <a:ext cx="2636837" cy="2205038"/>
          </a:xfrm>
          <a:custGeom>
            <a:avLst/>
            <a:gdLst>
              <a:gd name="connsiteX0" fmla="*/ 2636837 w 2636837"/>
              <a:gd name="connsiteY0" fmla="*/ 0 h 2205038"/>
              <a:gd name="connsiteX1" fmla="*/ 2098887 w 2636837"/>
              <a:gd name="connsiteY1" fmla="*/ 1653779 h 2205038"/>
              <a:gd name="connsiteX2" fmla="*/ 1336056 w 2636837"/>
              <a:gd name="connsiteY2" fmla="*/ 2205038 h 2205038"/>
              <a:gd name="connsiteX3" fmla="*/ 1331647 w 2636837"/>
              <a:gd name="connsiteY3" fmla="*/ 2205038 h 2205038"/>
              <a:gd name="connsiteX4" fmla="*/ 943617 w 2636837"/>
              <a:gd name="connsiteY4" fmla="*/ 2112427 h 2205038"/>
              <a:gd name="connsiteX5" fmla="*/ 555588 w 2636837"/>
              <a:gd name="connsiteY5" fmla="*/ 1755210 h 2205038"/>
              <a:gd name="connsiteX6" fmla="*/ 0 w 2636837"/>
              <a:gd name="connsiteY6" fmla="*/ 864375 h 2205038"/>
              <a:gd name="connsiteX7" fmla="*/ 1071491 w 2636837"/>
              <a:gd name="connsiteY7" fmla="*/ 555670 h 2205038"/>
              <a:gd name="connsiteX8" fmla="*/ 2147391 w 2636837"/>
              <a:gd name="connsiteY8" fmla="*/ 260195 h 2205038"/>
              <a:gd name="connsiteX9" fmla="*/ 2636837 w 2636837"/>
              <a:gd name="connsiteY9" fmla="*/ 0 h 2205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36837" h="2205038">
                <a:moveTo>
                  <a:pt x="2636837" y="0"/>
                </a:moveTo>
                <a:cubicBezTo>
                  <a:pt x="2636837" y="0"/>
                  <a:pt x="2636837" y="0"/>
                  <a:pt x="2098887" y="1653779"/>
                </a:cubicBezTo>
                <a:cubicBezTo>
                  <a:pt x="2001880" y="1953664"/>
                  <a:pt x="1653535" y="2205038"/>
                  <a:pt x="1336056" y="2205038"/>
                </a:cubicBezTo>
                <a:cubicBezTo>
                  <a:pt x="1336056" y="2205038"/>
                  <a:pt x="1336056" y="2205038"/>
                  <a:pt x="1331647" y="2205038"/>
                </a:cubicBezTo>
                <a:cubicBezTo>
                  <a:pt x="1283143" y="2205038"/>
                  <a:pt x="1102357" y="2196218"/>
                  <a:pt x="943617" y="2112427"/>
                </a:cubicBezTo>
                <a:cubicBezTo>
                  <a:pt x="701099" y="1984534"/>
                  <a:pt x="555588" y="1759621"/>
                  <a:pt x="555588" y="1755210"/>
                </a:cubicBezTo>
                <a:cubicBezTo>
                  <a:pt x="555588" y="1755210"/>
                  <a:pt x="555588" y="1755210"/>
                  <a:pt x="0" y="864375"/>
                </a:cubicBezTo>
                <a:cubicBezTo>
                  <a:pt x="0" y="864375"/>
                  <a:pt x="0" y="864375"/>
                  <a:pt x="1071491" y="555670"/>
                </a:cubicBezTo>
                <a:lnTo>
                  <a:pt x="2147391" y="260195"/>
                </a:lnTo>
                <a:cubicBezTo>
                  <a:pt x="2173847" y="255785"/>
                  <a:pt x="2429594" y="194043"/>
                  <a:pt x="26368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4FBAFCE-330C-8F44-995D-F55B0A69282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80465" y="3678238"/>
            <a:ext cx="2547360" cy="2266950"/>
          </a:xfrm>
          <a:custGeom>
            <a:avLst/>
            <a:gdLst>
              <a:gd name="connsiteX0" fmla="*/ 925581 w 2547360"/>
              <a:gd name="connsiteY0" fmla="*/ 0 h 2266950"/>
              <a:gd name="connsiteX1" fmla="*/ 1546969 w 2547360"/>
              <a:gd name="connsiteY1" fmla="*/ 921776 h 2266950"/>
              <a:gd name="connsiteX2" fmla="*/ 2146322 w 2547360"/>
              <a:gd name="connsiteY2" fmla="*/ 1887655 h 2266950"/>
              <a:gd name="connsiteX3" fmla="*/ 2547360 w 2547360"/>
              <a:gd name="connsiteY3" fmla="*/ 2266950 h 2266950"/>
              <a:gd name="connsiteX4" fmla="*/ 806592 w 2547360"/>
              <a:gd name="connsiteY4" fmla="*/ 2266950 h 2266950"/>
              <a:gd name="connsiteX5" fmla="*/ 57400 w 2547360"/>
              <a:gd name="connsiteY5" fmla="*/ 1746522 h 2266950"/>
              <a:gd name="connsiteX6" fmla="*/ 57400 w 2547360"/>
              <a:gd name="connsiteY6" fmla="*/ 1742112 h 2266950"/>
              <a:gd name="connsiteX7" fmla="*/ 48586 w 2547360"/>
              <a:gd name="connsiteY7" fmla="*/ 1724470 h 2266950"/>
              <a:gd name="connsiteX8" fmla="*/ 13330 w 2547360"/>
              <a:gd name="connsiteY8" fmla="*/ 1314302 h 2266950"/>
              <a:gd name="connsiteX9" fmla="*/ 233681 w 2547360"/>
              <a:gd name="connsiteY9" fmla="*/ 829157 h 2266950"/>
              <a:gd name="connsiteX10" fmla="*/ 925581 w 2547360"/>
              <a:gd name="connsiteY10" fmla="*/ 0 h 226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7360" h="2266950">
                <a:moveTo>
                  <a:pt x="925581" y="0"/>
                </a:moveTo>
                <a:cubicBezTo>
                  <a:pt x="925581" y="0"/>
                  <a:pt x="925581" y="0"/>
                  <a:pt x="1546969" y="921776"/>
                </a:cubicBezTo>
                <a:cubicBezTo>
                  <a:pt x="1546969" y="921776"/>
                  <a:pt x="1546969" y="921776"/>
                  <a:pt x="2146322" y="1887655"/>
                </a:cubicBezTo>
                <a:cubicBezTo>
                  <a:pt x="2150729" y="1896476"/>
                  <a:pt x="2296161" y="2121407"/>
                  <a:pt x="2547360" y="2266950"/>
                </a:cubicBezTo>
                <a:cubicBezTo>
                  <a:pt x="2547360" y="2266950"/>
                  <a:pt x="2547360" y="2266950"/>
                  <a:pt x="806592" y="2266950"/>
                </a:cubicBezTo>
                <a:cubicBezTo>
                  <a:pt x="498101" y="2266950"/>
                  <a:pt x="167576" y="2033199"/>
                  <a:pt x="57400" y="1746522"/>
                </a:cubicBezTo>
                <a:cubicBezTo>
                  <a:pt x="57400" y="1746522"/>
                  <a:pt x="57400" y="1746522"/>
                  <a:pt x="57400" y="1742112"/>
                </a:cubicBezTo>
                <a:cubicBezTo>
                  <a:pt x="57400" y="1742112"/>
                  <a:pt x="57400" y="1742112"/>
                  <a:pt x="48586" y="1724470"/>
                </a:cubicBezTo>
                <a:cubicBezTo>
                  <a:pt x="48586" y="1720060"/>
                  <a:pt x="-30740" y="1521591"/>
                  <a:pt x="13330" y="1314302"/>
                </a:cubicBezTo>
                <a:cubicBezTo>
                  <a:pt x="66214" y="1049677"/>
                  <a:pt x="224867" y="842388"/>
                  <a:pt x="233681" y="829157"/>
                </a:cubicBezTo>
                <a:cubicBezTo>
                  <a:pt x="233681" y="829157"/>
                  <a:pt x="233681" y="829157"/>
                  <a:pt x="92558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C057F10-C0D3-1C4A-A8D5-8C91F4ED344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65950" y="1349375"/>
            <a:ext cx="1733509" cy="2795588"/>
          </a:xfrm>
          <a:custGeom>
            <a:avLst/>
            <a:gdLst>
              <a:gd name="connsiteX0" fmla="*/ 0 w 1733509"/>
              <a:gd name="connsiteY0" fmla="*/ 0 h 2795588"/>
              <a:gd name="connsiteX1" fmla="*/ 1410697 w 1733509"/>
              <a:gd name="connsiteY1" fmla="*/ 1027401 h 2795588"/>
              <a:gd name="connsiteX2" fmla="*/ 1701653 w 1733509"/>
              <a:gd name="connsiteY2" fmla="*/ 1918109 h 2795588"/>
              <a:gd name="connsiteX3" fmla="*/ 1490048 w 1733509"/>
              <a:gd name="connsiteY3" fmla="*/ 2266455 h 2795588"/>
              <a:gd name="connsiteX4" fmla="*/ 1035980 w 1733509"/>
              <a:gd name="connsiteY4" fmla="*/ 2526612 h 2795588"/>
              <a:gd name="connsiteX5" fmla="*/ 35268 w 1733509"/>
              <a:gd name="connsiteY5" fmla="*/ 2795588 h 2795588"/>
              <a:gd name="connsiteX6" fmla="*/ 70535 w 1733509"/>
              <a:gd name="connsiteY6" fmla="*/ 1684408 h 2795588"/>
              <a:gd name="connsiteX7" fmla="*/ 101394 w 1733509"/>
              <a:gd name="connsiteY7" fmla="*/ 546771 h 2795588"/>
              <a:gd name="connsiteX8" fmla="*/ 0 w 1733509"/>
              <a:gd name="connsiteY8" fmla="*/ 0 h 279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3509" h="2795588">
                <a:moveTo>
                  <a:pt x="0" y="0"/>
                </a:moveTo>
                <a:cubicBezTo>
                  <a:pt x="0" y="0"/>
                  <a:pt x="0" y="0"/>
                  <a:pt x="1410697" y="1027401"/>
                </a:cubicBezTo>
                <a:cubicBezTo>
                  <a:pt x="1666385" y="1212598"/>
                  <a:pt x="1798638" y="1618266"/>
                  <a:pt x="1701653" y="1918109"/>
                </a:cubicBezTo>
                <a:cubicBezTo>
                  <a:pt x="1692836" y="1948975"/>
                  <a:pt x="1631118" y="2120943"/>
                  <a:pt x="1490048" y="2266455"/>
                </a:cubicBezTo>
                <a:cubicBezTo>
                  <a:pt x="1300486" y="2464880"/>
                  <a:pt x="1035980" y="2522203"/>
                  <a:pt x="1035980" y="2526612"/>
                </a:cubicBezTo>
                <a:cubicBezTo>
                  <a:pt x="1035980" y="2526612"/>
                  <a:pt x="1035980" y="2526612"/>
                  <a:pt x="35268" y="2795588"/>
                </a:cubicBezTo>
                <a:cubicBezTo>
                  <a:pt x="35268" y="2795588"/>
                  <a:pt x="35268" y="2795588"/>
                  <a:pt x="70535" y="1684408"/>
                </a:cubicBezTo>
                <a:cubicBezTo>
                  <a:pt x="70535" y="1684408"/>
                  <a:pt x="70535" y="1684408"/>
                  <a:pt x="101394" y="546771"/>
                </a:cubicBezTo>
                <a:cubicBezTo>
                  <a:pt x="105802" y="520315"/>
                  <a:pt x="114619" y="26456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4D51E7C-1800-4C46-B650-D374AB07C92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219575" y="920750"/>
            <a:ext cx="2721670" cy="2020888"/>
          </a:xfrm>
          <a:custGeom>
            <a:avLst/>
            <a:gdLst>
              <a:gd name="connsiteX0" fmla="*/ 1882952 w 2721670"/>
              <a:gd name="connsiteY0" fmla="*/ 0 h 2020888"/>
              <a:gd name="connsiteX1" fmla="*/ 2328334 w 2721670"/>
              <a:gd name="connsiteY1" fmla="*/ 123548 h 2020888"/>
              <a:gd name="connsiteX2" fmla="*/ 2328334 w 2721670"/>
              <a:gd name="connsiteY2" fmla="*/ 127960 h 2020888"/>
              <a:gd name="connsiteX3" fmla="*/ 2350382 w 2721670"/>
              <a:gd name="connsiteY3" fmla="*/ 141198 h 2020888"/>
              <a:gd name="connsiteX4" fmla="*/ 2359202 w 2721670"/>
              <a:gd name="connsiteY4" fmla="*/ 145610 h 2020888"/>
              <a:gd name="connsiteX5" fmla="*/ 2416528 w 2721670"/>
              <a:gd name="connsiteY5" fmla="*/ 185322 h 2020888"/>
              <a:gd name="connsiteX6" fmla="*/ 2614966 w 2721670"/>
              <a:gd name="connsiteY6" fmla="*/ 445655 h 2020888"/>
              <a:gd name="connsiteX7" fmla="*/ 2720799 w 2721670"/>
              <a:gd name="connsiteY7" fmla="*/ 966320 h 2020888"/>
              <a:gd name="connsiteX8" fmla="*/ 2694341 w 2721670"/>
              <a:gd name="connsiteY8" fmla="*/ 2020888 h 2020888"/>
              <a:gd name="connsiteX9" fmla="*/ 1649237 w 2721670"/>
              <a:gd name="connsiteY9" fmla="*/ 1645833 h 2020888"/>
              <a:gd name="connsiteX10" fmla="*/ 551216 w 2721670"/>
              <a:gd name="connsiteY10" fmla="*/ 1239890 h 2020888"/>
              <a:gd name="connsiteX11" fmla="*/ 551216 w 2721670"/>
              <a:gd name="connsiteY11" fmla="*/ 1235478 h 2020888"/>
              <a:gd name="connsiteX12" fmla="*/ 70556 w 2721670"/>
              <a:gd name="connsiteY12" fmla="*/ 1164879 h 2020888"/>
              <a:gd name="connsiteX13" fmla="*/ 0 w 2721670"/>
              <a:gd name="connsiteY13" fmla="*/ 1169291 h 2020888"/>
              <a:gd name="connsiteX14" fmla="*/ 1415521 w 2721670"/>
              <a:gd name="connsiteY14" fmla="*/ 141198 h 2020888"/>
              <a:gd name="connsiteX15" fmla="*/ 1882952 w 2721670"/>
              <a:gd name="connsiteY15" fmla="*/ 0 h 2020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21670" h="2020888">
                <a:moveTo>
                  <a:pt x="1882952" y="0"/>
                </a:moveTo>
                <a:cubicBezTo>
                  <a:pt x="2050521" y="0"/>
                  <a:pt x="2204862" y="44124"/>
                  <a:pt x="2328334" y="123548"/>
                </a:cubicBezTo>
                <a:cubicBezTo>
                  <a:pt x="2328334" y="123548"/>
                  <a:pt x="2328334" y="123548"/>
                  <a:pt x="2328334" y="127960"/>
                </a:cubicBezTo>
                <a:cubicBezTo>
                  <a:pt x="2328334" y="127960"/>
                  <a:pt x="2328334" y="127960"/>
                  <a:pt x="2350382" y="141198"/>
                </a:cubicBezTo>
                <a:cubicBezTo>
                  <a:pt x="2350382" y="141198"/>
                  <a:pt x="2354792" y="141198"/>
                  <a:pt x="2359202" y="145610"/>
                </a:cubicBezTo>
                <a:cubicBezTo>
                  <a:pt x="2359202" y="145610"/>
                  <a:pt x="2359202" y="145610"/>
                  <a:pt x="2416528" y="185322"/>
                </a:cubicBezTo>
                <a:cubicBezTo>
                  <a:pt x="2473855" y="233858"/>
                  <a:pt x="2553230" y="317694"/>
                  <a:pt x="2614966" y="445655"/>
                </a:cubicBezTo>
                <a:cubicBezTo>
                  <a:pt x="2738438" y="697162"/>
                  <a:pt x="2720799" y="966320"/>
                  <a:pt x="2720799" y="966320"/>
                </a:cubicBezTo>
                <a:cubicBezTo>
                  <a:pt x="2720799" y="966320"/>
                  <a:pt x="2720799" y="966320"/>
                  <a:pt x="2694341" y="2020888"/>
                </a:cubicBezTo>
                <a:cubicBezTo>
                  <a:pt x="2694341" y="2020888"/>
                  <a:pt x="2694341" y="2020888"/>
                  <a:pt x="1649237" y="1645833"/>
                </a:cubicBezTo>
                <a:cubicBezTo>
                  <a:pt x="1649237" y="1645833"/>
                  <a:pt x="1649237" y="1645833"/>
                  <a:pt x="551216" y="1239890"/>
                </a:cubicBezTo>
                <a:cubicBezTo>
                  <a:pt x="551216" y="1239890"/>
                  <a:pt x="551216" y="1239890"/>
                  <a:pt x="551216" y="1235478"/>
                </a:cubicBezTo>
                <a:cubicBezTo>
                  <a:pt x="542396" y="1235478"/>
                  <a:pt x="330729" y="1164879"/>
                  <a:pt x="70556" y="1164879"/>
                </a:cubicBezTo>
                <a:cubicBezTo>
                  <a:pt x="44097" y="1164879"/>
                  <a:pt x="22049" y="1169291"/>
                  <a:pt x="0" y="1169291"/>
                </a:cubicBezTo>
                <a:cubicBezTo>
                  <a:pt x="0" y="1169291"/>
                  <a:pt x="0" y="1169291"/>
                  <a:pt x="1415521" y="141198"/>
                </a:cubicBezTo>
                <a:cubicBezTo>
                  <a:pt x="1538994" y="48537"/>
                  <a:pt x="1706563" y="0"/>
                  <a:pt x="18829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D134104-33EC-134B-BF9F-D0225961D54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04006" y="2217739"/>
            <a:ext cx="2236394" cy="2708275"/>
          </a:xfrm>
          <a:custGeom>
            <a:avLst/>
            <a:gdLst>
              <a:gd name="connsiteX0" fmla="*/ 689649 w 2236394"/>
              <a:gd name="connsiteY0" fmla="*/ 0 h 2708275"/>
              <a:gd name="connsiteX1" fmla="*/ 786596 w 2236394"/>
              <a:gd name="connsiteY1" fmla="*/ 0 h 2708275"/>
              <a:gd name="connsiteX2" fmla="*/ 1222858 w 2236394"/>
              <a:gd name="connsiteY2" fmla="*/ 61752 h 2708275"/>
              <a:gd name="connsiteX3" fmla="*/ 2236394 w 2236394"/>
              <a:gd name="connsiteY3" fmla="*/ 436676 h 2708275"/>
              <a:gd name="connsiteX4" fmla="*/ 1553359 w 2236394"/>
              <a:gd name="connsiteY4" fmla="*/ 1314440 h 2708275"/>
              <a:gd name="connsiteX5" fmla="*/ 808630 w 2236394"/>
              <a:gd name="connsiteY5" fmla="*/ 2209847 h 2708275"/>
              <a:gd name="connsiteX6" fmla="*/ 570669 w 2236394"/>
              <a:gd name="connsiteY6" fmla="*/ 2708275 h 2708275"/>
              <a:gd name="connsiteX7" fmla="*/ 33054 w 2236394"/>
              <a:gd name="connsiteY7" fmla="*/ 1049788 h 2708275"/>
              <a:gd name="connsiteX8" fmla="*/ 310675 w 2236394"/>
              <a:gd name="connsiteY8" fmla="*/ 167613 h 2708275"/>
              <a:gd name="connsiteX9" fmla="*/ 689649 w 2236394"/>
              <a:gd name="connsiteY9" fmla="*/ 0 h 270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36394" h="2708275">
                <a:moveTo>
                  <a:pt x="689649" y="0"/>
                </a:moveTo>
                <a:cubicBezTo>
                  <a:pt x="720496" y="0"/>
                  <a:pt x="751343" y="0"/>
                  <a:pt x="786596" y="0"/>
                </a:cubicBezTo>
                <a:cubicBezTo>
                  <a:pt x="1015744" y="0"/>
                  <a:pt x="1209638" y="57341"/>
                  <a:pt x="1222858" y="61752"/>
                </a:cubicBezTo>
                <a:cubicBezTo>
                  <a:pt x="1222858" y="61752"/>
                  <a:pt x="1222858" y="61752"/>
                  <a:pt x="2236394" y="436676"/>
                </a:cubicBezTo>
                <a:lnTo>
                  <a:pt x="1553359" y="1314440"/>
                </a:lnTo>
                <a:cubicBezTo>
                  <a:pt x="1553359" y="1314440"/>
                  <a:pt x="1553359" y="1314440"/>
                  <a:pt x="808630" y="2209847"/>
                </a:cubicBezTo>
                <a:cubicBezTo>
                  <a:pt x="799817" y="2218668"/>
                  <a:pt x="641176" y="2425979"/>
                  <a:pt x="570669" y="2708275"/>
                </a:cubicBezTo>
                <a:cubicBezTo>
                  <a:pt x="570669" y="2708275"/>
                  <a:pt x="570669" y="2708275"/>
                  <a:pt x="33054" y="1049788"/>
                </a:cubicBezTo>
                <a:cubicBezTo>
                  <a:pt x="-63893" y="754259"/>
                  <a:pt x="59494" y="357281"/>
                  <a:pt x="310675" y="167613"/>
                </a:cubicBezTo>
                <a:cubicBezTo>
                  <a:pt x="328302" y="154381"/>
                  <a:pt x="513382" y="13233"/>
                  <a:pt x="68964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DD556122-58B5-7A49-83AD-5BA888BD9685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5EA02EDC-DA4C-DE4F-B1C4-3B2AE46AC6EB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E6089208-254A-9E4E-96B6-F4B9F749A8E0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11BDE3-F6F8-2D48-8570-35F2CAB6B945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360674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0BE07A2-68F8-5D4C-90DD-8896D295DE1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27006" y="1806374"/>
            <a:ext cx="1540732" cy="2684664"/>
          </a:xfrm>
          <a:custGeom>
            <a:avLst/>
            <a:gdLst>
              <a:gd name="connsiteX0" fmla="*/ 884920 w 1540732"/>
              <a:gd name="connsiteY0" fmla="*/ 1171 h 2684664"/>
              <a:gd name="connsiteX1" fmla="*/ 955862 w 1540732"/>
              <a:gd name="connsiteY1" fmla="*/ 26109 h 2684664"/>
              <a:gd name="connsiteX2" fmla="*/ 1540732 w 1540732"/>
              <a:gd name="connsiteY2" fmla="*/ 1626446 h 2684664"/>
              <a:gd name="connsiteX3" fmla="*/ 1324114 w 1540732"/>
              <a:gd name="connsiteY3" fmla="*/ 2641295 h 2684664"/>
              <a:gd name="connsiteX4" fmla="*/ 1259128 w 1540732"/>
              <a:gd name="connsiteY4" fmla="*/ 2684664 h 2684664"/>
              <a:gd name="connsiteX5" fmla="*/ 76392 w 1540732"/>
              <a:gd name="connsiteY5" fmla="*/ 2684664 h 2684664"/>
              <a:gd name="connsiteX6" fmla="*/ 2741 w 1540732"/>
              <a:gd name="connsiteY6" fmla="*/ 2589251 h 2684664"/>
              <a:gd name="connsiteX7" fmla="*/ 830224 w 1540732"/>
              <a:gd name="connsiteY7" fmla="*/ 47794 h 2684664"/>
              <a:gd name="connsiteX8" fmla="*/ 884920 w 1540732"/>
              <a:gd name="connsiteY8" fmla="*/ 1171 h 2684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0732" h="2684664">
                <a:moveTo>
                  <a:pt x="884920" y="1171"/>
                </a:moveTo>
                <a:cubicBezTo>
                  <a:pt x="909289" y="-3166"/>
                  <a:pt x="936367" y="4424"/>
                  <a:pt x="955862" y="26109"/>
                </a:cubicBezTo>
                <a:cubicBezTo>
                  <a:pt x="1332778" y="468478"/>
                  <a:pt x="1540732" y="1032283"/>
                  <a:pt x="1540732" y="1626446"/>
                </a:cubicBezTo>
                <a:cubicBezTo>
                  <a:pt x="1540732" y="1982077"/>
                  <a:pt x="1471414" y="2320360"/>
                  <a:pt x="1324114" y="2641295"/>
                </a:cubicBezTo>
                <a:cubicBezTo>
                  <a:pt x="1311117" y="2667316"/>
                  <a:pt x="1285122" y="2684664"/>
                  <a:pt x="1259128" y="2684664"/>
                </a:cubicBezTo>
                <a:cubicBezTo>
                  <a:pt x="1259128" y="2684664"/>
                  <a:pt x="1259128" y="2684664"/>
                  <a:pt x="76392" y="2684664"/>
                </a:cubicBezTo>
                <a:cubicBezTo>
                  <a:pt x="24403" y="2684664"/>
                  <a:pt x="-10256" y="2636958"/>
                  <a:pt x="2741" y="2589251"/>
                </a:cubicBezTo>
                <a:cubicBezTo>
                  <a:pt x="2741" y="2589251"/>
                  <a:pt x="2741" y="2589251"/>
                  <a:pt x="830224" y="47794"/>
                </a:cubicBezTo>
                <a:cubicBezTo>
                  <a:pt x="838888" y="21772"/>
                  <a:pt x="860550" y="5508"/>
                  <a:pt x="884920" y="117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DBE9956-236A-D348-8256-40A5FA6F4B7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80151" y="3148494"/>
            <a:ext cx="1927474" cy="2688857"/>
          </a:xfrm>
          <a:custGeom>
            <a:avLst/>
            <a:gdLst>
              <a:gd name="connsiteX0" fmla="*/ 1020546 w 1927474"/>
              <a:gd name="connsiteY0" fmla="*/ 594 h 2688857"/>
              <a:gd name="connsiteX1" fmla="*/ 1100943 w 1927474"/>
              <a:gd name="connsiteY1" fmla="*/ 53069 h 2688857"/>
              <a:gd name="connsiteX2" fmla="*/ 1923863 w 1927474"/>
              <a:gd name="connsiteY2" fmla="*/ 2591382 h 2688857"/>
              <a:gd name="connsiteX3" fmla="*/ 1837239 w 1927474"/>
              <a:gd name="connsiteY3" fmla="*/ 2686840 h 2688857"/>
              <a:gd name="connsiteX4" fmla="*/ 830 w 1927474"/>
              <a:gd name="connsiteY4" fmla="*/ 786360 h 2688857"/>
              <a:gd name="connsiteX5" fmla="*/ 31148 w 1927474"/>
              <a:gd name="connsiteY5" fmla="*/ 712597 h 2688857"/>
              <a:gd name="connsiteX6" fmla="*/ 988333 w 1927474"/>
              <a:gd name="connsiteY6" fmla="*/ 14018 h 2688857"/>
              <a:gd name="connsiteX7" fmla="*/ 1020546 w 1927474"/>
              <a:gd name="connsiteY7" fmla="*/ 594 h 2688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7474" h="2688857">
                <a:moveTo>
                  <a:pt x="1020546" y="594"/>
                </a:moveTo>
                <a:cubicBezTo>
                  <a:pt x="1054654" y="-3880"/>
                  <a:pt x="1091199" y="17272"/>
                  <a:pt x="1100943" y="53069"/>
                </a:cubicBezTo>
                <a:cubicBezTo>
                  <a:pt x="1100943" y="53069"/>
                  <a:pt x="1100943" y="53069"/>
                  <a:pt x="1923863" y="2591382"/>
                </a:cubicBezTo>
                <a:cubicBezTo>
                  <a:pt x="1941187" y="2647789"/>
                  <a:pt x="1893544" y="2699857"/>
                  <a:pt x="1837239" y="2686840"/>
                </a:cubicBezTo>
                <a:cubicBezTo>
                  <a:pt x="919035" y="2465551"/>
                  <a:pt x="195732" y="1719244"/>
                  <a:pt x="830" y="786360"/>
                </a:cubicBezTo>
                <a:cubicBezTo>
                  <a:pt x="-3501" y="755987"/>
                  <a:pt x="9493" y="729953"/>
                  <a:pt x="31148" y="712597"/>
                </a:cubicBezTo>
                <a:cubicBezTo>
                  <a:pt x="31148" y="712597"/>
                  <a:pt x="31148" y="712597"/>
                  <a:pt x="988333" y="14018"/>
                </a:cubicBezTo>
                <a:cubicBezTo>
                  <a:pt x="998078" y="6425"/>
                  <a:pt x="1009177" y="2086"/>
                  <a:pt x="1020546" y="59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CFFA58F-F564-884E-8465-4E1DEB893FD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113807" y="960438"/>
            <a:ext cx="2672300" cy="1897678"/>
          </a:xfrm>
          <a:custGeom>
            <a:avLst/>
            <a:gdLst>
              <a:gd name="connsiteX0" fmla="*/ 988487 w 2672300"/>
              <a:gd name="connsiteY0" fmla="*/ 0 h 1897678"/>
              <a:gd name="connsiteX1" fmla="*/ 2647325 w 2672300"/>
              <a:gd name="connsiteY1" fmla="*/ 641984 h 1897678"/>
              <a:gd name="connsiteX2" fmla="*/ 2668981 w 2672300"/>
              <a:gd name="connsiteY2" fmla="*/ 720063 h 1897678"/>
              <a:gd name="connsiteX3" fmla="*/ 2300831 w 2672300"/>
              <a:gd name="connsiteY3" fmla="*/ 1847871 h 1897678"/>
              <a:gd name="connsiteX4" fmla="*/ 2188221 w 2672300"/>
              <a:gd name="connsiteY4" fmla="*/ 1882573 h 1897678"/>
              <a:gd name="connsiteX5" fmla="*/ 31299 w 2672300"/>
              <a:gd name="connsiteY5" fmla="*/ 312316 h 1897678"/>
              <a:gd name="connsiteX6" fmla="*/ 44293 w 2672300"/>
              <a:gd name="connsiteY6" fmla="*/ 186522 h 1897678"/>
              <a:gd name="connsiteX7" fmla="*/ 988487 w 2672300"/>
              <a:gd name="connsiteY7" fmla="*/ 0 h 189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2300" h="1897678">
                <a:moveTo>
                  <a:pt x="988487" y="0"/>
                </a:moveTo>
                <a:cubicBezTo>
                  <a:pt x="1603513" y="0"/>
                  <a:pt x="2192552" y="229900"/>
                  <a:pt x="2647325" y="641984"/>
                </a:cubicBezTo>
                <a:cubicBezTo>
                  <a:pt x="2668981" y="663672"/>
                  <a:pt x="2677643" y="694036"/>
                  <a:pt x="2668981" y="720063"/>
                </a:cubicBezTo>
                <a:cubicBezTo>
                  <a:pt x="2668981" y="720063"/>
                  <a:pt x="2668981" y="720063"/>
                  <a:pt x="2300831" y="1847871"/>
                </a:cubicBezTo>
                <a:cubicBezTo>
                  <a:pt x="2287838" y="1895586"/>
                  <a:pt x="2227202" y="1912937"/>
                  <a:pt x="2188221" y="1882573"/>
                </a:cubicBezTo>
                <a:cubicBezTo>
                  <a:pt x="2188221" y="1882573"/>
                  <a:pt x="2188221" y="1882573"/>
                  <a:pt x="31299" y="312316"/>
                </a:cubicBezTo>
                <a:cubicBezTo>
                  <a:pt x="-16344" y="277615"/>
                  <a:pt x="-7681" y="208211"/>
                  <a:pt x="44293" y="186522"/>
                </a:cubicBezTo>
                <a:cubicBezTo>
                  <a:pt x="343143" y="65066"/>
                  <a:pt x="663650" y="0"/>
                  <a:pt x="98848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E57DB8DF-A97D-C543-8697-7B2D579BD2D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400796" y="4616451"/>
            <a:ext cx="2814410" cy="1287463"/>
          </a:xfrm>
          <a:custGeom>
            <a:avLst/>
            <a:gdLst>
              <a:gd name="connsiteX0" fmla="*/ 73827 w 2814410"/>
              <a:gd name="connsiteY0" fmla="*/ 0 h 1287463"/>
              <a:gd name="connsiteX1" fmla="*/ 2738254 w 2814410"/>
              <a:gd name="connsiteY1" fmla="*/ 0 h 1287463"/>
              <a:gd name="connsiteX2" fmla="*/ 2803240 w 2814410"/>
              <a:gd name="connsiteY2" fmla="*/ 112707 h 1287463"/>
              <a:gd name="connsiteX3" fmla="*/ 702026 w 2814410"/>
              <a:gd name="connsiteY3" fmla="*/ 1287463 h 1287463"/>
              <a:gd name="connsiteX4" fmla="*/ 429084 w 2814410"/>
              <a:gd name="connsiteY4" fmla="*/ 1270124 h 1287463"/>
              <a:gd name="connsiteX5" fmla="*/ 368431 w 2814410"/>
              <a:gd name="connsiteY5" fmla="*/ 1222440 h 1287463"/>
              <a:gd name="connsiteX6" fmla="*/ 4509 w 2814410"/>
              <a:gd name="connsiteY6" fmla="*/ 95368 h 1287463"/>
              <a:gd name="connsiteX7" fmla="*/ 73827 w 2814410"/>
              <a:gd name="connsiteY7" fmla="*/ 0 h 128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4410" h="1287463">
                <a:moveTo>
                  <a:pt x="73827" y="0"/>
                </a:moveTo>
                <a:cubicBezTo>
                  <a:pt x="73827" y="0"/>
                  <a:pt x="73827" y="0"/>
                  <a:pt x="2738254" y="0"/>
                </a:cubicBezTo>
                <a:cubicBezTo>
                  <a:pt x="2798908" y="0"/>
                  <a:pt x="2833567" y="60689"/>
                  <a:pt x="2803240" y="112707"/>
                </a:cubicBezTo>
                <a:cubicBezTo>
                  <a:pt x="2357003" y="840969"/>
                  <a:pt x="1564173" y="1287463"/>
                  <a:pt x="702026" y="1287463"/>
                </a:cubicBezTo>
                <a:cubicBezTo>
                  <a:pt x="611045" y="1287463"/>
                  <a:pt x="520065" y="1283128"/>
                  <a:pt x="429084" y="1270124"/>
                </a:cubicBezTo>
                <a:cubicBezTo>
                  <a:pt x="403090" y="1270124"/>
                  <a:pt x="377095" y="1248449"/>
                  <a:pt x="368431" y="1222440"/>
                </a:cubicBezTo>
                <a:cubicBezTo>
                  <a:pt x="368431" y="1222440"/>
                  <a:pt x="368431" y="1222440"/>
                  <a:pt x="4509" y="95368"/>
                </a:cubicBezTo>
                <a:cubicBezTo>
                  <a:pt x="-12821" y="47684"/>
                  <a:pt x="21838" y="0"/>
                  <a:pt x="7382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922F702-401F-D24A-A891-679B16E983F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32200" y="1276910"/>
            <a:ext cx="2309583" cy="2412260"/>
          </a:xfrm>
          <a:custGeom>
            <a:avLst/>
            <a:gdLst>
              <a:gd name="connsiteX0" fmla="*/ 1284849 w 2309583"/>
              <a:gd name="connsiteY0" fmla="*/ 59 h 2412260"/>
              <a:gd name="connsiteX1" fmla="*/ 1322240 w 2309583"/>
              <a:gd name="connsiteY1" fmla="*/ 13609 h 2412260"/>
              <a:gd name="connsiteX2" fmla="*/ 2280321 w 2309583"/>
              <a:gd name="connsiteY2" fmla="*/ 707364 h 2412260"/>
              <a:gd name="connsiteX3" fmla="*/ 2280321 w 2309583"/>
              <a:gd name="connsiteY3" fmla="*/ 828771 h 2412260"/>
              <a:gd name="connsiteX4" fmla="*/ 121386 w 2309583"/>
              <a:gd name="connsiteY4" fmla="*/ 2398390 h 2412260"/>
              <a:gd name="connsiteX5" fmla="*/ 4335 w 2309583"/>
              <a:gd name="connsiteY5" fmla="*/ 2342023 h 2412260"/>
              <a:gd name="connsiteX6" fmla="*/ 0 w 2309583"/>
              <a:gd name="connsiteY6" fmla="*/ 2155576 h 2412260"/>
              <a:gd name="connsiteX7" fmla="*/ 1244206 w 2309583"/>
              <a:gd name="connsiteY7" fmla="*/ 9273 h 2412260"/>
              <a:gd name="connsiteX8" fmla="*/ 1284849 w 2309583"/>
              <a:gd name="connsiteY8" fmla="*/ 59 h 24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09583" h="2412260">
                <a:moveTo>
                  <a:pt x="1284849" y="59"/>
                </a:moveTo>
                <a:cubicBezTo>
                  <a:pt x="1298396" y="601"/>
                  <a:pt x="1311402" y="4937"/>
                  <a:pt x="1322240" y="13609"/>
                </a:cubicBezTo>
                <a:cubicBezTo>
                  <a:pt x="1322240" y="13609"/>
                  <a:pt x="1322240" y="13609"/>
                  <a:pt x="2280321" y="707364"/>
                </a:cubicBezTo>
                <a:cubicBezTo>
                  <a:pt x="2319338" y="737715"/>
                  <a:pt x="2319338" y="798419"/>
                  <a:pt x="2280321" y="828771"/>
                </a:cubicBezTo>
                <a:cubicBezTo>
                  <a:pt x="2280321" y="828771"/>
                  <a:pt x="2280321" y="828771"/>
                  <a:pt x="121386" y="2398390"/>
                </a:cubicBezTo>
                <a:cubicBezTo>
                  <a:pt x="73699" y="2433078"/>
                  <a:pt x="8671" y="2398390"/>
                  <a:pt x="4335" y="2342023"/>
                </a:cubicBezTo>
                <a:cubicBezTo>
                  <a:pt x="0" y="2281319"/>
                  <a:pt x="0" y="2216280"/>
                  <a:pt x="0" y="2155576"/>
                </a:cubicBezTo>
                <a:cubicBezTo>
                  <a:pt x="0" y="1266703"/>
                  <a:pt x="472538" y="447206"/>
                  <a:pt x="1244206" y="9273"/>
                </a:cubicBezTo>
                <a:cubicBezTo>
                  <a:pt x="1257212" y="2769"/>
                  <a:pt x="1271301" y="-483"/>
                  <a:pt x="1284849" y="5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EB1C3BE6-342E-F64E-A77F-94A9B4A5C39E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6E22F393-7035-0A40-8F0D-0E6658224258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51C44027-8017-594C-B099-53BBD413EE31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E50003-0CF5-944E-B7A6-5795AA27C85D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612637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ED6AC07-799E-DE4B-9A1F-01AAB085BBB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67927" y="4581332"/>
            <a:ext cx="2654558" cy="1368618"/>
          </a:xfrm>
          <a:custGeom>
            <a:avLst/>
            <a:gdLst>
              <a:gd name="connsiteX0" fmla="*/ 743351 w 2654558"/>
              <a:gd name="connsiteY0" fmla="*/ 658 h 1368618"/>
              <a:gd name="connsiteX1" fmla="*/ 800257 w 2654558"/>
              <a:gd name="connsiteY1" fmla="*/ 14319 h 1368618"/>
              <a:gd name="connsiteX2" fmla="*/ 1327280 w 2654558"/>
              <a:gd name="connsiteY2" fmla="*/ 130034 h 1368618"/>
              <a:gd name="connsiteX3" fmla="*/ 1854302 w 2654558"/>
              <a:gd name="connsiteY3" fmla="*/ 14319 h 1368618"/>
              <a:gd name="connsiteX4" fmla="*/ 2064254 w 2654558"/>
              <a:gd name="connsiteY4" fmla="*/ 65748 h 1368618"/>
              <a:gd name="connsiteX5" fmla="*/ 2629839 w 2654558"/>
              <a:gd name="connsiteY5" fmla="*/ 841470 h 1368618"/>
              <a:gd name="connsiteX6" fmla="*/ 2591276 w 2654558"/>
              <a:gd name="connsiteY6" fmla="*/ 1030043 h 1368618"/>
              <a:gd name="connsiteX7" fmla="*/ 1327280 w 2654558"/>
              <a:gd name="connsiteY7" fmla="*/ 1368618 h 1368618"/>
              <a:gd name="connsiteX8" fmla="*/ 63283 w 2654558"/>
              <a:gd name="connsiteY8" fmla="*/ 1030043 h 1368618"/>
              <a:gd name="connsiteX9" fmla="*/ 24721 w 2654558"/>
              <a:gd name="connsiteY9" fmla="*/ 841470 h 1368618"/>
              <a:gd name="connsiteX10" fmla="*/ 590305 w 2654558"/>
              <a:gd name="connsiteY10" fmla="*/ 65748 h 1368618"/>
              <a:gd name="connsiteX11" fmla="*/ 743351 w 2654558"/>
              <a:gd name="connsiteY11" fmla="*/ 658 h 136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54558" h="1368618">
                <a:moveTo>
                  <a:pt x="743351" y="658"/>
                </a:moveTo>
                <a:cubicBezTo>
                  <a:pt x="762766" y="2265"/>
                  <a:pt x="782047" y="6819"/>
                  <a:pt x="800257" y="14319"/>
                </a:cubicBezTo>
                <a:cubicBezTo>
                  <a:pt x="958793" y="87176"/>
                  <a:pt x="1138751" y="130034"/>
                  <a:pt x="1327280" y="130034"/>
                </a:cubicBezTo>
                <a:cubicBezTo>
                  <a:pt x="1515808" y="130034"/>
                  <a:pt x="1695767" y="87176"/>
                  <a:pt x="1854302" y="14319"/>
                </a:cubicBezTo>
                <a:cubicBezTo>
                  <a:pt x="1927142" y="-15682"/>
                  <a:pt x="2017122" y="1461"/>
                  <a:pt x="2064254" y="65748"/>
                </a:cubicBezTo>
                <a:cubicBezTo>
                  <a:pt x="2064254" y="65748"/>
                  <a:pt x="2064254" y="65748"/>
                  <a:pt x="2629839" y="841470"/>
                </a:cubicBezTo>
                <a:cubicBezTo>
                  <a:pt x="2672686" y="901471"/>
                  <a:pt x="2659832" y="991471"/>
                  <a:pt x="2591276" y="1030043"/>
                </a:cubicBezTo>
                <a:cubicBezTo>
                  <a:pt x="2218504" y="1244331"/>
                  <a:pt x="1790031" y="1368618"/>
                  <a:pt x="1327280" y="1368618"/>
                </a:cubicBezTo>
                <a:cubicBezTo>
                  <a:pt x="864528" y="1368618"/>
                  <a:pt x="436055" y="1244331"/>
                  <a:pt x="63283" y="1030043"/>
                </a:cubicBezTo>
                <a:cubicBezTo>
                  <a:pt x="-5273" y="991471"/>
                  <a:pt x="-18127" y="901471"/>
                  <a:pt x="24721" y="841470"/>
                </a:cubicBezTo>
                <a:cubicBezTo>
                  <a:pt x="24721" y="841470"/>
                  <a:pt x="24721" y="841470"/>
                  <a:pt x="590305" y="65748"/>
                </a:cubicBezTo>
                <a:cubicBezTo>
                  <a:pt x="625655" y="17533"/>
                  <a:pt x="685106" y="-4164"/>
                  <a:pt x="743351" y="65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4B4D76F-9C85-4B4B-9045-8663D08A0EB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994966" y="2799522"/>
            <a:ext cx="1623572" cy="2539342"/>
          </a:xfrm>
          <a:custGeom>
            <a:avLst/>
            <a:gdLst>
              <a:gd name="connsiteX0" fmla="*/ 1453344 w 1623572"/>
              <a:gd name="connsiteY0" fmla="*/ 478 h 2539342"/>
              <a:gd name="connsiteX1" fmla="*/ 1567856 w 1623572"/>
              <a:gd name="connsiteY1" fmla="*/ 97600 h 2539342"/>
              <a:gd name="connsiteX2" fmla="*/ 1623572 w 1623572"/>
              <a:gd name="connsiteY2" fmla="*/ 629520 h 2539342"/>
              <a:gd name="connsiteX3" fmla="*/ 783548 w 1623572"/>
              <a:gd name="connsiteY3" fmla="*/ 2504112 h 2539342"/>
              <a:gd name="connsiteX4" fmla="*/ 590686 w 1623572"/>
              <a:gd name="connsiteY4" fmla="*/ 2482664 h 2539342"/>
              <a:gd name="connsiteX5" fmla="*/ 29241 w 1623572"/>
              <a:gd name="connsiteY5" fmla="*/ 1706231 h 2539342"/>
              <a:gd name="connsiteX6" fmla="*/ 46385 w 1623572"/>
              <a:gd name="connsiteY6" fmla="*/ 1491747 h 2539342"/>
              <a:gd name="connsiteX7" fmla="*/ 380680 w 1623572"/>
              <a:gd name="connsiteY7" fmla="*/ 629520 h 2539342"/>
              <a:gd name="connsiteX8" fmla="*/ 372108 w 1623572"/>
              <a:gd name="connsiteY8" fmla="*/ 487961 h 2539342"/>
              <a:gd name="connsiteX9" fmla="*/ 483540 w 1623572"/>
              <a:gd name="connsiteY9" fmla="*/ 303504 h 2539342"/>
              <a:gd name="connsiteX10" fmla="*/ 1396423 w 1623572"/>
              <a:gd name="connsiteY10" fmla="*/ 7516 h 2539342"/>
              <a:gd name="connsiteX11" fmla="*/ 1453344 w 1623572"/>
              <a:gd name="connsiteY11" fmla="*/ 478 h 253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23572" h="2539342">
                <a:moveTo>
                  <a:pt x="1453344" y="478"/>
                </a:moveTo>
                <a:cubicBezTo>
                  <a:pt x="1508390" y="5103"/>
                  <a:pt x="1554999" y="42906"/>
                  <a:pt x="1567856" y="97600"/>
                </a:cubicBezTo>
                <a:cubicBezTo>
                  <a:pt x="1602143" y="269187"/>
                  <a:pt x="1623572" y="445064"/>
                  <a:pt x="1623572" y="629520"/>
                </a:cubicBezTo>
                <a:cubicBezTo>
                  <a:pt x="1623572" y="1375925"/>
                  <a:pt x="1297849" y="2045116"/>
                  <a:pt x="783548" y="2504112"/>
                </a:cubicBezTo>
                <a:cubicBezTo>
                  <a:pt x="727833" y="2559878"/>
                  <a:pt x="637830" y="2547009"/>
                  <a:pt x="590686" y="2482664"/>
                </a:cubicBezTo>
                <a:cubicBezTo>
                  <a:pt x="590686" y="2482664"/>
                  <a:pt x="590686" y="2482664"/>
                  <a:pt x="29241" y="1706231"/>
                </a:cubicBezTo>
                <a:cubicBezTo>
                  <a:pt x="-17903" y="1641886"/>
                  <a:pt x="-5045" y="1551802"/>
                  <a:pt x="46385" y="1491747"/>
                </a:cubicBezTo>
                <a:cubicBezTo>
                  <a:pt x="256391" y="1264394"/>
                  <a:pt x="380680" y="959826"/>
                  <a:pt x="380680" y="629520"/>
                </a:cubicBezTo>
                <a:cubicBezTo>
                  <a:pt x="380680" y="578044"/>
                  <a:pt x="376394" y="530858"/>
                  <a:pt x="372108" y="487961"/>
                </a:cubicBezTo>
                <a:cubicBezTo>
                  <a:pt x="363537" y="406457"/>
                  <a:pt x="410681" y="324953"/>
                  <a:pt x="483540" y="303504"/>
                </a:cubicBezTo>
                <a:cubicBezTo>
                  <a:pt x="483540" y="303504"/>
                  <a:pt x="483540" y="303504"/>
                  <a:pt x="1396423" y="7516"/>
                </a:cubicBezTo>
                <a:cubicBezTo>
                  <a:pt x="1415709" y="1082"/>
                  <a:pt x="1434995" y="-1063"/>
                  <a:pt x="1453344" y="47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CF79CC0-F630-2746-BCF2-E31D81554C7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215063" y="914270"/>
            <a:ext cx="2197635" cy="1968383"/>
          </a:xfrm>
          <a:custGeom>
            <a:avLst/>
            <a:gdLst>
              <a:gd name="connsiteX0" fmla="*/ 141386 w 2197635"/>
              <a:gd name="connsiteY0" fmla="*/ 770 h 1968383"/>
              <a:gd name="connsiteX1" fmla="*/ 2185050 w 2197635"/>
              <a:gd name="connsiteY1" fmla="*/ 1488691 h 1968383"/>
              <a:gd name="connsiteX2" fmla="*/ 2103646 w 2197635"/>
              <a:gd name="connsiteY2" fmla="*/ 1664497 h 1968383"/>
              <a:gd name="connsiteX3" fmla="*/ 1191067 w 2197635"/>
              <a:gd name="connsiteY3" fmla="*/ 1960366 h 1968383"/>
              <a:gd name="connsiteX4" fmla="*/ 993984 w 2197635"/>
              <a:gd name="connsiteY4" fmla="*/ 1878895 h 1968383"/>
              <a:gd name="connsiteX5" fmla="*/ 137101 w 2197635"/>
              <a:gd name="connsiteY5" fmla="*/ 1257141 h 1968383"/>
              <a:gd name="connsiteX6" fmla="*/ 0 w 2197635"/>
              <a:gd name="connsiteY6" fmla="*/ 1094199 h 1968383"/>
              <a:gd name="connsiteX7" fmla="*/ 0 w 2197635"/>
              <a:gd name="connsiteY7" fmla="*/ 133697 h 1968383"/>
              <a:gd name="connsiteX8" fmla="*/ 141386 w 2197635"/>
              <a:gd name="connsiteY8" fmla="*/ 770 h 1968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7635" h="1968383">
                <a:moveTo>
                  <a:pt x="141386" y="770"/>
                </a:moveTo>
                <a:cubicBezTo>
                  <a:pt x="1058250" y="95105"/>
                  <a:pt x="1825159" y="678267"/>
                  <a:pt x="2185050" y="1488691"/>
                </a:cubicBezTo>
                <a:cubicBezTo>
                  <a:pt x="2219325" y="1561586"/>
                  <a:pt x="2180765" y="1638770"/>
                  <a:pt x="2103646" y="1664497"/>
                </a:cubicBezTo>
                <a:cubicBezTo>
                  <a:pt x="2103646" y="1664497"/>
                  <a:pt x="2103646" y="1664497"/>
                  <a:pt x="1191067" y="1960366"/>
                </a:cubicBezTo>
                <a:cubicBezTo>
                  <a:pt x="1118232" y="1986094"/>
                  <a:pt x="1032543" y="1947503"/>
                  <a:pt x="993984" y="1878895"/>
                </a:cubicBezTo>
                <a:cubicBezTo>
                  <a:pt x="814038" y="1561586"/>
                  <a:pt x="505561" y="1330037"/>
                  <a:pt x="137101" y="1257141"/>
                </a:cubicBezTo>
                <a:cubicBezTo>
                  <a:pt x="64266" y="1239990"/>
                  <a:pt x="0" y="1171382"/>
                  <a:pt x="0" y="1094199"/>
                </a:cubicBezTo>
                <a:cubicBezTo>
                  <a:pt x="0" y="1094199"/>
                  <a:pt x="0" y="1094199"/>
                  <a:pt x="0" y="133697"/>
                </a:cubicBezTo>
                <a:cubicBezTo>
                  <a:pt x="0" y="56513"/>
                  <a:pt x="64266" y="-7806"/>
                  <a:pt x="141386" y="77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E4565C9-CC8B-0149-8E51-C0AF4476EE9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71875" y="2797216"/>
            <a:ext cx="1622001" cy="2541648"/>
          </a:xfrm>
          <a:custGeom>
            <a:avLst/>
            <a:gdLst>
              <a:gd name="connsiteX0" fmla="*/ 170064 w 1622001"/>
              <a:gd name="connsiteY0" fmla="*/ 975 h 2541648"/>
              <a:gd name="connsiteX1" fmla="*/ 226930 w 1622001"/>
              <a:gd name="connsiteY1" fmla="*/ 5533 h 2541648"/>
              <a:gd name="connsiteX2" fmla="*/ 1138930 w 1622001"/>
              <a:gd name="connsiteY2" fmla="*/ 305810 h 2541648"/>
              <a:gd name="connsiteX3" fmla="*/ 1250254 w 1622001"/>
              <a:gd name="connsiteY3" fmla="*/ 490267 h 2541648"/>
              <a:gd name="connsiteX4" fmla="*/ 1241691 w 1622001"/>
              <a:gd name="connsiteY4" fmla="*/ 631826 h 2541648"/>
              <a:gd name="connsiteX5" fmla="*/ 1575663 w 1622001"/>
              <a:gd name="connsiteY5" fmla="*/ 1494053 h 2541648"/>
              <a:gd name="connsiteX6" fmla="*/ 1592790 w 1622001"/>
              <a:gd name="connsiteY6" fmla="*/ 1708537 h 2541648"/>
              <a:gd name="connsiteX7" fmla="*/ 1031888 w 1622001"/>
              <a:gd name="connsiteY7" fmla="*/ 2484970 h 2541648"/>
              <a:gd name="connsiteX8" fmla="*/ 839212 w 1622001"/>
              <a:gd name="connsiteY8" fmla="*/ 2506418 h 2541648"/>
              <a:gd name="connsiteX9" fmla="*/ 0 w 1622001"/>
              <a:gd name="connsiteY9" fmla="*/ 631826 h 2541648"/>
              <a:gd name="connsiteX10" fmla="*/ 55662 w 1622001"/>
              <a:gd name="connsiteY10" fmla="*/ 99906 h 2541648"/>
              <a:gd name="connsiteX11" fmla="*/ 170064 w 1622001"/>
              <a:gd name="connsiteY11" fmla="*/ 975 h 2541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22001" h="2541648">
                <a:moveTo>
                  <a:pt x="170064" y="975"/>
                </a:moveTo>
                <a:cubicBezTo>
                  <a:pt x="188395" y="-1170"/>
                  <a:pt x="207662" y="171"/>
                  <a:pt x="226930" y="5533"/>
                </a:cubicBezTo>
                <a:cubicBezTo>
                  <a:pt x="226930" y="5533"/>
                  <a:pt x="226930" y="5533"/>
                  <a:pt x="1138930" y="305810"/>
                </a:cubicBezTo>
                <a:cubicBezTo>
                  <a:pt x="1211719" y="327259"/>
                  <a:pt x="1258818" y="408763"/>
                  <a:pt x="1250254" y="490267"/>
                </a:cubicBezTo>
                <a:cubicBezTo>
                  <a:pt x="1245973" y="533164"/>
                  <a:pt x="1241691" y="580350"/>
                  <a:pt x="1241691" y="631826"/>
                </a:cubicBezTo>
                <a:cubicBezTo>
                  <a:pt x="1241691" y="962132"/>
                  <a:pt x="1365860" y="1266700"/>
                  <a:pt x="1575663" y="1494053"/>
                </a:cubicBezTo>
                <a:cubicBezTo>
                  <a:pt x="1627043" y="1554108"/>
                  <a:pt x="1639888" y="1644192"/>
                  <a:pt x="1592790" y="1708537"/>
                </a:cubicBezTo>
                <a:cubicBezTo>
                  <a:pt x="1592790" y="1708537"/>
                  <a:pt x="1592790" y="1708537"/>
                  <a:pt x="1031888" y="2484970"/>
                </a:cubicBezTo>
                <a:cubicBezTo>
                  <a:pt x="984789" y="2549315"/>
                  <a:pt x="894874" y="2562184"/>
                  <a:pt x="839212" y="2506418"/>
                </a:cubicBezTo>
                <a:cubicBezTo>
                  <a:pt x="325409" y="2047422"/>
                  <a:pt x="0" y="1378231"/>
                  <a:pt x="0" y="631826"/>
                </a:cubicBezTo>
                <a:cubicBezTo>
                  <a:pt x="0" y="447370"/>
                  <a:pt x="21409" y="271493"/>
                  <a:pt x="55662" y="99906"/>
                </a:cubicBezTo>
                <a:cubicBezTo>
                  <a:pt x="68507" y="45212"/>
                  <a:pt x="115071" y="7409"/>
                  <a:pt x="170064" y="97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776FF4A-7382-0343-94DB-F7E6DD56A10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77714" y="914270"/>
            <a:ext cx="2197636" cy="1968383"/>
          </a:xfrm>
          <a:custGeom>
            <a:avLst/>
            <a:gdLst>
              <a:gd name="connsiteX0" fmla="*/ 2056251 w 2197636"/>
              <a:gd name="connsiteY0" fmla="*/ 770 h 1968383"/>
              <a:gd name="connsiteX1" fmla="*/ 2197636 w 2197636"/>
              <a:gd name="connsiteY1" fmla="*/ 133697 h 1968383"/>
              <a:gd name="connsiteX2" fmla="*/ 2197636 w 2197636"/>
              <a:gd name="connsiteY2" fmla="*/ 1094199 h 1968383"/>
              <a:gd name="connsiteX3" fmla="*/ 2060535 w 2197636"/>
              <a:gd name="connsiteY3" fmla="*/ 1257141 h 1968383"/>
              <a:gd name="connsiteX4" fmla="*/ 1203653 w 2197636"/>
              <a:gd name="connsiteY4" fmla="*/ 1878895 h 1968383"/>
              <a:gd name="connsiteX5" fmla="*/ 1006570 w 2197636"/>
              <a:gd name="connsiteY5" fmla="*/ 1960366 h 1968383"/>
              <a:gd name="connsiteX6" fmla="*/ 93990 w 2197636"/>
              <a:gd name="connsiteY6" fmla="*/ 1664497 h 1968383"/>
              <a:gd name="connsiteX7" fmla="*/ 12586 w 2197636"/>
              <a:gd name="connsiteY7" fmla="*/ 1488691 h 1968383"/>
              <a:gd name="connsiteX8" fmla="*/ 2056251 w 2197636"/>
              <a:gd name="connsiteY8" fmla="*/ 770 h 1968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7636" h="1968383">
                <a:moveTo>
                  <a:pt x="2056251" y="770"/>
                </a:moveTo>
                <a:cubicBezTo>
                  <a:pt x="2133370" y="-7806"/>
                  <a:pt x="2197636" y="56513"/>
                  <a:pt x="2197636" y="133697"/>
                </a:cubicBezTo>
                <a:cubicBezTo>
                  <a:pt x="2197636" y="133697"/>
                  <a:pt x="2197636" y="133697"/>
                  <a:pt x="2197636" y="1094199"/>
                </a:cubicBezTo>
                <a:cubicBezTo>
                  <a:pt x="2197636" y="1171382"/>
                  <a:pt x="2133370" y="1239990"/>
                  <a:pt x="2060535" y="1257141"/>
                </a:cubicBezTo>
                <a:cubicBezTo>
                  <a:pt x="1692076" y="1330037"/>
                  <a:pt x="1383598" y="1561586"/>
                  <a:pt x="1203653" y="1878895"/>
                </a:cubicBezTo>
                <a:cubicBezTo>
                  <a:pt x="1165093" y="1947503"/>
                  <a:pt x="1079405" y="1986094"/>
                  <a:pt x="1006570" y="1960366"/>
                </a:cubicBezTo>
                <a:cubicBezTo>
                  <a:pt x="1006570" y="1960366"/>
                  <a:pt x="1006570" y="1960366"/>
                  <a:pt x="93990" y="1664497"/>
                </a:cubicBezTo>
                <a:cubicBezTo>
                  <a:pt x="16871" y="1638770"/>
                  <a:pt x="-21689" y="1561586"/>
                  <a:pt x="12586" y="1488691"/>
                </a:cubicBezTo>
                <a:cubicBezTo>
                  <a:pt x="372477" y="678267"/>
                  <a:pt x="1139387" y="95105"/>
                  <a:pt x="2056251" y="77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421BDA9B-2F3C-FE41-9A3C-7CA2CEAA3E5B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40CD344D-ADB0-B74C-AA68-B4EE01747ECA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B7BCB25B-5C81-1F41-B4F4-ECEF4E2AD3B0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49F596-FEBD-C949-9941-48388D87D0DE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12876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F062CED-3F99-1B4C-91C0-8E92751F0D0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19650" y="4399982"/>
            <a:ext cx="2547501" cy="1455819"/>
          </a:xfrm>
          <a:custGeom>
            <a:avLst/>
            <a:gdLst>
              <a:gd name="connsiteX0" fmla="*/ 1044444 w 2547501"/>
              <a:gd name="connsiteY0" fmla="*/ 5 h 1455819"/>
              <a:gd name="connsiteX1" fmla="*/ 1049384 w 2547501"/>
              <a:gd name="connsiteY1" fmla="*/ 75426 h 1455819"/>
              <a:gd name="connsiteX2" fmla="*/ 1027430 w 2547501"/>
              <a:gd name="connsiteY2" fmla="*/ 106200 h 1455819"/>
              <a:gd name="connsiteX3" fmla="*/ 1080119 w 2547501"/>
              <a:gd name="connsiteY3" fmla="*/ 246876 h 1455819"/>
              <a:gd name="connsiteX4" fmla="*/ 1290874 w 2547501"/>
              <a:gd name="connsiteY4" fmla="*/ 264461 h 1455819"/>
              <a:gd name="connsiteX5" fmla="*/ 1778244 w 2547501"/>
              <a:gd name="connsiteY5" fmla="*/ 167746 h 1455819"/>
              <a:gd name="connsiteX6" fmla="*/ 1901185 w 2547501"/>
              <a:gd name="connsiteY6" fmla="*/ 242480 h 1455819"/>
              <a:gd name="connsiteX7" fmla="*/ 1896794 w 2547501"/>
              <a:gd name="connsiteY7" fmla="*/ 690888 h 1455819"/>
              <a:gd name="connsiteX8" fmla="*/ 2028516 w 2547501"/>
              <a:gd name="connsiteY8" fmla="*/ 871130 h 1455819"/>
              <a:gd name="connsiteX9" fmla="*/ 2489542 w 2547501"/>
              <a:gd name="connsiteY9" fmla="*/ 1020600 h 1455819"/>
              <a:gd name="connsiteX10" fmla="*/ 2502714 w 2547501"/>
              <a:gd name="connsiteY10" fmla="*/ 1134899 h 1455819"/>
              <a:gd name="connsiteX11" fmla="*/ 1290874 w 2547501"/>
              <a:gd name="connsiteY11" fmla="*/ 1455819 h 1455819"/>
              <a:gd name="connsiteX12" fmla="*/ 351258 w 2547501"/>
              <a:gd name="connsiteY12" fmla="*/ 1266784 h 1455819"/>
              <a:gd name="connsiteX13" fmla="*/ 144894 w 2547501"/>
              <a:gd name="connsiteY13" fmla="*/ 1319538 h 1455819"/>
              <a:gd name="connsiteX14" fmla="*/ 83424 w 2547501"/>
              <a:gd name="connsiteY14" fmla="*/ 1407461 h 1455819"/>
              <a:gd name="connsiteX15" fmla="*/ 4391 w 2547501"/>
              <a:gd name="connsiteY15" fmla="*/ 1381084 h 1455819"/>
              <a:gd name="connsiteX16" fmla="*/ 0 w 2547501"/>
              <a:gd name="connsiteY16" fmla="*/ 466684 h 1455819"/>
              <a:gd name="connsiteX17" fmla="*/ 131722 w 2547501"/>
              <a:gd name="connsiteY17" fmla="*/ 290838 h 1455819"/>
              <a:gd name="connsiteX18" fmla="*/ 562013 w 2547501"/>
              <a:gd name="connsiteY18" fmla="*/ 150161 h 1455819"/>
              <a:gd name="connsiteX19" fmla="*/ 821066 w 2547501"/>
              <a:gd name="connsiteY19" fmla="*/ 66634 h 1455819"/>
              <a:gd name="connsiteX20" fmla="*/ 1001086 w 2547501"/>
              <a:gd name="connsiteY20" fmla="*/ 9484 h 1455819"/>
              <a:gd name="connsiteX21" fmla="*/ 1044444 w 2547501"/>
              <a:gd name="connsiteY21" fmla="*/ 5 h 145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47501" h="1455819">
                <a:moveTo>
                  <a:pt x="1044444" y="5"/>
                </a:moveTo>
                <a:cubicBezTo>
                  <a:pt x="1078198" y="417"/>
                  <a:pt x="1082314" y="29267"/>
                  <a:pt x="1049384" y="75426"/>
                </a:cubicBezTo>
                <a:cubicBezTo>
                  <a:pt x="1049384" y="75426"/>
                  <a:pt x="1049384" y="75426"/>
                  <a:pt x="1027430" y="106200"/>
                </a:cubicBezTo>
                <a:cubicBezTo>
                  <a:pt x="983523" y="167746"/>
                  <a:pt x="1005477" y="233688"/>
                  <a:pt x="1080119" y="246876"/>
                </a:cubicBezTo>
                <a:cubicBezTo>
                  <a:pt x="1150371" y="260065"/>
                  <a:pt x="1220622" y="264461"/>
                  <a:pt x="1290874" y="264461"/>
                </a:cubicBezTo>
                <a:cubicBezTo>
                  <a:pt x="1466503" y="264461"/>
                  <a:pt x="1628960" y="229292"/>
                  <a:pt x="1778244" y="167746"/>
                </a:cubicBezTo>
                <a:cubicBezTo>
                  <a:pt x="1848496" y="136973"/>
                  <a:pt x="1901185" y="167746"/>
                  <a:pt x="1901185" y="242480"/>
                </a:cubicBezTo>
                <a:cubicBezTo>
                  <a:pt x="1901185" y="242480"/>
                  <a:pt x="1901185" y="242480"/>
                  <a:pt x="1896794" y="690888"/>
                </a:cubicBezTo>
                <a:cubicBezTo>
                  <a:pt x="1896794" y="765623"/>
                  <a:pt x="1958264" y="849150"/>
                  <a:pt x="2028516" y="871130"/>
                </a:cubicBezTo>
                <a:cubicBezTo>
                  <a:pt x="2028516" y="871130"/>
                  <a:pt x="2028516" y="871130"/>
                  <a:pt x="2489542" y="1020600"/>
                </a:cubicBezTo>
                <a:cubicBezTo>
                  <a:pt x="2559794" y="1042580"/>
                  <a:pt x="2568575" y="1095334"/>
                  <a:pt x="2502714" y="1134899"/>
                </a:cubicBezTo>
                <a:cubicBezTo>
                  <a:pt x="2147065" y="1341519"/>
                  <a:pt x="1734337" y="1455819"/>
                  <a:pt x="1290874" y="1455819"/>
                </a:cubicBezTo>
                <a:cubicBezTo>
                  <a:pt x="957179" y="1455819"/>
                  <a:pt x="641046" y="1389876"/>
                  <a:pt x="351258" y="1266784"/>
                </a:cubicBezTo>
                <a:cubicBezTo>
                  <a:pt x="281007" y="1236011"/>
                  <a:pt x="188801" y="1257992"/>
                  <a:pt x="144894" y="1319538"/>
                </a:cubicBezTo>
                <a:cubicBezTo>
                  <a:pt x="144894" y="1319538"/>
                  <a:pt x="144894" y="1319538"/>
                  <a:pt x="83424" y="1407461"/>
                </a:cubicBezTo>
                <a:cubicBezTo>
                  <a:pt x="39517" y="1469007"/>
                  <a:pt x="4391" y="1455819"/>
                  <a:pt x="4391" y="1381084"/>
                </a:cubicBezTo>
                <a:cubicBezTo>
                  <a:pt x="4391" y="1152484"/>
                  <a:pt x="4391" y="695284"/>
                  <a:pt x="0" y="466684"/>
                </a:cubicBezTo>
                <a:cubicBezTo>
                  <a:pt x="0" y="391950"/>
                  <a:pt x="61470" y="312819"/>
                  <a:pt x="131722" y="290838"/>
                </a:cubicBezTo>
                <a:cubicBezTo>
                  <a:pt x="254662" y="251273"/>
                  <a:pt x="439073" y="189726"/>
                  <a:pt x="562013" y="150161"/>
                </a:cubicBezTo>
                <a:cubicBezTo>
                  <a:pt x="632265" y="128180"/>
                  <a:pt x="750814" y="88615"/>
                  <a:pt x="821066" y="66634"/>
                </a:cubicBezTo>
                <a:cubicBezTo>
                  <a:pt x="821066" y="66634"/>
                  <a:pt x="821066" y="66634"/>
                  <a:pt x="1001086" y="9484"/>
                </a:cubicBezTo>
                <a:cubicBezTo>
                  <a:pt x="1018649" y="2890"/>
                  <a:pt x="1033193" y="-132"/>
                  <a:pt x="1044444" y="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9B000E7D-1784-1B4A-9936-0B60FF40104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88146" y="1021682"/>
            <a:ext cx="2267685" cy="2088803"/>
          </a:xfrm>
          <a:custGeom>
            <a:avLst/>
            <a:gdLst>
              <a:gd name="connsiteX0" fmla="*/ 77076 w 2267685"/>
              <a:gd name="connsiteY0" fmla="*/ 303 h 2088803"/>
              <a:gd name="connsiteX1" fmla="*/ 1894110 w 2267685"/>
              <a:gd name="connsiteY1" fmla="*/ 1160685 h 2088803"/>
              <a:gd name="connsiteX2" fmla="*/ 2091613 w 2267685"/>
              <a:gd name="connsiteY2" fmla="*/ 1235407 h 2088803"/>
              <a:gd name="connsiteX3" fmla="*/ 2192560 w 2267685"/>
              <a:gd name="connsiteY3" fmla="*/ 1204639 h 2088803"/>
              <a:gd name="connsiteX4" fmla="*/ 2245227 w 2267685"/>
              <a:gd name="connsiteY4" fmla="*/ 1274966 h 2088803"/>
              <a:gd name="connsiteX5" fmla="*/ 1709773 w 2267685"/>
              <a:gd name="connsiteY5" fmla="*/ 2013391 h 2088803"/>
              <a:gd name="connsiteX6" fmla="*/ 1499102 w 2267685"/>
              <a:gd name="connsiteY6" fmla="*/ 2079322 h 2088803"/>
              <a:gd name="connsiteX7" fmla="*/ 634475 w 2267685"/>
              <a:gd name="connsiteY7" fmla="*/ 1798017 h 2088803"/>
              <a:gd name="connsiteX8" fmla="*/ 634475 w 2267685"/>
              <a:gd name="connsiteY8" fmla="*/ 1714505 h 2088803"/>
              <a:gd name="connsiteX9" fmla="*/ 665198 w 2267685"/>
              <a:gd name="connsiteY9" fmla="*/ 1701318 h 2088803"/>
              <a:gd name="connsiteX10" fmla="*/ 704698 w 2267685"/>
              <a:gd name="connsiteY10" fmla="*/ 1556270 h 2088803"/>
              <a:gd name="connsiteX11" fmla="*/ 94631 w 2267685"/>
              <a:gd name="connsiteY11" fmla="*/ 1213430 h 2088803"/>
              <a:gd name="connsiteX12" fmla="*/ 41964 w 2267685"/>
              <a:gd name="connsiteY12" fmla="*/ 1077173 h 2088803"/>
              <a:gd name="connsiteX13" fmla="*/ 305302 w 2267685"/>
              <a:gd name="connsiteY13" fmla="*/ 716751 h 2088803"/>
              <a:gd name="connsiteX14" fmla="*/ 305302 w 2267685"/>
              <a:gd name="connsiteY14" fmla="*/ 492586 h 2088803"/>
              <a:gd name="connsiteX15" fmla="*/ 24408 w 2267685"/>
              <a:gd name="connsiteY15" fmla="*/ 101397 h 2088803"/>
              <a:gd name="connsiteX16" fmla="*/ 77076 w 2267685"/>
              <a:gd name="connsiteY16" fmla="*/ 303 h 208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67685" h="2088803">
                <a:moveTo>
                  <a:pt x="77076" y="303"/>
                </a:moveTo>
                <a:cubicBezTo>
                  <a:pt x="849535" y="83815"/>
                  <a:pt x="1512269" y="527749"/>
                  <a:pt x="1894110" y="1160685"/>
                </a:cubicBezTo>
                <a:cubicBezTo>
                  <a:pt x="1933610" y="1226616"/>
                  <a:pt x="2021390" y="1261779"/>
                  <a:pt x="2091613" y="1235407"/>
                </a:cubicBezTo>
                <a:cubicBezTo>
                  <a:pt x="2091613" y="1235407"/>
                  <a:pt x="2091613" y="1235407"/>
                  <a:pt x="2192560" y="1204639"/>
                </a:cubicBezTo>
                <a:cubicBezTo>
                  <a:pt x="2267172" y="1182662"/>
                  <a:pt x="2289117" y="1213430"/>
                  <a:pt x="2245227" y="1274966"/>
                </a:cubicBezTo>
                <a:cubicBezTo>
                  <a:pt x="2245227" y="1274966"/>
                  <a:pt x="2245227" y="1274966"/>
                  <a:pt x="1709773" y="2013391"/>
                </a:cubicBezTo>
                <a:cubicBezTo>
                  <a:pt x="1665883" y="2074926"/>
                  <a:pt x="1569326" y="2105694"/>
                  <a:pt x="1499102" y="2079322"/>
                </a:cubicBezTo>
                <a:cubicBezTo>
                  <a:pt x="1499102" y="2079322"/>
                  <a:pt x="1499102" y="2079322"/>
                  <a:pt x="634475" y="1798017"/>
                </a:cubicBezTo>
                <a:cubicBezTo>
                  <a:pt x="559862" y="1771645"/>
                  <a:pt x="559862" y="1736481"/>
                  <a:pt x="634475" y="1714505"/>
                </a:cubicBezTo>
                <a:cubicBezTo>
                  <a:pt x="634475" y="1714505"/>
                  <a:pt x="634475" y="1714505"/>
                  <a:pt x="665198" y="1701318"/>
                </a:cubicBezTo>
                <a:cubicBezTo>
                  <a:pt x="739810" y="1679341"/>
                  <a:pt x="757366" y="1609015"/>
                  <a:pt x="704698" y="1556270"/>
                </a:cubicBezTo>
                <a:cubicBezTo>
                  <a:pt x="542307" y="1389246"/>
                  <a:pt x="331636" y="1266175"/>
                  <a:pt x="94631" y="1213430"/>
                </a:cubicBezTo>
                <a:cubicBezTo>
                  <a:pt x="24408" y="1195849"/>
                  <a:pt x="-1926" y="1138708"/>
                  <a:pt x="41964" y="1077173"/>
                </a:cubicBezTo>
                <a:cubicBezTo>
                  <a:pt x="41964" y="1077173"/>
                  <a:pt x="41964" y="1077173"/>
                  <a:pt x="305302" y="716751"/>
                </a:cubicBezTo>
                <a:cubicBezTo>
                  <a:pt x="353581" y="655216"/>
                  <a:pt x="353581" y="554122"/>
                  <a:pt x="305302" y="492586"/>
                </a:cubicBezTo>
                <a:cubicBezTo>
                  <a:pt x="305302" y="492586"/>
                  <a:pt x="305302" y="492586"/>
                  <a:pt x="24408" y="101397"/>
                </a:cubicBezTo>
                <a:cubicBezTo>
                  <a:pt x="-23871" y="39861"/>
                  <a:pt x="2463" y="-4093"/>
                  <a:pt x="77076" y="30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CE2A660-250D-9A40-AAEC-E5EC1D646A1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428601" y="2640620"/>
            <a:ext cx="1786494" cy="2621514"/>
          </a:xfrm>
          <a:custGeom>
            <a:avLst/>
            <a:gdLst>
              <a:gd name="connsiteX0" fmla="*/ 978709 w 1786494"/>
              <a:gd name="connsiteY0" fmla="*/ 145 h 2621514"/>
              <a:gd name="connsiteX1" fmla="*/ 1131142 w 1786494"/>
              <a:gd name="connsiteY1" fmla="*/ 77403 h 2621514"/>
              <a:gd name="connsiteX2" fmla="*/ 1394453 w 1786494"/>
              <a:gd name="connsiteY2" fmla="*/ 442200 h 2621514"/>
              <a:gd name="connsiteX3" fmla="*/ 1556828 w 1786494"/>
              <a:gd name="connsiteY3" fmla="*/ 661958 h 2621514"/>
              <a:gd name="connsiteX4" fmla="*/ 1666541 w 1786494"/>
              <a:gd name="connsiteY4" fmla="*/ 815788 h 2621514"/>
              <a:gd name="connsiteX5" fmla="*/ 1613879 w 1786494"/>
              <a:gd name="connsiteY5" fmla="*/ 886110 h 2621514"/>
              <a:gd name="connsiteX6" fmla="*/ 1583160 w 1786494"/>
              <a:gd name="connsiteY6" fmla="*/ 872925 h 2621514"/>
              <a:gd name="connsiteX7" fmla="*/ 1464669 w 1786494"/>
              <a:gd name="connsiteY7" fmla="*/ 965223 h 2621514"/>
              <a:gd name="connsiteX8" fmla="*/ 1754312 w 1786494"/>
              <a:gd name="connsiteY8" fmla="*/ 1606914 h 2621514"/>
              <a:gd name="connsiteX9" fmla="*/ 1723592 w 1786494"/>
              <a:gd name="connsiteY9" fmla="*/ 1743163 h 2621514"/>
              <a:gd name="connsiteX10" fmla="*/ 1293517 w 1786494"/>
              <a:gd name="connsiteY10" fmla="*/ 1883808 h 2621514"/>
              <a:gd name="connsiteX11" fmla="*/ 1166250 w 1786494"/>
              <a:gd name="connsiteY11" fmla="*/ 2064009 h 2621514"/>
              <a:gd name="connsiteX12" fmla="*/ 1166250 w 1786494"/>
              <a:gd name="connsiteY12" fmla="*/ 2547475 h 2621514"/>
              <a:gd name="connsiteX13" fmla="*/ 1060926 w 1786494"/>
              <a:gd name="connsiteY13" fmla="*/ 2595822 h 2621514"/>
              <a:gd name="connsiteX14" fmla="*/ 262215 w 1786494"/>
              <a:gd name="connsiteY14" fmla="*/ 793812 h 2621514"/>
              <a:gd name="connsiteX15" fmla="*/ 270992 w 1786494"/>
              <a:gd name="connsiteY15" fmla="*/ 587240 h 2621514"/>
              <a:gd name="connsiteX16" fmla="*/ 156890 w 1786494"/>
              <a:gd name="connsiteY16" fmla="*/ 411434 h 2621514"/>
              <a:gd name="connsiteX17" fmla="*/ 55954 w 1786494"/>
              <a:gd name="connsiteY17" fmla="*/ 376273 h 2621514"/>
              <a:gd name="connsiteX18" fmla="*/ 55954 w 1786494"/>
              <a:gd name="connsiteY18" fmla="*/ 292765 h 2621514"/>
              <a:gd name="connsiteX19" fmla="*/ 205164 w 1786494"/>
              <a:gd name="connsiteY19" fmla="*/ 244419 h 2621514"/>
              <a:gd name="connsiteX20" fmla="*/ 464087 w 1786494"/>
              <a:gd name="connsiteY20" fmla="*/ 156516 h 2621514"/>
              <a:gd name="connsiteX21" fmla="*/ 920493 w 1786494"/>
              <a:gd name="connsiteY21" fmla="*/ 7081 h 2621514"/>
              <a:gd name="connsiteX22" fmla="*/ 978709 w 1786494"/>
              <a:gd name="connsiteY22" fmla="*/ 145 h 262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86494" h="2621514">
                <a:moveTo>
                  <a:pt x="978709" y="145"/>
                </a:moveTo>
                <a:cubicBezTo>
                  <a:pt x="1038160" y="2411"/>
                  <a:pt x="1098228" y="31254"/>
                  <a:pt x="1131142" y="77403"/>
                </a:cubicBezTo>
                <a:cubicBezTo>
                  <a:pt x="1205747" y="182887"/>
                  <a:pt x="1319848" y="336717"/>
                  <a:pt x="1394453" y="442200"/>
                </a:cubicBezTo>
                <a:cubicBezTo>
                  <a:pt x="1438338" y="503733"/>
                  <a:pt x="1512943" y="600426"/>
                  <a:pt x="1556828" y="661958"/>
                </a:cubicBezTo>
                <a:cubicBezTo>
                  <a:pt x="1556828" y="661958"/>
                  <a:pt x="1556828" y="661958"/>
                  <a:pt x="1666541" y="815788"/>
                </a:cubicBezTo>
                <a:cubicBezTo>
                  <a:pt x="1710427" y="877320"/>
                  <a:pt x="1688484" y="908086"/>
                  <a:pt x="1613879" y="886110"/>
                </a:cubicBezTo>
                <a:cubicBezTo>
                  <a:pt x="1613879" y="886110"/>
                  <a:pt x="1613879" y="886110"/>
                  <a:pt x="1583160" y="872925"/>
                </a:cubicBezTo>
                <a:cubicBezTo>
                  <a:pt x="1512943" y="850949"/>
                  <a:pt x="1455892" y="890505"/>
                  <a:pt x="1464669" y="965223"/>
                </a:cubicBezTo>
                <a:cubicBezTo>
                  <a:pt x="1499778" y="1211351"/>
                  <a:pt x="1600714" y="1431108"/>
                  <a:pt x="1754312" y="1606914"/>
                </a:cubicBezTo>
                <a:cubicBezTo>
                  <a:pt x="1806974" y="1659656"/>
                  <a:pt x="1793809" y="1721188"/>
                  <a:pt x="1723592" y="1743163"/>
                </a:cubicBezTo>
                <a:cubicBezTo>
                  <a:pt x="1723592" y="1743163"/>
                  <a:pt x="1723592" y="1743163"/>
                  <a:pt x="1293517" y="1883808"/>
                </a:cubicBezTo>
                <a:cubicBezTo>
                  <a:pt x="1223301" y="1905784"/>
                  <a:pt x="1166250" y="1984896"/>
                  <a:pt x="1166250" y="2064009"/>
                </a:cubicBezTo>
                <a:cubicBezTo>
                  <a:pt x="1166250" y="2064009"/>
                  <a:pt x="1166250" y="2064009"/>
                  <a:pt x="1166250" y="2547475"/>
                </a:cubicBezTo>
                <a:cubicBezTo>
                  <a:pt x="1166250" y="2622192"/>
                  <a:pt x="1117976" y="2644168"/>
                  <a:pt x="1060926" y="2595822"/>
                </a:cubicBezTo>
                <a:cubicBezTo>
                  <a:pt x="569411" y="2151912"/>
                  <a:pt x="262215" y="1510221"/>
                  <a:pt x="262215" y="793812"/>
                </a:cubicBezTo>
                <a:cubicBezTo>
                  <a:pt x="262215" y="723490"/>
                  <a:pt x="266603" y="653167"/>
                  <a:pt x="270992" y="587240"/>
                </a:cubicBezTo>
                <a:cubicBezTo>
                  <a:pt x="275380" y="512523"/>
                  <a:pt x="227106" y="433410"/>
                  <a:pt x="156890" y="411434"/>
                </a:cubicBezTo>
                <a:cubicBezTo>
                  <a:pt x="156890" y="411434"/>
                  <a:pt x="156890" y="411434"/>
                  <a:pt x="55954" y="376273"/>
                </a:cubicBezTo>
                <a:cubicBezTo>
                  <a:pt x="-18651" y="354298"/>
                  <a:pt x="-18651" y="314741"/>
                  <a:pt x="55954" y="292765"/>
                </a:cubicBezTo>
                <a:cubicBezTo>
                  <a:pt x="104228" y="275185"/>
                  <a:pt x="156890" y="257604"/>
                  <a:pt x="205164" y="244419"/>
                </a:cubicBezTo>
                <a:cubicBezTo>
                  <a:pt x="275380" y="218048"/>
                  <a:pt x="393870" y="182887"/>
                  <a:pt x="464087" y="156516"/>
                </a:cubicBezTo>
                <a:cubicBezTo>
                  <a:pt x="464087" y="156516"/>
                  <a:pt x="464087" y="156516"/>
                  <a:pt x="920493" y="7081"/>
                </a:cubicBezTo>
                <a:cubicBezTo>
                  <a:pt x="939144" y="1587"/>
                  <a:pt x="958892" y="-611"/>
                  <a:pt x="978709" y="14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D575025-C2FB-1A48-8E79-ECE00BE2ECF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43725" y="2866999"/>
            <a:ext cx="1590675" cy="2525178"/>
          </a:xfrm>
          <a:custGeom>
            <a:avLst/>
            <a:gdLst>
              <a:gd name="connsiteX0" fmla="*/ 1490708 w 1590675"/>
              <a:gd name="connsiteY0" fmla="*/ 874 h 2525178"/>
              <a:gd name="connsiteX1" fmla="*/ 1537945 w 1590675"/>
              <a:gd name="connsiteY1" fmla="*/ 61304 h 2525178"/>
              <a:gd name="connsiteX2" fmla="*/ 1590675 w 1590675"/>
              <a:gd name="connsiteY2" fmla="*/ 566717 h 2525178"/>
              <a:gd name="connsiteX3" fmla="*/ 997468 w 1590675"/>
              <a:gd name="connsiteY3" fmla="*/ 2153275 h 2525178"/>
              <a:gd name="connsiteX4" fmla="*/ 988679 w 1590675"/>
              <a:gd name="connsiteY4" fmla="*/ 2364230 h 2525178"/>
              <a:gd name="connsiteX5" fmla="*/ 1050197 w 1590675"/>
              <a:gd name="connsiteY5" fmla="*/ 2452128 h 2525178"/>
              <a:gd name="connsiteX6" fmla="*/ 997468 w 1590675"/>
              <a:gd name="connsiteY6" fmla="*/ 2518052 h 2525178"/>
              <a:gd name="connsiteX7" fmla="*/ 131824 w 1590675"/>
              <a:gd name="connsiteY7" fmla="*/ 2236778 h 2525178"/>
              <a:gd name="connsiteX8" fmla="*/ 0 w 1590675"/>
              <a:gd name="connsiteY8" fmla="*/ 2060982 h 2525178"/>
              <a:gd name="connsiteX9" fmla="*/ 0 w 1590675"/>
              <a:gd name="connsiteY9" fmla="*/ 1608308 h 2525178"/>
              <a:gd name="connsiteX10" fmla="*/ 4394 w 1590675"/>
              <a:gd name="connsiteY10" fmla="*/ 1335824 h 2525178"/>
              <a:gd name="connsiteX11" fmla="*/ 4394 w 1590675"/>
              <a:gd name="connsiteY11" fmla="*/ 1146844 h 2525178"/>
              <a:gd name="connsiteX12" fmla="*/ 83489 w 1590675"/>
              <a:gd name="connsiteY12" fmla="*/ 1120474 h 2525178"/>
              <a:gd name="connsiteX13" fmla="*/ 105459 w 1590675"/>
              <a:gd name="connsiteY13" fmla="*/ 1151239 h 2525178"/>
              <a:gd name="connsiteX14" fmla="*/ 254860 w 1590675"/>
              <a:gd name="connsiteY14" fmla="*/ 1142449 h 2525178"/>
              <a:gd name="connsiteX15" fmla="*/ 399866 w 1590675"/>
              <a:gd name="connsiteY15" fmla="*/ 566717 h 2525178"/>
              <a:gd name="connsiteX16" fmla="*/ 391078 w 1590675"/>
              <a:gd name="connsiteY16" fmla="*/ 443660 h 2525178"/>
              <a:gd name="connsiteX17" fmla="*/ 505325 w 1590675"/>
              <a:gd name="connsiteY17" fmla="*/ 360157 h 2525178"/>
              <a:gd name="connsiteX18" fmla="*/ 931556 w 1590675"/>
              <a:gd name="connsiteY18" fmla="*/ 500794 h 2525178"/>
              <a:gd name="connsiteX19" fmla="*/ 1142474 w 1590675"/>
              <a:gd name="connsiteY19" fmla="*/ 434871 h 2525178"/>
              <a:gd name="connsiteX20" fmla="*/ 1423698 w 1590675"/>
              <a:gd name="connsiteY20" fmla="*/ 39330 h 2525178"/>
              <a:gd name="connsiteX21" fmla="*/ 1490708 w 1590675"/>
              <a:gd name="connsiteY21" fmla="*/ 874 h 2525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90675" h="2525178">
                <a:moveTo>
                  <a:pt x="1490708" y="874"/>
                </a:moveTo>
                <a:cubicBezTo>
                  <a:pt x="1511581" y="5269"/>
                  <a:pt x="1529157" y="26145"/>
                  <a:pt x="1537945" y="61304"/>
                </a:cubicBezTo>
                <a:cubicBezTo>
                  <a:pt x="1573099" y="223915"/>
                  <a:pt x="1590675" y="395317"/>
                  <a:pt x="1590675" y="566717"/>
                </a:cubicBezTo>
                <a:cubicBezTo>
                  <a:pt x="1590675" y="1173213"/>
                  <a:pt x="1366575" y="1726970"/>
                  <a:pt x="997468" y="2153275"/>
                </a:cubicBezTo>
                <a:cubicBezTo>
                  <a:pt x="949132" y="2210409"/>
                  <a:pt x="940344" y="2302702"/>
                  <a:pt x="988679" y="2364230"/>
                </a:cubicBezTo>
                <a:cubicBezTo>
                  <a:pt x="988679" y="2364230"/>
                  <a:pt x="988679" y="2364230"/>
                  <a:pt x="1050197" y="2452128"/>
                </a:cubicBezTo>
                <a:cubicBezTo>
                  <a:pt x="1094139" y="2509262"/>
                  <a:pt x="1072168" y="2540026"/>
                  <a:pt x="997468" y="2518052"/>
                </a:cubicBezTo>
                <a:cubicBezTo>
                  <a:pt x="782155" y="2447733"/>
                  <a:pt x="347136" y="2307097"/>
                  <a:pt x="131824" y="2236778"/>
                </a:cubicBezTo>
                <a:cubicBezTo>
                  <a:pt x="57124" y="2214804"/>
                  <a:pt x="0" y="2135696"/>
                  <a:pt x="0" y="2060982"/>
                </a:cubicBezTo>
                <a:cubicBezTo>
                  <a:pt x="0" y="1929135"/>
                  <a:pt x="0" y="1735760"/>
                  <a:pt x="0" y="1608308"/>
                </a:cubicBezTo>
                <a:cubicBezTo>
                  <a:pt x="0" y="1533595"/>
                  <a:pt x="4394" y="1410538"/>
                  <a:pt x="4394" y="1335824"/>
                </a:cubicBezTo>
                <a:cubicBezTo>
                  <a:pt x="4394" y="1335824"/>
                  <a:pt x="4394" y="1335824"/>
                  <a:pt x="4394" y="1146844"/>
                </a:cubicBezTo>
                <a:cubicBezTo>
                  <a:pt x="4394" y="1072131"/>
                  <a:pt x="39547" y="1058946"/>
                  <a:pt x="83489" y="1120474"/>
                </a:cubicBezTo>
                <a:cubicBezTo>
                  <a:pt x="83489" y="1120474"/>
                  <a:pt x="83489" y="1120474"/>
                  <a:pt x="105459" y="1151239"/>
                </a:cubicBezTo>
                <a:cubicBezTo>
                  <a:pt x="149401" y="1208372"/>
                  <a:pt x="219707" y="1208372"/>
                  <a:pt x="254860" y="1142449"/>
                </a:cubicBezTo>
                <a:cubicBezTo>
                  <a:pt x="347136" y="971048"/>
                  <a:pt x="399866" y="773278"/>
                  <a:pt x="399866" y="566717"/>
                </a:cubicBezTo>
                <a:cubicBezTo>
                  <a:pt x="399866" y="522768"/>
                  <a:pt x="395472" y="483214"/>
                  <a:pt x="391078" y="443660"/>
                </a:cubicBezTo>
                <a:cubicBezTo>
                  <a:pt x="386684" y="373342"/>
                  <a:pt x="430625" y="338183"/>
                  <a:pt x="505325" y="360157"/>
                </a:cubicBezTo>
                <a:cubicBezTo>
                  <a:pt x="505325" y="360157"/>
                  <a:pt x="505325" y="360157"/>
                  <a:pt x="931556" y="500794"/>
                </a:cubicBezTo>
                <a:cubicBezTo>
                  <a:pt x="1001862" y="527163"/>
                  <a:pt x="1098533" y="496399"/>
                  <a:pt x="1142474" y="434871"/>
                </a:cubicBezTo>
                <a:cubicBezTo>
                  <a:pt x="1142474" y="434871"/>
                  <a:pt x="1142474" y="434871"/>
                  <a:pt x="1423698" y="39330"/>
                </a:cubicBezTo>
                <a:cubicBezTo>
                  <a:pt x="1445669" y="8565"/>
                  <a:pt x="1469836" y="-3520"/>
                  <a:pt x="1490708" y="87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335E5EF-42E1-554F-9FF0-9370089A10D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889883" y="737557"/>
            <a:ext cx="2455486" cy="2119010"/>
          </a:xfrm>
          <a:custGeom>
            <a:avLst/>
            <a:gdLst>
              <a:gd name="connsiteX0" fmla="*/ 1830686 w 2455486"/>
              <a:gd name="connsiteY0" fmla="*/ 880 h 2119010"/>
              <a:gd name="connsiteX1" fmla="*/ 1886688 w 2455486"/>
              <a:gd name="connsiteY1" fmla="*/ 37156 h 2119010"/>
              <a:gd name="connsiteX2" fmla="*/ 1978925 w 2455486"/>
              <a:gd name="connsiteY2" fmla="*/ 169071 h 2119010"/>
              <a:gd name="connsiteX3" fmla="*/ 2141439 w 2455486"/>
              <a:gd name="connsiteY3" fmla="*/ 388928 h 2119010"/>
              <a:gd name="connsiteX4" fmla="*/ 2422544 w 2455486"/>
              <a:gd name="connsiteY4" fmla="*/ 775877 h 2119010"/>
              <a:gd name="connsiteX5" fmla="*/ 2422544 w 2455486"/>
              <a:gd name="connsiteY5" fmla="*/ 1000132 h 2119010"/>
              <a:gd name="connsiteX6" fmla="*/ 1886688 w 2455486"/>
              <a:gd name="connsiteY6" fmla="*/ 1734456 h 2119010"/>
              <a:gd name="connsiteX7" fmla="*/ 1807627 w 2455486"/>
              <a:gd name="connsiteY7" fmla="*/ 1708073 h 2119010"/>
              <a:gd name="connsiteX8" fmla="*/ 1807627 w 2455486"/>
              <a:gd name="connsiteY8" fmla="*/ 1672895 h 2119010"/>
              <a:gd name="connsiteX9" fmla="*/ 1680251 w 2455486"/>
              <a:gd name="connsiteY9" fmla="*/ 1589350 h 2119010"/>
              <a:gd name="connsiteX10" fmla="*/ 1166355 w 2455486"/>
              <a:gd name="connsiteY10" fmla="*/ 2064242 h 2119010"/>
              <a:gd name="connsiteX11" fmla="*/ 1021410 w 2455486"/>
              <a:gd name="connsiteY11" fmla="*/ 2077433 h 2119010"/>
              <a:gd name="connsiteX12" fmla="*/ 757874 w 2455486"/>
              <a:gd name="connsiteY12" fmla="*/ 1712470 h 2119010"/>
              <a:gd name="connsiteX13" fmla="*/ 547045 w 2455486"/>
              <a:gd name="connsiteY13" fmla="*/ 1642116 h 2119010"/>
              <a:gd name="connsiteX14" fmla="*/ 85857 w 2455486"/>
              <a:gd name="connsiteY14" fmla="*/ 1796016 h 2119010"/>
              <a:gd name="connsiteX15" fmla="*/ 11188 w 2455486"/>
              <a:gd name="connsiteY15" fmla="*/ 1708073 h 2119010"/>
              <a:gd name="connsiteX16" fmla="*/ 1671466 w 2455486"/>
              <a:gd name="connsiteY16" fmla="*/ 336162 h 2119010"/>
              <a:gd name="connsiteX17" fmla="*/ 1807627 w 2455486"/>
              <a:gd name="connsiteY17" fmla="*/ 173468 h 2119010"/>
              <a:gd name="connsiteX18" fmla="*/ 1807627 w 2455486"/>
              <a:gd name="connsiteY18" fmla="*/ 63539 h 2119010"/>
              <a:gd name="connsiteX19" fmla="*/ 1830686 w 2455486"/>
              <a:gd name="connsiteY19" fmla="*/ 880 h 211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455486" h="2119010">
                <a:moveTo>
                  <a:pt x="1830686" y="880"/>
                </a:moveTo>
                <a:cubicBezTo>
                  <a:pt x="1844961" y="-3518"/>
                  <a:pt x="1864726" y="8575"/>
                  <a:pt x="1886688" y="37156"/>
                </a:cubicBezTo>
                <a:cubicBezTo>
                  <a:pt x="1917433" y="81128"/>
                  <a:pt x="1948179" y="125099"/>
                  <a:pt x="1978925" y="169071"/>
                </a:cubicBezTo>
                <a:cubicBezTo>
                  <a:pt x="2022848" y="226233"/>
                  <a:pt x="2097516" y="327368"/>
                  <a:pt x="2141439" y="388928"/>
                </a:cubicBezTo>
                <a:cubicBezTo>
                  <a:pt x="2141439" y="388928"/>
                  <a:pt x="2141439" y="388928"/>
                  <a:pt x="2422544" y="775877"/>
                </a:cubicBezTo>
                <a:cubicBezTo>
                  <a:pt x="2466467" y="837437"/>
                  <a:pt x="2466467" y="938572"/>
                  <a:pt x="2422544" y="1000132"/>
                </a:cubicBezTo>
                <a:cubicBezTo>
                  <a:pt x="2290776" y="1180415"/>
                  <a:pt x="2022848" y="1549775"/>
                  <a:pt x="1886688" y="1734456"/>
                </a:cubicBezTo>
                <a:cubicBezTo>
                  <a:pt x="1842765" y="1796016"/>
                  <a:pt x="1807627" y="1787221"/>
                  <a:pt x="1807627" y="1708073"/>
                </a:cubicBezTo>
                <a:cubicBezTo>
                  <a:pt x="1807627" y="1708073"/>
                  <a:pt x="1807627" y="1708073"/>
                  <a:pt x="1807627" y="1672895"/>
                </a:cubicBezTo>
                <a:cubicBezTo>
                  <a:pt x="1807627" y="1598144"/>
                  <a:pt x="1746135" y="1558570"/>
                  <a:pt x="1680251" y="1589350"/>
                </a:cubicBezTo>
                <a:cubicBezTo>
                  <a:pt x="1465030" y="1694881"/>
                  <a:pt x="1284946" y="1861973"/>
                  <a:pt x="1166355" y="2064242"/>
                </a:cubicBezTo>
                <a:cubicBezTo>
                  <a:pt x="1126825" y="2130199"/>
                  <a:pt x="1065333" y="2138993"/>
                  <a:pt x="1021410" y="2077433"/>
                </a:cubicBezTo>
                <a:cubicBezTo>
                  <a:pt x="1021410" y="2077433"/>
                  <a:pt x="1021410" y="2077433"/>
                  <a:pt x="757874" y="1712470"/>
                </a:cubicBezTo>
                <a:cubicBezTo>
                  <a:pt x="713951" y="1650910"/>
                  <a:pt x="617321" y="1620130"/>
                  <a:pt x="547045" y="1642116"/>
                </a:cubicBezTo>
                <a:cubicBezTo>
                  <a:pt x="547045" y="1642116"/>
                  <a:pt x="547045" y="1642116"/>
                  <a:pt x="85857" y="1796016"/>
                </a:cubicBezTo>
                <a:cubicBezTo>
                  <a:pt x="15581" y="1818001"/>
                  <a:pt x="-19558" y="1778427"/>
                  <a:pt x="11188" y="1708073"/>
                </a:cubicBezTo>
                <a:cubicBezTo>
                  <a:pt x="314255" y="1026515"/>
                  <a:pt x="929173" y="507651"/>
                  <a:pt x="1671466" y="336162"/>
                </a:cubicBezTo>
                <a:cubicBezTo>
                  <a:pt x="1746135" y="318574"/>
                  <a:pt x="1807627" y="248219"/>
                  <a:pt x="1807627" y="173468"/>
                </a:cubicBezTo>
                <a:cubicBezTo>
                  <a:pt x="1807627" y="173468"/>
                  <a:pt x="1807627" y="173468"/>
                  <a:pt x="1807627" y="63539"/>
                </a:cubicBezTo>
                <a:cubicBezTo>
                  <a:pt x="1807627" y="26163"/>
                  <a:pt x="1816411" y="5277"/>
                  <a:pt x="1830686" y="88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F577F60D-DB52-424C-A5D7-9B88FEE7C844}"/>
              </a:ext>
            </a:extLst>
          </p:cNvPr>
          <p:cNvSpPr txBox="1">
            <a:spLocks noGrp="1"/>
          </p:cNvSpPr>
          <p:nvPr>
            <p:ph type="dt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9;p1">
            <a:extLst>
              <a:ext uri="{FF2B5EF4-FFF2-40B4-BE49-F238E27FC236}">
                <a16:creationId xmlns:a16="http://schemas.microsoft.com/office/drawing/2014/main" id="{C1E76A40-241E-E841-A0FE-74295BCE763C}"/>
              </a:ext>
            </a:extLst>
          </p:cNvPr>
          <p:cNvSpPr txBox="1">
            <a:spLocks noGrp="1"/>
          </p:cNvSpPr>
          <p:nvPr>
            <p:ph type="ftr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Google Shape;10;p1">
            <a:extLst>
              <a:ext uri="{FF2B5EF4-FFF2-40B4-BE49-F238E27FC236}">
                <a16:creationId xmlns:a16="http://schemas.microsoft.com/office/drawing/2014/main" id="{7AC0E359-8B8B-E54A-92C3-569E2ED14925}"/>
              </a:ext>
            </a:extLst>
          </p:cNvPr>
          <p:cNvSpPr txBox="1">
            <a:spLocks noGrp="1"/>
          </p:cNvSpPr>
          <p:nvPr>
            <p:ph type="sldNum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0D402B-0AF2-B049-B802-F1443C78B0E3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975791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DED9D5D-C317-0043-A123-106B049029E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192963" y="1284288"/>
            <a:ext cx="1387475" cy="3124200"/>
          </a:xfrm>
          <a:custGeom>
            <a:avLst/>
            <a:gdLst>
              <a:gd name="connsiteX0" fmla="*/ 126518 w 1387475"/>
              <a:gd name="connsiteY0" fmla="*/ 0 h 3124200"/>
              <a:gd name="connsiteX1" fmla="*/ 193994 w 1387475"/>
              <a:gd name="connsiteY1" fmla="*/ 21081 h 3124200"/>
              <a:gd name="connsiteX2" fmla="*/ 1387475 w 1387475"/>
              <a:gd name="connsiteY2" fmla="*/ 2146043 h 3124200"/>
              <a:gd name="connsiteX3" fmla="*/ 1218785 w 1387475"/>
              <a:gd name="connsiteY3" fmla="*/ 3044092 h 3124200"/>
              <a:gd name="connsiteX4" fmla="*/ 1100702 w 1387475"/>
              <a:gd name="connsiteY4" fmla="*/ 3124200 h 3124200"/>
              <a:gd name="connsiteX5" fmla="*/ 126518 w 1387475"/>
              <a:gd name="connsiteY5" fmla="*/ 3124200 h 3124200"/>
              <a:gd name="connsiteX6" fmla="*/ 0 w 1387475"/>
              <a:gd name="connsiteY6" fmla="*/ 2997714 h 3124200"/>
              <a:gd name="connsiteX7" fmla="*/ 0 w 1387475"/>
              <a:gd name="connsiteY7" fmla="*/ 126486 h 3124200"/>
              <a:gd name="connsiteX8" fmla="*/ 126518 w 1387475"/>
              <a:gd name="connsiteY8" fmla="*/ 0 h 312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87475" h="3124200">
                <a:moveTo>
                  <a:pt x="126518" y="0"/>
                </a:moveTo>
                <a:cubicBezTo>
                  <a:pt x="151821" y="0"/>
                  <a:pt x="172907" y="8433"/>
                  <a:pt x="193994" y="21081"/>
                </a:cubicBezTo>
                <a:cubicBezTo>
                  <a:pt x="927795" y="467998"/>
                  <a:pt x="1387475" y="1281723"/>
                  <a:pt x="1387475" y="2146043"/>
                </a:cubicBezTo>
                <a:cubicBezTo>
                  <a:pt x="1387475" y="2453825"/>
                  <a:pt x="1328433" y="2757391"/>
                  <a:pt x="1218785" y="3044092"/>
                </a:cubicBezTo>
                <a:cubicBezTo>
                  <a:pt x="1201916" y="3094687"/>
                  <a:pt x="1155526" y="3124200"/>
                  <a:pt x="1100702" y="3124200"/>
                </a:cubicBezTo>
                <a:cubicBezTo>
                  <a:pt x="1100702" y="3124200"/>
                  <a:pt x="1100702" y="3124200"/>
                  <a:pt x="126518" y="3124200"/>
                </a:cubicBezTo>
                <a:cubicBezTo>
                  <a:pt x="59042" y="3124200"/>
                  <a:pt x="0" y="3069390"/>
                  <a:pt x="0" y="2997714"/>
                </a:cubicBezTo>
                <a:cubicBezTo>
                  <a:pt x="0" y="2997714"/>
                  <a:pt x="0" y="2997714"/>
                  <a:pt x="0" y="126486"/>
                </a:cubicBezTo>
                <a:cubicBezTo>
                  <a:pt x="0" y="50595"/>
                  <a:pt x="67476" y="0"/>
                  <a:pt x="12651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1B9BD1B-6B9D-3343-AA43-D75357DF332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08388" y="2447925"/>
            <a:ext cx="1385887" cy="3124200"/>
          </a:xfrm>
          <a:custGeom>
            <a:avLst/>
            <a:gdLst>
              <a:gd name="connsiteX0" fmla="*/ 286445 w 1385887"/>
              <a:gd name="connsiteY0" fmla="*/ 0 h 3124200"/>
              <a:gd name="connsiteX1" fmla="*/ 1259515 w 1385887"/>
              <a:gd name="connsiteY1" fmla="*/ 0 h 3124200"/>
              <a:gd name="connsiteX2" fmla="*/ 1385887 w 1385887"/>
              <a:gd name="connsiteY2" fmla="*/ 126486 h 3124200"/>
              <a:gd name="connsiteX3" fmla="*/ 1385887 w 1385887"/>
              <a:gd name="connsiteY3" fmla="*/ 2997714 h 3124200"/>
              <a:gd name="connsiteX4" fmla="*/ 1347975 w 1385887"/>
              <a:gd name="connsiteY4" fmla="*/ 3086254 h 3124200"/>
              <a:gd name="connsiteX5" fmla="*/ 1259515 w 1385887"/>
              <a:gd name="connsiteY5" fmla="*/ 3124200 h 3124200"/>
              <a:gd name="connsiteX6" fmla="*/ 1192116 w 1385887"/>
              <a:gd name="connsiteY6" fmla="*/ 3103119 h 3124200"/>
              <a:gd name="connsiteX7" fmla="*/ 0 w 1385887"/>
              <a:gd name="connsiteY7" fmla="*/ 982373 h 3124200"/>
              <a:gd name="connsiteX8" fmla="*/ 168497 w 1385887"/>
              <a:gd name="connsiteY8" fmla="*/ 80108 h 3124200"/>
              <a:gd name="connsiteX9" fmla="*/ 286445 w 1385887"/>
              <a:gd name="connsiteY9" fmla="*/ 0 h 312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85887" h="3124200">
                <a:moveTo>
                  <a:pt x="286445" y="0"/>
                </a:moveTo>
                <a:cubicBezTo>
                  <a:pt x="286445" y="0"/>
                  <a:pt x="286445" y="0"/>
                  <a:pt x="1259515" y="0"/>
                </a:cubicBezTo>
                <a:cubicBezTo>
                  <a:pt x="1326913" y="0"/>
                  <a:pt x="1385887" y="59027"/>
                  <a:pt x="1385887" y="126486"/>
                </a:cubicBezTo>
                <a:cubicBezTo>
                  <a:pt x="1385887" y="126486"/>
                  <a:pt x="1385887" y="126486"/>
                  <a:pt x="1385887" y="2997714"/>
                </a:cubicBezTo>
                <a:cubicBezTo>
                  <a:pt x="1385887" y="3031444"/>
                  <a:pt x="1373250" y="3065173"/>
                  <a:pt x="1347975" y="3086254"/>
                </a:cubicBezTo>
                <a:cubicBezTo>
                  <a:pt x="1322701" y="3111552"/>
                  <a:pt x="1289001" y="3124200"/>
                  <a:pt x="1259515" y="3124200"/>
                </a:cubicBezTo>
                <a:cubicBezTo>
                  <a:pt x="1234240" y="3124200"/>
                  <a:pt x="1213178" y="3115768"/>
                  <a:pt x="1192116" y="3103119"/>
                </a:cubicBezTo>
                <a:cubicBezTo>
                  <a:pt x="459154" y="2656203"/>
                  <a:pt x="0" y="1842477"/>
                  <a:pt x="0" y="982373"/>
                </a:cubicBezTo>
                <a:cubicBezTo>
                  <a:pt x="0" y="670375"/>
                  <a:pt x="58974" y="366809"/>
                  <a:pt x="168497" y="80108"/>
                </a:cubicBezTo>
                <a:cubicBezTo>
                  <a:pt x="185347" y="33730"/>
                  <a:pt x="231683" y="0"/>
                  <a:pt x="28644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285D1D8-AD69-694A-95E4-BFD5ACCDB7A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951258" y="941389"/>
            <a:ext cx="3124230" cy="1387475"/>
          </a:xfrm>
          <a:custGeom>
            <a:avLst/>
            <a:gdLst>
              <a:gd name="connsiteX0" fmla="*/ 2142510 w 3124230"/>
              <a:gd name="connsiteY0" fmla="*/ 0 h 1387475"/>
              <a:gd name="connsiteX1" fmla="*/ 3039962 w 3124230"/>
              <a:gd name="connsiteY1" fmla="*/ 168690 h 1387475"/>
              <a:gd name="connsiteX2" fmla="*/ 3124230 w 3124230"/>
              <a:gd name="connsiteY2" fmla="*/ 286773 h 1387475"/>
              <a:gd name="connsiteX3" fmla="*/ 3124230 w 3124230"/>
              <a:gd name="connsiteY3" fmla="*/ 1256740 h 1387475"/>
              <a:gd name="connsiteX4" fmla="*/ 2997828 w 3124230"/>
              <a:gd name="connsiteY4" fmla="*/ 1383258 h 1387475"/>
              <a:gd name="connsiteX5" fmla="*/ 128509 w 3124230"/>
              <a:gd name="connsiteY5" fmla="*/ 1387475 h 1387475"/>
              <a:gd name="connsiteX6" fmla="*/ 18960 w 3124230"/>
              <a:gd name="connsiteY6" fmla="*/ 1319999 h 1387475"/>
              <a:gd name="connsiteX7" fmla="*/ 18960 w 3124230"/>
              <a:gd name="connsiteY7" fmla="*/ 1193482 h 1387475"/>
              <a:gd name="connsiteX8" fmla="*/ 2142510 w 3124230"/>
              <a:gd name="connsiteY8" fmla="*/ 0 h 138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4230" h="1387475">
                <a:moveTo>
                  <a:pt x="2142510" y="0"/>
                </a:moveTo>
                <a:cubicBezTo>
                  <a:pt x="2454301" y="0"/>
                  <a:pt x="2753452" y="54824"/>
                  <a:pt x="3039962" y="168690"/>
                </a:cubicBezTo>
                <a:cubicBezTo>
                  <a:pt x="3090523" y="185559"/>
                  <a:pt x="3124230" y="231949"/>
                  <a:pt x="3124230" y="286773"/>
                </a:cubicBezTo>
                <a:cubicBezTo>
                  <a:pt x="3124230" y="286773"/>
                  <a:pt x="3124230" y="286773"/>
                  <a:pt x="3124230" y="1256740"/>
                </a:cubicBezTo>
                <a:cubicBezTo>
                  <a:pt x="3124230" y="1328434"/>
                  <a:pt x="3065243" y="1383258"/>
                  <a:pt x="2997828" y="1383258"/>
                </a:cubicBezTo>
                <a:cubicBezTo>
                  <a:pt x="2997828" y="1383258"/>
                  <a:pt x="2997828" y="1383258"/>
                  <a:pt x="128509" y="1387475"/>
                </a:cubicBezTo>
                <a:cubicBezTo>
                  <a:pt x="82161" y="1387475"/>
                  <a:pt x="40027" y="1362172"/>
                  <a:pt x="18960" y="1319999"/>
                </a:cubicBezTo>
                <a:cubicBezTo>
                  <a:pt x="-6320" y="1282044"/>
                  <a:pt x="-6320" y="1231437"/>
                  <a:pt x="18960" y="1193482"/>
                </a:cubicBezTo>
                <a:cubicBezTo>
                  <a:pt x="469793" y="455463"/>
                  <a:pt x="1282978" y="0"/>
                  <a:pt x="214251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212C5F3-C0D8-DE4A-BB1A-453D2948738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111750" y="4530726"/>
            <a:ext cx="3124230" cy="1382713"/>
          </a:xfrm>
          <a:custGeom>
            <a:avLst/>
            <a:gdLst>
              <a:gd name="connsiteX0" fmla="*/ 126402 w 3124230"/>
              <a:gd name="connsiteY0" fmla="*/ 0 h 1382713"/>
              <a:gd name="connsiteX1" fmla="*/ 2995722 w 3124230"/>
              <a:gd name="connsiteY1" fmla="*/ 0 h 1382713"/>
              <a:gd name="connsiteX2" fmla="*/ 3105270 w 3124230"/>
              <a:gd name="connsiteY2" fmla="*/ 63234 h 1382713"/>
              <a:gd name="connsiteX3" fmla="*/ 3105270 w 3124230"/>
              <a:gd name="connsiteY3" fmla="*/ 193917 h 1382713"/>
              <a:gd name="connsiteX4" fmla="*/ 981720 w 3124230"/>
              <a:gd name="connsiteY4" fmla="*/ 1382713 h 1382713"/>
              <a:gd name="connsiteX5" fmla="*/ 84268 w 3124230"/>
              <a:gd name="connsiteY5" fmla="*/ 1218305 h 1382713"/>
              <a:gd name="connsiteX6" fmla="*/ 0 w 3124230"/>
              <a:gd name="connsiteY6" fmla="*/ 1100269 h 1382713"/>
              <a:gd name="connsiteX7" fmla="*/ 0 w 3124230"/>
              <a:gd name="connsiteY7" fmla="*/ 126468 h 1382713"/>
              <a:gd name="connsiteX8" fmla="*/ 126402 w 3124230"/>
              <a:gd name="connsiteY8" fmla="*/ 0 h 1382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4230" h="1382713">
                <a:moveTo>
                  <a:pt x="126402" y="0"/>
                </a:moveTo>
                <a:cubicBezTo>
                  <a:pt x="126402" y="0"/>
                  <a:pt x="126402" y="0"/>
                  <a:pt x="2995722" y="0"/>
                </a:cubicBezTo>
                <a:cubicBezTo>
                  <a:pt x="3042069" y="0"/>
                  <a:pt x="3084203" y="21078"/>
                  <a:pt x="3105270" y="63234"/>
                </a:cubicBezTo>
                <a:cubicBezTo>
                  <a:pt x="3130550" y="105390"/>
                  <a:pt x="3130550" y="151761"/>
                  <a:pt x="3105270" y="193917"/>
                </a:cubicBezTo>
                <a:cubicBezTo>
                  <a:pt x="2654437" y="927430"/>
                  <a:pt x="1841252" y="1382713"/>
                  <a:pt x="981720" y="1382713"/>
                </a:cubicBezTo>
                <a:cubicBezTo>
                  <a:pt x="669929" y="1382713"/>
                  <a:pt x="370779" y="1327911"/>
                  <a:pt x="84268" y="1218305"/>
                </a:cubicBezTo>
                <a:cubicBezTo>
                  <a:pt x="33707" y="1197227"/>
                  <a:pt x="0" y="1150856"/>
                  <a:pt x="0" y="1100269"/>
                </a:cubicBezTo>
                <a:cubicBezTo>
                  <a:pt x="0" y="1100269"/>
                  <a:pt x="0" y="1100269"/>
                  <a:pt x="0" y="126468"/>
                </a:cubicBezTo>
                <a:cubicBezTo>
                  <a:pt x="0" y="54803"/>
                  <a:pt x="58988" y="0"/>
                  <a:pt x="12640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693EF2AA-41AF-8040-AFA2-C3F44E02F694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8709773B-FAC8-8C43-89FB-7D6317BC113B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61FC31C7-DB04-3E49-A9FC-0CAD77C32FAD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25D7E4-BE95-5E4F-8AB8-D445C570126E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07114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C3D13E5-17BC-5E4D-BABA-BFA43DB7B7E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736975" y="2335214"/>
            <a:ext cx="1941513" cy="3449637"/>
          </a:xfrm>
          <a:custGeom>
            <a:avLst/>
            <a:gdLst>
              <a:gd name="connsiteX0" fmla="*/ 1161321 w 1941513"/>
              <a:gd name="connsiteY0" fmla="*/ 0 h 3449637"/>
              <a:gd name="connsiteX1" fmla="*/ 1161321 w 1941513"/>
              <a:gd name="connsiteY1" fmla="*/ 2229479 h 3449637"/>
              <a:gd name="connsiteX2" fmla="*/ 1394482 w 1941513"/>
              <a:gd name="connsiteY2" fmla="*/ 3027965 h 3449637"/>
              <a:gd name="connsiteX3" fmla="*/ 1941513 w 1941513"/>
              <a:gd name="connsiteY3" fmla="*/ 3449637 h 3449637"/>
              <a:gd name="connsiteX4" fmla="*/ 1035773 w 1941513"/>
              <a:gd name="connsiteY4" fmla="*/ 3449637 h 3449637"/>
              <a:gd name="connsiteX5" fmla="*/ 0 w 1941513"/>
              <a:gd name="connsiteY5" fmla="*/ 2413400 h 3449637"/>
              <a:gd name="connsiteX6" fmla="*/ 0 w 1941513"/>
              <a:gd name="connsiteY6" fmla="*/ 1045209 h 3449637"/>
              <a:gd name="connsiteX7" fmla="*/ 484258 w 1941513"/>
              <a:gd name="connsiteY7" fmla="*/ 215322 h 3449637"/>
              <a:gd name="connsiteX8" fmla="*/ 1161321 w 1941513"/>
              <a:gd name="connsiteY8" fmla="*/ 0 h 344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1513" h="3449637">
                <a:moveTo>
                  <a:pt x="1161321" y="0"/>
                </a:moveTo>
                <a:cubicBezTo>
                  <a:pt x="1161321" y="0"/>
                  <a:pt x="1161321" y="0"/>
                  <a:pt x="1161321" y="2229479"/>
                </a:cubicBezTo>
                <a:cubicBezTo>
                  <a:pt x="1161321" y="2269852"/>
                  <a:pt x="1138902" y="2642180"/>
                  <a:pt x="1394482" y="3027965"/>
                </a:cubicBezTo>
                <a:cubicBezTo>
                  <a:pt x="1537965" y="3238801"/>
                  <a:pt x="1757675" y="3373377"/>
                  <a:pt x="1941513" y="3449637"/>
                </a:cubicBezTo>
                <a:cubicBezTo>
                  <a:pt x="1941513" y="3449637"/>
                  <a:pt x="1941513" y="3449637"/>
                  <a:pt x="1035773" y="3449637"/>
                </a:cubicBezTo>
                <a:cubicBezTo>
                  <a:pt x="466322" y="3449637"/>
                  <a:pt x="0" y="2987592"/>
                  <a:pt x="0" y="2413400"/>
                </a:cubicBezTo>
                <a:cubicBezTo>
                  <a:pt x="0" y="2413400"/>
                  <a:pt x="0" y="2413400"/>
                  <a:pt x="0" y="1045209"/>
                </a:cubicBezTo>
                <a:cubicBezTo>
                  <a:pt x="8968" y="995864"/>
                  <a:pt x="112097" y="466531"/>
                  <a:pt x="484258" y="215322"/>
                </a:cubicBezTo>
                <a:cubicBezTo>
                  <a:pt x="771225" y="22429"/>
                  <a:pt x="1049224" y="0"/>
                  <a:pt x="116132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E85FF82-5DAA-7E49-93D5-690EB07E496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10150" y="3841750"/>
            <a:ext cx="3446463" cy="1943100"/>
          </a:xfrm>
          <a:custGeom>
            <a:avLst/>
            <a:gdLst>
              <a:gd name="connsiteX0" fmla="*/ 3446463 w 3446463"/>
              <a:gd name="connsiteY0" fmla="*/ 0 h 1943100"/>
              <a:gd name="connsiteX1" fmla="*/ 3446463 w 3446463"/>
              <a:gd name="connsiteY1" fmla="*/ 906481 h 1943100"/>
              <a:gd name="connsiteX2" fmla="*/ 2411180 w 3446463"/>
              <a:gd name="connsiteY2" fmla="*/ 1943100 h 1943100"/>
              <a:gd name="connsiteX3" fmla="*/ 1044247 w 3446463"/>
              <a:gd name="connsiteY3" fmla="*/ 1943100 h 1943100"/>
              <a:gd name="connsiteX4" fmla="*/ 210642 w 3446463"/>
              <a:gd name="connsiteY4" fmla="*/ 1458447 h 1943100"/>
              <a:gd name="connsiteX5" fmla="*/ 0 w 3446463"/>
              <a:gd name="connsiteY5" fmla="*/ 780830 h 1943100"/>
              <a:gd name="connsiteX6" fmla="*/ 2227428 w 3446463"/>
              <a:gd name="connsiteY6" fmla="*/ 780830 h 1943100"/>
              <a:gd name="connsiteX7" fmla="*/ 2276727 w 3446463"/>
              <a:gd name="connsiteY7" fmla="*/ 780830 h 1943100"/>
              <a:gd name="connsiteX8" fmla="*/ 3020697 w 3446463"/>
              <a:gd name="connsiteY8" fmla="*/ 547479 h 1943100"/>
              <a:gd name="connsiteX9" fmla="*/ 3446463 w 3446463"/>
              <a:gd name="connsiteY9" fmla="*/ 0 h 194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46463" h="1943100">
                <a:moveTo>
                  <a:pt x="3446463" y="0"/>
                </a:moveTo>
                <a:lnTo>
                  <a:pt x="3446463" y="906481"/>
                </a:lnTo>
                <a:cubicBezTo>
                  <a:pt x="3446463" y="1480885"/>
                  <a:pt x="2980361" y="1943100"/>
                  <a:pt x="2411180" y="1943100"/>
                </a:cubicBezTo>
                <a:cubicBezTo>
                  <a:pt x="2411180" y="1943100"/>
                  <a:pt x="2411180" y="1943100"/>
                  <a:pt x="1044247" y="1943100"/>
                </a:cubicBezTo>
                <a:cubicBezTo>
                  <a:pt x="994948" y="1934125"/>
                  <a:pt x="461620" y="1835399"/>
                  <a:pt x="210642" y="1458447"/>
                </a:cubicBezTo>
                <a:cubicBezTo>
                  <a:pt x="22409" y="1175733"/>
                  <a:pt x="0" y="893018"/>
                  <a:pt x="0" y="780830"/>
                </a:cubicBezTo>
                <a:cubicBezTo>
                  <a:pt x="0" y="780830"/>
                  <a:pt x="0" y="780830"/>
                  <a:pt x="2227428" y="780830"/>
                </a:cubicBezTo>
                <a:cubicBezTo>
                  <a:pt x="2231910" y="780830"/>
                  <a:pt x="2249837" y="780830"/>
                  <a:pt x="2276727" y="780830"/>
                </a:cubicBezTo>
                <a:cubicBezTo>
                  <a:pt x="2397734" y="780830"/>
                  <a:pt x="2706975" y="758393"/>
                  <a:pt x="3020697" y="547479"/>
                </a:cubicBezTo>
                <a:cubicBezTo>
                  <a:pt x="3235821" y="403878"/>
                  <a:pt x="3365792" y="188476"/>
                  <a:pt x="344646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2437343-1E97-494A-A0ED-63BBB4EAB38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36975" y="1060451"/>
            <a:ext cx="3451225" cy="1947863"/>
          </a:xfrm>
          <a:custGeom>
            <a:avLst/>
            <a:gdLst>
              <a:gd name="connsiteX0" fmla="*/ 1035368 w 3451225"/>
              <a:gd name="connsiteY0" fmla="*/ 0 h 1947863"/>
              <a:gd name="connsiteX1" fmla="*/ 2402411 w 3451225"/>
              <a:gd name="connsiteY1" fmla="*/ 0 h 1947863"/>
              <a:gd name="connsiteX2" fmla="*/ 3236084 w 3451225"/>
              <a:gd name="connsiteY2" fmla="*/ 484722 h 1947863"/>
              <a:gd name="connsiteX3" fmla="*/ 3451225 w 3451225"/>
              <a:gd name="connsiteY3" fmla="*/ 1166923 h 1947863"/>
              <a:gd name="connsiteX4" fmla="*/ 1219134 w 3451225"/>
              <a:gd name="connsiteY4" fmla="*/ 1166923 h 1947863"/>
              <a:gd name="connsiteX5" fmla="*/ 1169831 w 3451225"/>
              <a:gd name="connsiteY5" fmla="*/ 1162435 h 1947863"/>
              <a:gd name="connsiteX6" fmla="*/ 425801 w 3451225"/>
              <a:gd name="connsiteY6" fmla="*/ 1395819 h 1947863"/>
              <a:gd name="connsiteX7" fmla="*/ 0 w 3451225"/>
              <a:gd name="connsiteY7" fmla="*/ 1947863 h 1947863"/>
              <a:gd name="connsiteX8" fmla="*/ 0 w 3451225"/>
              <a:gd name="connsiteY8" fmla="*/ 1036766 h 1947863"/>
              <a:gd name="connsiteX9" fmla="*/ 1035368 w 3451225"/>
              <a:gd name="connsiteY9" fmla="*/ 0 h 194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51225" h="1947863">
                <a:moveTo>
                  <a:pt x="1035368" y="0"/>
                </a:moveTo>
                <a:cubicBezTo>
                  <a:pt x="1035368" y="0"/>
                  <a:pt x="1035368" y="0"/>
                  <a:pt x="2402411" y="0"/>
                </a:cubicBezTo>
                <a:cubicBezTo>
                  <a:pt x="2451715" y="8977"/>
                  <a:pt x="2985086" y="112204"/>
                  <a:pt x="3236084" y="484722"/>
                </a:cubicBezTo>
                <a:cubicBezTo>
                  <a:pt x="3424332" y="771964"/>
                  <a:pt x="3446743" y="1054719"/>
                  <a:pt x="3451225" y="1166923"/>
                </a:cubicBezTo>
                <a:cubicBezTo>
                  <a:pt x="3451225" y="1166923"/>
                  <a:pt x="3451225" y="1166923"/>
                  <a:pt x="1219134" y="1166923"/>
                </a:cubicBezTo>
                <a:cubicBezTo>
                  <a:pt x="1214652" y="1166923"/>
                  <a:pt x="1196724" y="1162435"/>
                  <a:pt x="1169831" y="1162435"/>
                </a:cubicBezTo>
                <a:cubicBezTo>
                  <a:pt x="1048814" y="1162435"/>
                  <a:pt x="739548" y="1189364"/>
                  <a:pt x="425801" y="1395819"/>
                </a:cubicBezTo>
                <a:cubicBezTo>
                  <a:pt x="210659" y="1539440"/>
                  <a:pt x="80678" y="1759360"/>
                  <a:pt x="0" y="1947863"/>
                </a:cubicBezTo>
                <a:lnTo>
                  <a:pt x="0" y="1036766"/>
                </a:lnTo>
                <a:cubicBezTo>
                  <a:pt x="0" y="466769"/>
                  <a:pt x="466140" y="0"/>
                  <a:pt x="103536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7DC93A6-E8B6-E043-A844-CFAB0513BA0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516688" y="1060450"/>
            <a:ext cx="1939925" cy="3454400"/>
          </a:xfrm>
          <a:custGeom>
            <a:avLst/>
            <a:gdLst>
              <a:gd name="connsiteX0" fmla="*/ 0 w 1939925"/>
              <a:gd name="connsiteY0" fmla="*/ 0 h 3454400"/>
              <a:gd name="connsiteX1" fmla="*/ 905000 w 1939925"/>
              <a:gd name="connsiteY1" fmla="*/ 0 h 3454400"/>
              <a:gd name="connsiteX2" fmla="*/ 1939925 w 1939925"/>
              <a:gd name="connsiteY2" fmla="*/ 1036320 h 3454400"/>
              <a:gd name="connsiteX3" fmla="*/ 1939925 w 1939925"/>
              <a:gd name="connsiteY3" fmla="*/ 2404621 h 3454400"/>
              <a:gd name="connsiteX4" fmla="*/ 1456064 w 1939925"/>
              <a:gd name="connsiteY4" fmla="*/ 3239061 h 3454400"/>
              <a:gd name="connsiteX5" fmla="*/ 779554 w 1939925"/>
              <a:gd name="connsiteY5" fmla="*/ 3454400 h 3454400"/>
              <a:gd name="connsiteX6" fmla="*/ 779554 w 1939925"/>
              <a:gd name="connsiteY6" fmla="*/ 1224742 h 3454400"/>
              <a:gd name="connsiteX7" fmla="*/ 546584 w 1939925"/>
              <a:gd name="connsiteY7" fmla="*/ 426192 h 3454400"/>
              <a:gd name="connsiteX8" fmla="*/ 0 w 1939925"/>
              <a:gd name="connsiteY8" fmla="*/ 0 h 345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39925" h="3454400">
                <a:moveTo>
                  <a:pt x="0" y="0"/>
                </a:moveTo>
                <a:cubicBezTo>
                  <a:pt x="0" y="0"/>
                  <a:pt x="0" y="0"/>
                  <a:pt x="905000" y="0"/>
                </a:cubicBezTo>
                <a:cubicBezTo>
                  <a:pt x="1473985" y="0"/>
                  <a:pt x="1939925" y="466568"/>
                  <a:pt x="1939925" y="1036320"/>
                </a:cubicBezTo>
                <a:cubicBezTo>
                  <a:pt x="1939925" y="1036320"/>
                  <a:pt x="1939925" y="1036320"/>
                  <a:pt x="1939925" y="2404621"/>
                </a:cubicBezTo>
                <a:cubicBezTo>
                  <a:pt x="1930965" y="2458456"/>
                  <a:pt x="1832400" y="2987832"/>
                  <a:pt x="1456064" y="3239061"/>
                </a:cubicBezTo>
                <a:cubicBezTo>
                  <a:pt x="1169331" y="3427483"/>
                  <a:pt x="891559" y="3454400"/>
                  <a:pt x="779554" y="3454400"/>
                </a:cubicBezTo>
                <a:cubicBezTo>
                  <a:pt x="779554" y="3454400"/>
                  <a:pt x="779554" y="3454400"/>
                  <a:pt x="779554" y="1224742"/>
                </a:cubicBezTo>
                <a:cubicBezTo>
                  <a:pt x="779554" y="1184366"/>
                  <a:pt x="801955" y="812008"/>
                  <a:pt x="546584" y="426192"/>
                </a:cubicBezTo>
                <a:cubicBezTo>
                  <a:pt x="403218" y="210853"/>
                  <a:pt x="188168" y="80752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8D8B38F9-AA31-8442-A7F1-1428EEABED7F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20D9EBBC-5201-834F-A54E-371361439E30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B02DF6D7-579F-1444-8B53-37984D19F004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63FE9E-92CD-204F-92B6-705BCD6CE001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471925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522557EF-09D7-1542-855F-B19D4C43D93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57688" y="942976"/>
            <a:ext cx="3475518" cy="3228975"/>
          </a:xfrm>
          <a:custGeom>
            <a:avLst/>
            <a:gdLst>
              <a:gd name="connsiteX0" fmla="*/ 1740355 w 3475518"/>
              <a:gd name="connsiteY0" fmla="*/ 0 h 3228975"/>
              <a:gd name="connsiteX1" fmla="*/ 3360091 w 3475518"/>
              <a:gd name="connsiteY1" fmla="*/ 599236 h 3228975"/>
              <a:gd name="connsiteX2" fmla="*/ 3472094 w 3475518"/>
              <a:gd name="connsiteY2" fmla="*/ 1198472 h 3228975"/>
              <a:gd name="connsiteX3" fmla="*/ 3144700 w 3475518"/>
              <a:gd name="connsiteY3" fmla="*/ 2547830 h 3228975"/>
              <a:gd name="connsiteX4" fmla="*/ 2360679 w 3475518"/>
              <a:gd name="connsiteY4" fmla="*/ 3228975 h 3228975"/>
              <a:gd name="connsiteX5" fmla="*/ 2709612 w 3475518"/>
              <a:gd name="connsiteY5" fmla="*/ 2487475 h 3228975"/>
              <a:gd name="connsiteX6" fmla="*/ 2623456 w 3475518"/>
              <a:gd name="connsiteY6" fmla="*/ 1935661 h 3228975"/>
              <a:gd name="connsiteX7" fmla="*/ 1856666 w 3475518"/>
              <a:gd name="connsiteY7" fmla="*/ 987230 h 3228975"/>
              <a:gd name="connsiteX8" fmla="*/ 590170 w 3475518"/>
              <a:gd name="connsiteY8" fmla="*/ 642346 h 3228975"/>
              <a:gd name="connsiteX9" fmla="*/ 0 w 3475518"/>
              <a:gd name="connsiteY9" fmla="*/ 711323 h 3228975"/>
              <a:gd name="connsiteX10" fmla="*/ 1740355 w 3475518"/>
              <a:gd name="connsiteY10" fmla="*/ 0 h 322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5518" h="3228975">
                <a:moveTo>
                  <a:pt x="1740355" y="0"/>
                </a:moveTo>
                <a:cubicBezTo>
                  <a:pt x="2334832" y="0"/>
                  <a:pt x="2912079" y="211242"/>
                  <a:pt x="3360091" y="599236"/>
                </a:cubicBezTo>
                <a:cubicBezTo>
                  <a:pt x="3381630" y="655279"/>
                  <a:pt x="3454863" y="879454"/>
                  <a:pt x="3472094" y="1198472"/>
                </a:cubicBezTo>
                <a:cubicBezTo>
                  <a:pt x="3489325" y="1530422"/>
                  <a:pt x="3450555" y="2034815"/>
                  <a:pt x="3144700" y="2547830"/>
                </a:cubicBezTo>
                <a:cubicBezTo>
                  <a:pt x="2925002" y="2922891"/>
                  <a:pt x="2627763" y="3121199"/>
                  <a:pt x="2360679" y="3228975"/>
                </a:cubicBezTo>
                <a:cubicBezTo>
                  <a:pt x="2571762" y="3052222"/>
                  <a:pt x="2709612" y="2784937"/>
                  <a:pt x="2709612" y="2487475"/>
                </a:cubicBezTo>
                <a:cubicBezTo>
                  <a:pt x="2709612" y="2465920"/>
                  <a:pt x="2718227" y="2233123"/>
                  <a:pt x="2623456" y="1935661"/>
                </a:cubicBezTo>
                <a:cubicBezTo>
                  <a:pt x="2528684" y="1655443"/>
                  <a:pt x="2321909" y="1263137"/>
                  <a:pt x="1856666" y="987230"/>
                </a:cubicBezTo>
                <a:cubicBezTo>
                  <a:pt x="1468963" y="758745"/>
                  <a:pt x="1042490" y="642346"/>
                  <a:pt x="590170" y="642346"/>
                </a:cubicBezTo>
                <a:cubicBezTo>
                  <a:pt x="340317" y="642346"/>
                  <a:pt x="137850" y="676835"/>
                  <a:pt x="0" y="711323"/>
                </a:cubicBezTo>
                <a:cubicBezTo>
                  <a:pt x="460936" y="254352"/>
                  <a:pt x="1085568" y="0"/>
                  <a:pt x="174035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D16F080-4DE1-1B4E-A3A4-D517C468E38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353050" y="1684338"/>
            <a:ext cx="3228975" cy="3478212"/>
          </a:xfrm>
          <a:custGeom>
            <a:avLst/>
            <a:gdLst>
              <a:gd name="connsiteX0" fmla="*/ 2514295 w 3228975"/>
              <a:gd name="connsiteY0" fmla="*/ 0 h 3478212"/>
              <a:gd name="connsiteX1" fmla="*/ 3228975 w 3228975"/>
              <a:gd name="connsiteY1" fmla="*/ 1745571 h 3478212"/>
              <a:gd name="connsiteX2" fmla="*/ 2626233 w 3228975"/>
              <a:gd name="connsiteY2" fmla="*/ 3366151 h 3478212"/>
              <a:gd name="connsiteX3" fmla="*/ 1894332 w 3228975"/>
              <a:gd name="connsiteY3" fmla="*/ 3478212 h 3478212"/>
              <a:gd name="connsiteX4" fmla="*/ 684543 w 3228975"/>
              <a:gd name="connsiteY4" fmla="*/ 3150648 h 3478212"/>
              <a:gd name="connsiteX5" fmla="*/ 0 w 3228975"/>
              <a:gd name="connsiteY5" fmla="*/ 2366219 h 3478212"/>
              <a:gd name="connsiteX6" fmla="*/ 744817 w 3228975"/>
              <a:gd name="connsiteY6" fmla="*/ 2711023 h 3478212"/>
              <a:gd name="connsiteX7" fmla="*/ 774954 w 3228975"/>
              <a:gd name="connsiteY7" fmla="*/ 2715333 h 3478212"/>
              <a:gd name="connsiteX8" fmla="*/ 2238756 w 3228975"/>
              <a:gd name="connsiteY8" fmla="*/ 1857633 h 3478212"/>
              <a:gd name="connsiteX9" fmla="*/ 2578875 w 3228975"/>
              <a:gd name="connsiteY9" fmla="*/ 448246 h 3478212"/>
              <a:gd name="connsiteX10" fmla="*/ 2514295 w 3228975"/>
              <a:gd name="connsiteY10" fmla="*/ 0 h 347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28975" h="3478212">
                <a:moveTo>
                  <a:pt x="2514295" y="0"/>
                </a:moveTo>
                <a:cubicBezTo>
                  <a:pt x="2970657" y="465486"/>
                  <a:pt x="3228975" y="1090443"/>
                  <a:pt x="3228975" y="1745571"/>
                </a:cubicBezTo>
                <a:cubicBezTo>
                  <a:pt x="3228975" y="2340358"/>
                  <a:pt x="3013710" y="2917905"/>
                  <a:pt x="2626233" y="3366151"/>
                </a:cubicBezTo>
                <a:cubicBezTo>
                  <a:pt x="2565959" y="3387701"/>
                  <a:pt x="2281809" y="3478212"/>
                  <a:pt x="1894332" y="3478212"/>
                </a:cubicBezTo>
                <a:cubicBezTo>
                  <a:pt x="1463802" y="3478212"/>
                  <a:pt x="1054799" y="3370461"/>
                  <a:pt x="684543" y="3150648"/>
                </a:cubicBezTo>
                <a:cubicBezTo>
                  <a:pt x="361645" y="2961006"/>
                  <a:pt x="133465" y="2698093"/>
                  <a:pt x="0" y="2366219"/>
                </a:cubicBezTo>
                <a:cubicBezTo>
                  <a:pt x="180823" y="2577411"/>
                  <a:pt x="447751" y="2711023"/>
                  <a:pt x="744817" y="2711023"/>
                </a:cubicBezTo>
                <a:cubicBezTo>
                  <a:pt x="749122" y="2715333"/>
                  <a:pt x="757733" y="2715333"/>
                  <a:pt x="774954" y="2715333"/>
                </a:cubicBezTo>
                <a:cubicBezTo>
                  <a:pt x="934250" y="2715333"/>
                  <a:pt x="1760868" y="2672232"/>
                  <a:pt x="2238756" y="1857633"/>
                </a:cubicBezTo>
                <a:cubicBezTo>
                  <a:pt x="2557348" y="1323186"/>
                  <a:pt x="2600401" y="793050"/>
                  <a:pt x="2578875" y="448246"/>
                </a:cubicBezTo>
                <a:cubicBezTo>
                  <a:pt x="2570264" y="262913"/>
                  <a:pt x="2544432" y="112061"/>
                  <a:pt x="251429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FB174A1D-D0C0-0442-A0F2-35F2E5E04EC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13150" y="1692276"/>
            <a:ext cx="3228975" cy="3478213"/>
          </a:xfrm>
          <a:custGeom>
            <a:avLst/>
            <a:gdLst>
              <a:gd name="connsiteX0" fmla="*/ 1334643 w 3228975"/>
              <a:gd name="connsiteY0" fmla="*/ 0 h 3478213"/>
              <a:gd name="connsiteX1" fmla="*/ 2544432 w 3228975"/>
              <a:gd name="connsiteY1" fmla="*/ 327564 h 3478213"/>
              <a:gd name="connsiteX2" fmla="*/ 3228975 w 3228975"/>
              <a:gd name="connsiteY2" fmla="*/ 1116304 h 3478213"/>
              <a:gd name="connsiteX3" fmla="*/ 2484158 w 3228975"/>
              <a:gd name="connsiteY3" fmla="*/ 767190 h 3478213"/>
              <a:gd name="connsiteX4" fmla="*/ 2454021 w 3228975"/>
              <a:gd name="connsiteY4" fmla="*/ 767190 h 3478213"/>
              <a:gd name="connsiteX5" fmla="*/ 990219 w 3228975"/>
              <a:gd name="connsiteY5" fmla="*/ 1620580 h 3478213"/>
              <a:gd name="connsiteX6" fmla="*/ 650101 w 3228975"/>
              <a:gd name="connsiteY6" fmla="*/ 3029968 h 3478213"/>
              <a:gd name="connsiteX7" fmla="*/ 714680 w 3228975"/>
              <a:gd name="connsiteY7" fmla="*/ 3478213 h 3478213"/>
              <a:gd name="connsiteX8" fmla="*/ 0 w 3228975"/>
              <a:gd name="connsiteY8" fmla="*/ 1736952 h 3478213"/>
              <a:gd name="connsiteX9" fmla="*/ 602742 w 3228975"/>
              <a:gd name="connsiteY9" fmla="*/ 112062 h 3478213"/>
              <a:gd name="connsiteX10" fmla="*/ 1334643 w 3228975"/>
              <a:gd name="connsiteY10" fmla="*/ 0 h 347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28975" h="3478213">
                <a:moveTo>
                  <a:pt x="1334643" y="0"/>
                </a:moveTo>
                <a:cubicBezTo>
                  <a:pt x="1765173" y="0"/>
                  <a:pt x="2174177" y="112062"/>
                  <a:pt x="2544432" y="327564"/>
                </a:cubicBezTo>
                <a:cubicBezTo>
                  <a:pt x="2867330" y="517207"/>
                  <a:pt x="3095511" y="780120"/>
                  <a:pt x="3228975" y="1116304"/>
                </a:cubicBezTo>
                <a:cubicBezTo>
                  <a:pt x="3048153" y="900801"/>
                  <a:pt x="2781224" y="767190"/>
                  <a:pt x="2484158" y="767190"/>
                </a:cubicBezTo>
                <a:cubicBezTo>
                  <a:pt x="2479853" y="767190"/>
                  <a:pt x="2471242" y="767190"/>
                  <a:pt x="2454021" y="767190"/>
                </a:cubicBezTo>
                <a:cubicBezTo>
                  <a:pt x="2294725" y="767190"/>
                  <a:pt x="1468107" y="805980"/>
                  <a:pt x="990219" y="1620580"/>
                </a:cubicBezTo>
                <a:cubicBezTo>
                  <a:pt x="671627" y="2159337"/>
                  <a:pt x="628574" y="2685163"/>
                  <a:pt x="650101" y="3029968"/>
                </a:cubicBezTo>
                <a:cubicBezTo>
                  <a:pt x="658711" y="3215300"/>
                  <a:pt x="684543" y="3366152"/>
                  <a:pt x="714680" y="3478213"/>
                </a:cubicBezTo>
                <a:cubicBezTo>
                  <a:pt x="258318" y="3017037"/>
                  <a:pt x="0" y="2387770"/>
                  <a:pt x="0" y="1736952"/>
                </a:cubicBezTo>
                <a:cubicBezTo>
                  <a:pt x="0" y="1137854"/>
                  <a:pt x="215265" y="564617"/>
                  <a:pt x="602742" y="112062"/>
                </a:cubicBezTo>
                <a:cubicBezTo>
                  <a:pt x="663016" y="90511"/>
                  <a:pt x="947166" y="0"/>
                  <a:pt x="133464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1FD47B3-5E81-BD45-B235-9831E90CA68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363719" y="2684463"/>
            <a:ext cx="3473769" cy="3232150"/>
          </a:xfrm>
          <a:custGeom>
            <a:avLst/>
            <a:gdLst>
              <a:gd name="connsiteX0" fmla="*/ 1114164 w 3473769"/>
              <a:gd name="connsiteY0" fmla="*/ 0 h 3232150"/>
              <a:gd name="connsiteX1" fmla="*/ 765390 w 3473769"/>
              <a:gd name="connsiteY1" fmla="*/ 741240 h 3232150"/>
              <a:gd name="connsiteX2" fmla="*/ 851507 w 3473769"/>
              <a:gd name="connsiteY2" fmla="*/ 1292860 h 3232150"/>
              <a:gd name="connsiteX3" fmla="*/ 1617948 w 3473769"/>
              <a:gd name="connsiteY3" fmla="*/ 2240957 h 3232150"/>
              <a:gd name="connsiteX4" fmla="*/ 2883868 w 3473769"/>
              <a:gd name="connsiteY4" fmla="*/ 2585720 h 3232150"/>
              <a:gd name="connsiteX5" fmla="*/ 3473769 w 3473769"/>
              <a:gd name="connsiteY5" fmla="*/ 2516768 h 3232150"/>
              <a:gd name="connsiteX6" fmla="*/ 1734206 w 3473769"/>
              <a:gd name="connsiteY6" fmla="*/ 3232150 h 3232150"/>
              <a:gd name="connsiteX7" fmla="*/ 115207 w 3473769"/>
              <a:gd name="connsiteY7" fmla="*/ 2628815 h 3232150"/>
              <a:gd name="connsiteX8" fmla="*/ 3255 w 3473769"/>
              <a:gd name="connsiteY8" fmla="*/ 2029790 h 3232150"/>
              <a:gd name="connsiteX9" fmla="*/ 330499 w 3473769"/>
              <a:gd name="connsiteY9" fmla="*/ 680906 h 3232150"/>
              <a:gd name="connsiteX10" fmla="*/ 1114164 w 3473769"/>
              <a:gd name="connsiteY10" fmla="*/ 0 h 323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3769" h="3232150">
                <a:moveTo>
                  <a:pt x="1114164" y="0"/>
                </a:moveTo>
                <a:cubicBezTo>
                  <a:pt x="903177" y="176691"/>
                  <a:pt x="765390" y="443882"/>
                  <a:pt x="765390" y="741240"/>
                </a:cubicBezTo>
                <a:cubicBezTo>
                  <a:pt x="765390" y="767097"/>
                  <a:pt x="756778" y="995502"/>
                  <a:pt x="851507" y="1292860"/>
                </a:cubicBezTo>
                <a:cubicBezTo>
                  <a:pt x="946236" y="1572980"/>
                  <a:pt x="1152916" y="1965147"/>
                  <a:pt x="1617948" y="2240957"/>
                </a:cubicBezTo>
                <a:cubicBezTo>
                  <a:pt x="2005475" y="2469363"/>
                  <a:pt x="2431754" y="2585720"/>
                  <a:pt x="2883868" y="2585720"/>
                </a:cubicBezTo>
                <a:cubicBezTo>
                  <a:pt x="3133607" y="2585720"/>
                  <a:pt x="3335982" y="2551244"/>
                  <a:pt x="3473769" y="2516768"/>
                </a:cubicBezTo>
                <a:cubicBezTo>
                  <a:pt x="3013043" y="2973578"/>
                  <a:pt x="2388695" y="3232150"/>
                  <a:pt x="1734206" y="3232150"/>
                </a:cubicBezTo>
                <a:cubicBezTo>
                  <a:pt x="1139999" y="3232150"/>
                  <a:pt x="563015" y="3016673"/>
                  <a:pt x="115207" y="2628815"/>
                </a:cubicBezTo>
                <a:cubicBezTo>
                  <a:pt x="93677" y="2577101"/>
                  <a:pt x="20478" y="2348696"/>
                  <a:pt x="3255" y="2029790"/>
                </a:cubicBezTo>
                <a:cubicBezTo>
                  <a:pt x="-13969" y="1697956"/>
                  <a:pt x="29090" y="1193741"/>
                  <a:pt x="330499" y="680906"/>
                </a:cubicBezTo>
                <a:cubicBezTo>
                  <a:pt x="550097" y="310287"/>
                  <a:pt x="847201" y="107738"/>
                  <a:pt x="111416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04EBAD1B-8F3B-5645-93CF-BE4025C5957F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D2714AF1-3CA4-AE47-AE6B-A94BA07C74E2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F304ADE3-D61B-2C42-81B9-3128207C0F22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F3DB4B-675B-5B48-B6DB-F0B50A6B1D87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82470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4DE4EA1-4224-4C4D-A076-9E3C1B834FC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86175" y="2481264"/>
            <a:ext cx="2828925" cy="3355975"/>
          </a:xfrm>
          <a:custGeom>
            <a:avLst/>
            <a:gdLst>
              <a:gd name="connsiteX0" fmla="*/ 1120548 w 2828925"/>
              <a:gd name="connsiteY0" fmla="*/ 0 h 3355975"/>
              <a:gd name="connsiteX1" fmla="*/ 812857 w 2828925"/>
              <a:gd name="connsiteY1" fmla="*/ 947029 h 3355975"/>
              <a:gd name="connsiteX2" fmla="*/ 890928 w 2828925"/>
              <a:gd name="connsiteY2" fmla="*/ 1480307 h 3355975"/>
              <a:gd name="connsiteX3" fmla="*/ 1667045 w 2828925"/>
              <a:gd name="connsiteY3" fmla="*/ 2638808 h 3355975"/>
              <a:gd name="connsiteX4" fmla="*/ 2787593 w 2828925"/>
              <a:gd name="connsiteY4" fmla="*/ 3342183 h 3355975"/>
              <a:gd name="connsiteX5" fmla="*/ 2828925 w 2828925"/>
              <a:gd name="connsiteY5" fmla="*/ 3355975 h 3355975"/>
              <a:gd name="connsiteX6" fmla="*/ 1290468 w 2828925"/>
              <a:gd name="connsiteY6" fmla="*/ 3355975 h 3355975"/>
              <a:gd name="connsiteX7" fmla="*/ 0 w 2828925"/>
              <a:gd name="connsiteY7" fmla="*/ 2064155 h 3355975"/>
              <a:gd name="connsiteX8" fmla="*/ 0 w 2828925"/>
              <a:gd name="connsiteY8" fmla="*/ 2031974 h 3355975"/>
              <a:gd name="connsiteX9" fmla="*/ 817449 w 2828925"/>
              <a:gd name="connsiteY9" fmla="*/ 298820 h 3355975"/>
              <a:gd name="connsiteX10" fmla="*/ 1120548 w 2828925"/>
              <a:gd name="connsiteY10" fmla="*/ 0 h 335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28925" h="3355975">
                <a:moveTo>
                  <a:pt x="1120548" y="0"/>
                </a:moveTo>
                <a:cubicBezTo>
                  <a:pt x="927667" y="266639"/>
                  <a:pt x="812857" y="593043"/>
                  <a:pt x="812857" y="947029"/>
                </a:cubicBezTo>
                <a:cubicBezTo>
                  <a:pt x="808265" y="974612"/>
                  <a:pt x="799080" y="1181487"/>
                  <a:pt x="890928" y="1480307"/>
                </a:cubicBezTo>
                <a:cubicBezTo>
                  <a:pt x="982776" y="1765335"/>
                  <a:pt x="1189435" y="2202071"/>
                  <a:pt x="1667045" y="2638808"/>
                </a:cubicBezTo>
                <a:cubicBezTo>
                  <a:pt x="2020661" y="2960614"/>
                  <a:pt x="2397239" y="3199669"/>
                  <a:pt x="2787593" y="3342183"/>
                </a:cubicBezTo>
                <a:cubicBezTo>
                  <a:pt x="2801371" y="3346781"/>
                  <a:pt x="2815148" y="3351378"/>
                  <a:pt x="2828925" y="3355975"/>
                </a:cubicBezTo>
                <a:cubicBezTo>
                  <a:pt x="2828925" y="3355975"/>
                  <a:pt x="2828925" y="3355975"/>
                  <a:pt x="1290468" y="3355975"/>
                </a:cubicBezTo>
                <a:cubicBezTo>
                  <a:pt x="578644" y="3355975"/>
                  <a:pt x="0" y="2776725"/>
                  <a:pt x="0" y="2064155"/>
                </a:cubicBezTo>
                <a:cubicBezTo>
                  <a:pt x="0" y="2064155"/>
                  <a:pt x="0" y="2064155"/>
                  <a:pt x="0" y="2031974"/>
                </a:cubicBezTo>
                <a:cubicBezTo>
                  <a:pt x="4593" y="1825099"/>
                  <a:pt x="87256" y="1094140"/>
                  <a:pt x="817449" y="298820"/>
                </a:cubicBezTo>
                <a:cubicBezTo>
                  <a:pt x="918482" y="183889"/>
                  <a:pt x="1024108" y="87347"/>
                  <a:pt x="112054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A73C25E-BE27-274A-A119-EDBC7C85D5E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151438" y="3005138"/>
            <a:ext cx="3348037" cy="2832100"/>
          </a:xfrm>
          <a:custGeom>
            <a:avLst/>
            <a:gdLst>
              <a:gd name="connsiteX0" fmla="*/ 3348037 w 3348037"/>
              <a:gd name="connsiteY0" fmla="*/ 0 h 2832100"/>
              <a:gd name="connsiteX1" fmla="*/ 3348037 w 3348037"/>
              <a:gd name="connsiteY1" fmla="*/ 1540184 h 2832100"/>
              <a:gd name="connsiteX2" fmla="*/ 2057504 w 3348037"/>
              <a:gd name="connsiteY2" fmla="*/ 2832100 h 2832100"/>
              <a:gd name="connsiteX3" fmla="*/ 2020763 w 3348037"/>
              <a:gd name="connsiteY3" fmla="*/ 2832100 h 2832100"/>
              <a:gd name="connsiteX4" fmla="*/ 289337 w 3348037"/>
              <a:gd name="connsiteY4" fmla="*/ 2013734 h 2832100"/>
              <a:gd name="connsiteX5" fmla="*/ 0 w 3348037"/>
              <a:gd name="connsiteY5" fmla="*/ 1710294 h 2832100"/>
              <a:gd name="connsiteX6" fmla="*/ 936899 w 3348037"/>
              <a:gd name="connsiteY6" fmla="*/ 2018331 h 2832100"/>
              <a:gd name="connsiteX7" fmla="*/ 987419 w 3348037"/>
              <a:gd name="connsiteY7" fmla="*/ 2022929 h 2832100"/>
              <a:gd name="connsiteX8" fmla="*/ 2631585 w 3348037"/>
              <a:gd name="connsiteY8" fmla="*/ 1163184 h 2832100"/>
              <a:gd name="connsiteX9" fmla="*/ 3334259 w 3348037"/>
              <a:gd name="connsiteY9" fmla="*/ 41378 h 2832100"/>
              <a:gd name="connsiteX10" fmla="*/ 3348037 w 3348037"/>
              <a:gd name="connsiteY10" fmla="*/ 0 h 283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8037" h="2832100">
                <a:moveTo>
                  <a:pt x="3348037" y="0"/>
                </a:moveTo>
                <a:cubicBezTo>
                  <a:pt x="3348037" y="0"/>
                  <a:pt x="3348037" y="0"/>
                  <a:pt x="3348037" y="1540184"/>
                </a:cubicBezTo>
                <a:cubicBezTo>
                  <a:pt x="3348037" y="2252807"/>
                  <a:pt x="2769364" y="2832100"/>
                  <a:pt x="2057504" y="2832100"/>
                </a:cubicBezTo>
                <a:cubicBezTo>
                  <a:pt x="2057504" y="2832100"/>
                  <a:pt x="2057504" y="2832100"/>
                  <a:pt x="2020763" y="2832100"/>
                </a:cubicBezTo>
                <a:cubicBezTo>
                  <a:pt x="1814094" y="2827503"/>
                  <a:pt x="1088457" y="2744746"/>
                  <a:pt x="289337" y="2013734"/>
                </a:cubicBezTo>
                <a:cubicBezTo>
                  <a:pt x="179113" y="1912587"/>
                  <a:pt x="82668" y="1811441"/>
                  <a:pt x="0" y="1710294"/>
                </a:cubicBezTo>
                <a:cubicBezTo>
                  <a:pt x="261781" y="1903392"/>
                  <a:pt x="587859" y="2018331"/>
                  <a:pt x="936899" y="2018331"/>
                </a:cubicBezTo>
                <a:cubicBezTo>
                  <a:pt x="946085" y="2018331"/>
                  <a:pt x="959863" y="2022929"/>
                  <a:pt x="987419" y="2022929"/>
                </a:cubicBezTo>
                <a:cubicBezTo>
                  <a:pt x="1189495" y="2022929"/>
                  <a:pt x="1905947" y="1958563"/>
                  <a:pt x="2631585" y="1163184"/>
                </a:cubicBezTo>
                <a:cubicBezTo>
                  <a:pt x="2953070" y="813769"/>
                  <a:pt x="3191887" y="432171"/>
                  <a:pt x="3334259" y="41378"/>
                </a:cubicBezTo>
                <a:cubicBezTo>
                  <a:pt x="3338852" y="27586"/>
                  <a:pt x="3343444" y="13793"/>
                  <a:pt x="33480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144BBC1-461B-F649-97F4-1E874A205B6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86175" y="1019175"/>
            <a:ext cx="3348038" cy="2832100"/>
          </a:xfrm>
          <a:custGeom>
            <a:avLst/>
            <a:gdLst>
              <a:gd name="connsiteX0" fmla="*/ 1290533 w 3348038"/>
              <a:gd name="connsiteY0" fmla="*/ 0 h 2832100"/>
              <a:gd name="connsiteX1" fmla="*/ 1327275 w 3348038"/>
              <a:gd name="connsiteY1" fmla="*/ 0 h 2832100"/>
              <a:gd name="connsiteX2" fmla="*/ 3058702 w 3348038"/>
              <a:gd name="connsiteY2" fmla="*/ 818367 h 2832100"/>
              <a:gd name="connsiteX3" fmla="*/ 3348038 w 3348038"/>
              <a:gd name="connsiteY3" fmla="*/ 1121806 h 2832100"/>
              <a:gd name="connsiteX4" fmla="*/ 2411139 w 3348038"/>
              <a:gd name="connsiteY4" fmla="*/ 813769 h 2832100"/>
              <a:gd name="connsiteX5" fmla="*/ 2360620 w 3348038"/>
              <a:gd name="connsiteY5" fmla="*/ 813769 h 2832100"/>
              <a:gd name="connsiteX6" fmla="*/ 716453 w 3348038"/>
              <a:gd name="connsiteY6" fmla="*/ 1668916 h 2832100"/>
              <a:gd name="connsiteX7" fmla="*/ 13778 w 3348038"/>
              <a:gd name="connsiteY7" fmla="*/ 2795320 h 2832100"/>
              <a:gd name="connsiteX8" fmla="*/ 0 w 3348038"/>
              <a:gd name="connsiteY8" fmla="*/ 2832100 h 2832100"/>
              <a:gd name="connsiteX9" fmla="*/ 0 w 3348038"/>
              <a:gd name="connsiteY9" fmla="*/ 1296514 h 2832100"/>
              <a:gd name="connsiteX10" fmla="*/ 1290533 w 3348038"/>
              <a:gd name="connsiteY10" fmla="*/ 0 h 283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8038" h="2832100">
                <a:moveTo>
                  <a:pt x="1290533" y="0"/>
                </a:moveTo>
                <a:cubicBezTo>
                  <a:pt x="1290533" y="0"/>
                  <a:pt x="1290533" y="0"/>
                  <a:pt x="1327275" y="0"/>
                </a:cubicBezTo>
                <a:cubicBezTo>
                  <a:pt x="1533944" y="9195"/>
                  <a:pt x="2259581" y="87354"/>
                  <a:pt x="3058702" y="818367"/>
                </a:cubicBezTo>
                <a:cubicBezTo>
                  <a:pt x="3168925" y="919513"/>
                  <a:pt x="3265371" y="1020660"/>
                  <a:pt x="3348038" y="1121806"/>
                </a:cubicBezTo>
                <a:cubicBezTo>
                  <a:pt x="3086257" y="928708"/>
                  <a:pt x="2760180" y="813769"/>
                  <a:pt x="2411139" y="813769"/>
                </a:cubicBezTo>
                <a:cubicBezTo>
                  <a:pt x="2401953" y="813769"/>
                  <a:pt x="2388175" y="813769"/>
                  <a:pt x="2360620" y="813769"/>
                </a:cubicBezTo>
                <a:cubicBezTo>
                  <a:pt x="2158543" y="813769"/>
                  <a:pt x="1442091" y="873537"/>
                  <a:pt x="716453" y="1668916"/>
                </a:cubicBezTo>
                <a:cubicBezTo>
                  <a:pt x="394968" y="2022929"/>
                  <a:pt x="156150" y="2399929"/>
                  <a:pt x="13778" y="2795320"/>
                </a:cubicBezTo>
                <a:cubicBezTo>
                  <a:pt x="9185" y="2804515"/>
                  <a:pt x="4593" y="2818307"/>
                  <a:pt x="0" y="2832100"/>
                </a:cubicBezTo>
                <a:cubicBezTo>
                  <a:pt x="0" y="2832100"/>
                  <a:pt x="0" y="2832100"/>
                  <a:pt x="0" y="1296514"/>
                </a:cubicBezTo>
                <a:cubicBezTo>
                  <a:pt x="0" y="579293"/>
                  <a:pt x="578673" y="0"/>
                  <a:pt x="129053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AF34E7D-3A01-0047-B0A5-2469E383A0B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670550" y="1019176"/>
            <a:ext cx="2828925" cy="3355975"/>
          </a:xfrm>
          <a:custGeom>
            <a:avLst/>
            <a:gdLst>
              <a:gd name="connsiteX0" fmla="*/ 0 w 2828925"/>
              <a:gd name="connsiteY0" fmla="*/ 0 h 3355975"/>
              <a:gd name="connsiteX1" fmla="*/ 1538458 w 2828925"/>
              <a:gd name="connsiteY1" fmla="*/ 0 h 3355975"/>
              <a:gd name="connsiteX2" fmla="*/ 2828925 w 2828925"/>
              <a:gd name="connsiteY2" fmla="*/ 1296418 h 3355975"/>
              <a:gd name="connsiteX3" fmla="*/ 2828925 w 2828925"/>
              <a:gd name="connsiteY3" fmla="*/ 1328599 h 3355975"/>
              <a:gd name="connsiteX4" fmla="*/ 2011476 w 2828925"/>
              <a:gd name="connsiteY4" fmla="*/ 3061753 h 3355975"/>
              <a:gd name="connsiteX5" fmla="*/ 1708377 w 2828925"/>
              <a:gd name="connsiteY5" fmla="*/ 3355975 h 3355975"/>
              <a:gd name="connsiteX6" fmla="*/ 2016068 w 2828925"/>
              <a:gd name="connsiteY6" fmla="*/ 2413544 h 3355975"/>
              <a:gd name="connsiteX7" fmla="*/ 1937998 w 2828925"/>
              <a:gd name="connsiteY7" fmla="*/ 1880266 h 3355975"/>
              <a:gd name="connsiteX8" fmla="*/ 1161880 w 2828925"/>
              <a:gd name="connsiteY8" fmla="*/ 717167 h 3355975"/>
              <a:gd name="connsiteX9" fmla="*/ 41332 w 2828925"/>
              <a:gd name="connsiteY9" fmla="*/ 13792 h 3355975"/>
              <a:gd name="connsiteX10" fmla="*/ 0 w 2828925"/>
              <a:gd name="connsiteY10" fmla="*/ 0 h 335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28925" h="3355975">
                <a:moveTo>
                  <a:pt x="0" y="0"/>
                </a:moveTo>
                <a:cubicBezTo>
                  <a:pt x="0" y="0"/>
                  <a:pt x="0" y="0"/>
                  <a:pt x="1538458" y="0"/>
                </a:cubicBezTo>
                <a:cubicBezTo>
                  <a:pt x="2250281" y="0"/>
                  <a:pt x="2828925" y="579251"/>
                  <a:pt x="2828925" y="1296418"/>
                </a:cubicBezTo>
                <a:cubicBezTo>
                  <a:pt x="2828925" y="1296418"/>
                  <a:pt x="2828925" y="1296418"/>
                  <a:pt x="2828925" y="1328599"/>
                </a:cubicBezTo>
                <a:cubicBezTo>
                  <a:pt x="2824332" y="1535474"/>
                  <a:pt x="2741669" y="2261835"/>
                  <a:pt x="2011476" y="3061753"/>
                </a:cubicBezTo>
                <a:cubicBezTo>
                  <a:pt x="1910443" y="3172086"/>
                  <a:pt x="1809410" y="3268628"/>
                  <a:pt x="1708377" y="3355975"/>
                </a:cubicBezTo>
                <a:cubicBezTo>
                  <a:pt x="1901258" y="3089336"/>
                  <a:pt x="2016068" y="2762933"/>
                  <a:pt x="2016068" y="2413544"/>
                </a:cubicBezTo>
                <a:cubicBezTo>
                  <a:pt x="2020661" y="2381363"/>
                  <a:pt x="2029846" y="2179086"/>
                  <a:pt x="1937998" y="1880266"/>
                </a:cubicBezTo>
                <a:cubicBezTo>
                  <a:pt x="1846149" y="1590641"/>
                  <a:pt x="1639491" y="1153904"/>
                  <a:pt x="1161880" y="717167"/>
                </a:cubicBezTo>
                <a:cubicBezTo>
                  <a:pt x="808265" y="395362"/>
                  <a:pt x="431687" y="156306"/>
                  <a:pt x="41332" y="13792"/>
                </a:cubicBezTo>
                <a:cubicBezTo>
                  <a:pt x="27555" y="9195"/>
                  <a:pt x="13777" y="459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EEC85DF5-06E3-0446-902A-5B3B7FB626D9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5833EBB6-9CA7-B444-8FB6-2389D448788C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6B5E5ED3-B42C-1D42-9DBA-025FC93AB678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A25691-7544-D049-8838-5222C2765D5F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131590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951BC47-AB28-744E-9524-0E2462F6D77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12535" y="3554413"/>
            <a:ext cx="2367578" cy="2366956"/>
          </a:xfrm>
          <a:custGeom>
            <a:avLst/>
            <a:gdLst>
              <a:gd name="connsiteX0" fmla="*/ 131756 w 2367578"/>
              <a:gd name="connsiteY0" fmla="*/ 0 h 2366956"/>
              <a:gd name="connsiteX1" fmla="*/ 1078693 w 2367578"/>
              <a:gd name="connsiteY1" fmla="*/ 0 h 2366956"/>
              <a:gd name="connsiteX2" fmla="*/ 1240899 w 2367578"/>
              <a:gd name="connsiteY2" fmla="*/ 136085 h 2366956"/>
              <a:gd name="connsiteX3" fmla="*/ 2227291 w 2367578"/>
              <a:gd name="connsiteY3" fmla="*/ 1123798 h 2366956"/>
              <a:gd name="connsiteX4" fmla="*/ 2367578 w 2367578"/>
              <a:gd name="connsiteY4" fmla="*/ 1286221 h 2366956"/>
              <a:gd name="connsiteX5" fmla="*/ 2367578 w 2367578"/>
              <a:gd name="connsiteY5" fmla="*/ 2234425 h 2366956"/>
              <a:gd name="connsiteX6" fmla="*/ 2227291 w 2367578"/>
              <a:gd name="connsiteY6" fmla="*/ 2366120 h 2366956"/>
              <a:gd name="connsiteX7" fmla="*/ 237 w 2367578"/>
              <a:gd name="connsiteY7" fmla="*/ 140475 h 2366956"/>
              <a:gd name="connsiteX8" fmla="*/ 131756 w 2367578"/>
              <a:gd name="connsiteY8" fmla="*/ 0 h 2366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7578" h="2366956">
                <a:moveTo>
                  <a:pt x="131756" y="0"/>
                </a:moveTo>
                <a:cubicBezTo>
                  <a:pt x="131756" y="0"/>
                  <a:pt x="131756" y="0"/>
                  <a:pt x="1078693" y="0"/>
                </a:cubicBezTo>
                <a:cubicBezTo>
                  <a:pt x="1157604" y="0"/>
                  <a:pt x="1227747" y="61458"/>
                  <a:pt x="1240899" y="136085"/>
                </a:cubicBezTo>
                <a:cubicBezTo>
                  <a:pt x="1341730" y="632136"/>
                  <a:pt x="1731903" y="1022831"/>
                  <a:pt x="2227291" y="1123798"/>
                </a:cubicBezTo>
                <a:cubicBezTo>
                  <a:pt x="2301819" y="1141357"/>
                  <a:pt x="2367578" y="1207204"/>
                  <a:pt x="2367578" y="1286221"/>
                </a:cubicBezTo>
                <a:cubicBezTo>
                  <a:pt x="2367578" y="1286221"/>
                  <a:pt x="2367578" y="1286221"/>
                  <a:pt x="2367578" y="2234425"/>
                </a:cubicBezTo>
                <a:cubicBezTo>
                  <a:pt x="2367578" y="2313442"/>
                  <a:pt x="2301819" y="2374900"/>
                  <a:pt x="2227291" y="2366120"/>
                </a:cubicBezTo>
                <a:cubicBezTo>
                  <a:pt x="1052389" y="2247595"/>
                  <a:pt x="122988" y="1312560"/>
                  <a:pt x="237" y="140475"/>
                </a:cubicBezTo>
                <a:cubicBezTo>
                  <a:pt x="-4147" y="61458"/>
                  <a:pt x="52845" y="0"/>
                  <a:pt x="1317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89A6719-9F0E-2148-9B62-0694D923B45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13475" y="3554413"/>
            <a:ext cx="2368554" cy="2366956"/>
          </a:xfrm>
          <a:custGeom>
            <a:avLst/>
            <a:gdLst>
              <a:gd name="connsiteX0" fmla="*/ 1289091 w 2368554"/>
              <a:gd name="connsiteY0" fmla="*/ 0 h 2366956"/>
              <a:gd name="connsiteX1" fmla="*/ 2236179 w 2368554"/>
              <a:gd name="connsiteY1" fmla="*/ 0 h 2366956"/>
              <a:gd name="connsiteX2" fmla="*/ 2367719 w 2368554"/>
              <a:gd name="connsiteY2" fmla="*/ 140475 h 2366956"/>
              <a:gd name="connsiteX3" fmla="*/ 140309 w 2368554"/>
              <a:gd name="connsiteY3" fmla="*/ 2366120 h 2366956"/>
              <a:gd name="connsiteX4" fmla="*/ 0 w 2368554"/>
              <a:gd name="connsiteY4" fmla="*/ 2234425 h 2366956"/>
              <a:gd name="connsiteX5" fmla="*/ 0 w 2368554"/>
              <a:gd name="connsiteY5" fmla="*/ 1286221 h 2366956"/>
              <a:gd name="connsiteX6" fmla="*/ 140309 w 2368554"/>
              <a:gd name="connsiteY6" fmla="*/ 1123798 h 2366956"/>
              <a:gd name="connsiteX7" fmla="*/ 1126859 w 2368554"/>
              <a:gd name="connsiteY7" fmla="*/ 136085 h 2366956"/>
              <a:gd name="connsiteX8" fmla="*/ 1289091 w 2368554"/>
              <a:gd name="connsiteY8" fmla="*/ 0 h 2366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8554" h="2366956">
                <a:moveTo>
                  <a:pt x="1289091" y="0"/>
                </a:moveTo>
                <a:cubicBezTo>
                  <a:pt x="1289091" y="0"/>
                  <a:pt x="1289091" y="0"/>
                  <a:pt x="2236179" y="0"/>
                </a:cubicBezTo>
                <a:cubicBezTo>
                  <a:pt x="2315103" y="0"/>
                  <a:pt x="2376488" y="61458"/>
                  <a:pt x="2367719" y="140475"/>
                </a:cubicBezTo>
                <a:cubicBezTo>
                  <a:pt x="2244948" y="1312560"/>
                  <a:pt x="1315399" y="2247595"/>
                  <a:pt x="140309" y="2366120"/>
                </a:cubicBezTo>
                <a:cubicBezTo>
                  <a:pt x="65770" y="2374900"/>
                  <a:pt x="0" y="2313442"/>
                  <a:pt x="0" y="2234425"/>
                </a:cubicBezTo>
                <a:cubicBezTo>
                  <a:pt x="0" y="2234425"/>
                  <a:pt x="0" y="2234425"/>
                  <a:pt x="0" y="1286221"/>
                </a:cubicBezTo>
                <a:cubicBezTo>
                  <a:pt x="0" y="1207204"/>
                  <a:pt x="65770" y="1141357"/>
                  <a:pt x="140309" y="1123798"/>
                </a:cubicBezTo>
                <a:cubicBezTo>
                  <a:pt x="635777" y="1022831"/>
                  <a:pt x="1026012" y="632136"/>
                  <a:pt x="1126859" y="136085"/>
                </a:cubicBezTo>
                <a:cubicBezTo>
                  <a:pt x="1140013" y="61458"/>
                  <a:pt x="1210168" y="0"/>
                  <a:pt x="128909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0BA5B7C-5A3A-1B4F-977B-DF7FEE347A9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213475" y="950919"/>
            <a:ext cx="2368554" cy="2366957"/>
          </a:xfrm>
          <a:custGeom>
            <a:avLst/>
            <a:gdLst>
              <a:gd name="connsiteX0" fmla="*/ 140309 w 2368554"/>
              <a:gd name="connsiteY0" fmla="*/ 837 h 2366957"/>
              <a:gd name="connsiteX1" fmla="*/ 2367719 w 2368554"/>
              <a:gd name="connsiteY1" fmla="*/ 2226483 h 2366957"/>
              <a:gd name="connsiteX2" fmla="*/ 2236179 w 2368554"/>
              <a:gd name="connsiteY2" fmla="*/ 2366957 h 2366957"/>
              <a:gd name="connsiteX3" fmla="*/ 1289091 w 2368554"/>
              <a:gd name="connsiteY3" fmla="*/ 2366957 h 2366957"/>
              <a:gd name="connsiteX4" fmla="*/ 1126859 w 2368554"/>
              <a:gd name="connsiteY4" fmla="*/ 2230872 h 2366957"/>
              <a:gd name="connsiteX5" fmla="*/ 140309 w 2368554"/>
              <a:gd name="connsiteY5" fmla="*/ 1243160 h 2366957"/>
              <a:gd name="connsiteX6" fmla="*/ 0 w 2368554"/>
              <a:gd name="connsiteY6" fmla="*/ 1080736 h 2366957"/>
              <a:gd name="connsiteX7" fmla="*/ 0 w 2368554"/>
              <a:gd name="connsiteY7" fmla="*/ 132532 h 2366957"/>
              <a:gd name="connsiteX8" fmla="*/ 140309 w 2368554"/>
              <a:gd name="connsiteY8" fmla="*/ 837 h 236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8554" h="2366957">
                <a:moveTo>
                  <a:pt x="140309" y="837"/>
                </a:moveTo>
                <a:cubicBezTo>
                  <a:pt x="1315399" y="119362"/>
                  <a:pt x="2244948" y="1054397"/>
                  <a:pt x="2367719" y="2226483"/>
                </a:cubicBezTo>
                <a:cubicBezTo>
                  <a:pt x="2376488" y="2305499"/>
                  <a:pt x="2315103" y="2366957"/>
                  <a:pt x="2236179" y="2366957"/>
                </a:cubicBezTo>
                <a:cubicBezTo>
                  <a:pt x="2236179" y="2366957"/>
                  <a:pt x="2236179" y="2366957"/>
                  <a:pt x="1289091" y="2366957"/>
                </a:cubicBezTo>
                <a:cubicBezTo>
                  <a:pt x="1210168" y="2366957"/>
                  <a:pt x="1140013" y="2305499"/>
                  <a:pt x="1126859" y="2230872"/>
                </a:cubicBezTo>
                <a:cubicBezTo>
                  <a:pt x="1026012" y="1734821"/>
                  <a:pt x="635777" y="1344126"/>
                  <a:pt x="140309" y="1243160"/>
                </a:cubicBezTo>
                <a:cubicBezTo>
                  <a:pt x="65770" y="1225600"/>
                  <a:pt x="0" y="1159753"/>
                  <a:pt x="0" y="1080736"/>
                </a:cubicBezTo>
                <a:cubicBezTo>
                  <a:pt x="0" y="1080736"/>
                  <a:pt x="0" y="1080736"/>
                  <a:pt x="0" y="132532"/>
                </a:cubicBezTo>
                <a:cubicBezTo>
                  <a:pt x="0" y="53515"/>
                  <a:pt x="65770" y="-7943"/>
                  <a:pt x="140309" y="83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F3658A71-FFAA-D647-8F22-6B430D3E9C8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12535" y="950919"/>
            <a:ext cx="2367578" cy="2366957"/>
          </a:xfrm>
          <a:custGeom>
            <a:avLst/>
            <a:gdLst>
              <a:gd name="connsiteX0" fmla="*/ 2227291 w 2367578"/>
              <a:gd name="connsiteY0" fmla="*/ 837 h 2366957"/>
              <a:gd name="connsiteX1" fmla="*/ 2367578 w 2367578"/>
              <a:gd name="connsiteY1" fmla="*/ 132532 h 2366957"/>
              <a:gd name="connsiteX2" fmla="*/ 2367578 w 2367578"/>
              <a:gd name="connsiteY2" fmla="*/ 1080736 h 2366957"/>
              <a:gd name="connsiteX3" fmla="*/ 2227291 w 2367578"/>
              <a:gd name="connsiteY3" fmla="*/ 1243160 h 2366957"/>
              <a:gd name="connsiteX4" fmla="*/ 1240899 w 2367578"/>
              <a:gd name="connsiteY4" fmla="*/ 2230872 h 2366957"/>
              <a:gd name="connsiteX5" fmla="*/ 1078693 w 2367578"/>
              <a:gd name="connsiteY5" fmla="*/ 2366957 h 2366957"/>
              <a:gd name="connsiteX6" fmla="*/ 131756 w 2367578"/>
              <a:gd name="connsiteY6" fmla="*/ 2366957 h 2366957"/>
              <a:gd name="connsiteX7" fmla="*/ 237 w 2367578"/>
              <a:gd name="connsiteY7" fmla="*/ 2226483 h 2366957"/>
              <a:gd name="connsiteX8" fmla="*/ 2227291 w 2367578"/>
              <a:gd name="connsiteY8" fmla="*/ 837 h 236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7578" h="2366957">
                <a:moveTo>
                  <a:pt x="2227291" y="837"/>
                </a:moveTo>
                <a:cubicBezTo>
                  <a:pt x="2301819" y="-7943"/>
                  <a:pt x="2367578" y="53515"/>
                  <a:pt x="2367578" y="132532"/>
                </a:cubicBezTo>
                <a:cubicBezTo>
                  <a:pt x="2367578" y="132532"/>
                  <a:pt x="2367578" y="132532"/>
                  <a:pt x="2367578" y="1080736"/>
                </a:cubicBezTo>
                <a:cubicBezTo>
                  <a:pt x="2367578" y="1159753"/>
                  <a:pt x="2301819" y="1225600"/>
                  <a:pt x="2227291" y="1243160"/>
                </a:cubicBezTo>
                <a:cubicBezTo>
                  <a:pt x="1731903" y="1344126"/>
                  <a:pt x="1341730" y="1734821"/>
                  <a:pt x="1240899" y="2230872"/>
                </a:cubicBezTo>
                <a:cubicBezTo>
                  <a:pt x="1227747" y="2305499"/>
                  <a:pt x="1157604" y="2366957"/>
                  <a:pt x="1078693" y="2366957"/>
                </a:cubicBezTo>
                <a:cubicBezTo>
                  <a:pt x="1078693" y="2366957"/>
                  <a:pt x="1078693" y="2366957"/>
                  <a:pt x="131756" y="2366957"/>
                </a:cubicBezTo>
                <a:cubicBezTo>
                  <a:pt x="52845" y="2366957"/>
                  <a:pt x="-4147" y="2305499"/>
                  <a:pt x="237" y="2226483"/>
                </a:cubicBezTo>
                <a:cubicBezTo>
                  <a:pt x="122988" y="1054397"/>
                  <a:pt x="1052389" y="119362"/>
                  <a:pt x="2227291" y="83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D8059C80-CF2F-F742-88FD-1B461E25ED0D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BC232C32-79EE-FA46-90A8-65178C947FAC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87875732-100B-0F47-97F8-6FB14D074287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9BA33E-87D4-5941-9BB0-C7E1F8DDB9E2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279772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7A0787F-B3C1-3446-A694-5CF5F43B3AF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10300" y="942975"/>
            <a:ext cx="2371725" cy="2844800"/>
          </a:xfrm>
          <a:custGeom>
            <a:avLst/>
            <a:gdLst>
              <a:gd name="connsiteX0" fmla="*/ 8867 w 2371725"/>
              <a:gd name="connsiteY0" fmla="*/ 0 h 2844800"/>
              <a:gd name="connsiteX1" fmla="*/ 2371725 w 2371725"/>
              <a:gd name="connsiteY1" fmla="*/ 2440936 h 2844800"/>
              <a:gd name="connsiteX2" fmla="*/ 1680157 w 2371725"/>
              <a:gd name="connsiteY2" fmla="*/ 2844800 h 2844800"/>
              <a:gd name="connsiteX3" fmla="*/ 988588 w 2371725"/>
              <a:gd name="connsiteY3" fmla="*/ 2436498 h 2844800"/>
              <a:gd name="connsiteX4" fmla="*/ 0 w 2371725"/>
              <a:gd name="connsiteY4" fmla="*/ 1389115 h 2844800"/>
              <a:gd name="connsiteX5" fmla="*/ 412281 w 2371725"/>
              <a:gd name="connsiteY5" fmla="*/ 687900 h 2844800"/>
              <a:gd name="connsiteX6" fmla="*/ 8867 w 2371725"/>
              <a:gd name="connsiteY6" fmla="*/ 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1725" h="2844800">
                <a:moveTo>
                  <a:pt x="8867" y="0"/>
                </a:moveTo>
                <a:cubicBezTo>
                  <a:pt x="1307774" y="62133"/>
                  <a:pt x="2349559" y="1127269"/>
                  <a:pt x="2371725" y="2440936"/>
                </a:cubicBezTo>
                <a:lnTo>
                  <a:pt x="1680157" y="2844800"/>
                </a:lnTo>
                <a:cubicBezTo>
                  <a:pt x="1680157" y="2844800"/>
                  <a:pt x="1680157" y="2844800"/>
                  <a:pt x="988588" y="2436498"/>
                </a:cubicBezTo>
                <a:cubicBezTo>
                  <a:pt x="961990" y="1890616"/>
                  <a:pt x="536409" y="1442371"/>
                  <a:pt x="0" y="1389115"/>
                </a:cubicBezTo>
                <a:cubicBezTo>
                  <a:pt x="0" y="1389115"/>
                  <a:pt x="0" y="1389115"/>
                  <a:pt x="412281" y="687900"/>
                </a:cubicBezTo>
                <a:cubicBezTo>
                  <a:pt x="412281" y="687900"/>
                  <a:pt x="412281" y="687900"/>
                  <a:pt x="88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5A385E0-AC23-F045-96ED-F4385860A83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06800" y="3068638"/>
            <a:ext cx="2373313" cy="2849562"/>
          </a:xfrm>
          <a:custGeom>
            <a:avLst/>
            <a:gdLst>
              <a:gd name="connsiteX0" fmla="*/ 692032 w 2373313"/>
              <a:gd name="connsiteY0" fmla="*/ 0 h 2849562"/>
              <a:gd name="connsiteX1" fmla="*/ 1384063 w 2373313"/>
              <a:gd name="connsiteY1" fmla="*/ 408349 h 2849562"/>
              <a:gd name="connsiteX2" fmla="*/ 2373313 w 2373313"/>
              <a:gd name="connsiteY2" fmla="*/ 1460290 h 2849562"/>
              <a:gd name="connsiteX3" fmla="*/ 1960756 w 2373313"/>
              <a:gd name="connsiteY3" fmla="*/ 2157145 h 2849562"/>
              <a:gd name="connsiteX4" fmla="*/ 2364441 w 2373313"/>
              <a:gd name="connsiteY4" fmla="*/ 2849562 h 2849562"/>
              <a:gd name="connsiteX5" fmla="*/ 0 w 2373313"/>
              <a:gd name="connsiteY5" fmla="*/ 403910 h 2849562"/>
              <a:gd name="connsiteX6" fmla="*/ 692032 w 2373313"/>
              <a:gd name="connsiteY6" fmla="*/ 0 h 284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3313" h="2849562">
                <a:moveTo>
                  <a:pt x="692032" y="0"/>
                </a:moveTo>
                <a:cubicBezTo>
                  <a:pt x="692032" y="0"/>
                  <a:pt x="692032" y="0"/>
                  <a:pt x="1384063" y="408349"/>
                </a:cubicBezTo>
                <a:cubicBezTo>
                  <a:pt x="1410680" y="954293"/>
                  <a:pt x="1836545" y="1402588"/>
                  <a:pt x="2373313" y="1460290"/>
                </a:cubicBezTo>
                <a:cubicBezTo>
                  <a:pt x="2373313" y="1460290"/>
                  <a:pt x="2373313" y="1460290"/>
                  <a:pt x="1960756" y="2157145"/>
                </a:cubicBezTo>
                <a:cubicBezTo>
                  <a:pt x="1960756" y="2157145"/>
                  <a:pt x="1960756" y="2157145"/>
                  <a:pt x="2364441" y="2849562"/>
                </a:cubicBezTo>
                <a:cubicBezTo>
                  <a:pt x="1064664" y="2782984"/>
                  <a:pt x="22181" y="1717727"/>
                  <a:pt x="0" y="403910"/>
                </a:cubicBezTo>
                <a:cubicBezTo>
                  <a:pt x="0" y="403910"/>
                  <a:pt x="0" y="403910"/>
                  <a:pt x="6920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C753622-E13E-7649-9F36-39018EAEB06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11563" y="938213"/>
            <a:ext cx="2841625" cy="2374900"/>
          </a:xfrm>
          <a:custGeom>
            <a:avLst/>
            <a:gdLst>
              <a:gd name="connsiteX0" fmla="*/ 2438212 w 2841625"/>
              <a:gd name="connsiteY0" fmla="*/ 0 h 2374900"/>
              <a:gd name="connsiteX1" fmla="*/ 2841625 w 2841625"/>
              <a:gd name="connsiteY1" fmla="*/ 692494 h 2374900"/>
              <a:gd name="connsiteX2" fmla="*/ 2433779 w 2841625"/>
              <a:gd name="connsiteY2" fmla="*/ 1384989 h 2374900"/>
              <a:gd name="connsiteX3" fmla="*/ 1387564 w 2841625"/>
              <a:gd name="connsiteY3" fmla="*/ 2374900 h 2374900"/>
              <a:gd name="connsiteX4" fmla="*/ 687133 w 2841625"/>
              <a:gd name="connsiteY4" fmla="*/ 1962067 h 2374900"/>
              <a:gd name="connsiteX5" fmla="*/ 0 w 2841625"/>
              <a:gd name="connsiteY5" fmla="*/ 2366022 h 2374900"/>
              <a:gd name="connsiteX6" fmla="*/ 2438212 w 2841625"/>
              <a:gd name="connsiteY6" fmla="*/ 0 h 237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1625" h="2374900">
                <a:moveTo>
                  <a:pt x="2438212" y="0"/>
                </a:moveTo>
                <a:cubicBezTo>
                  <a:pt x="2438212" y="0"/>
                  <a:pt x="2438212" y="0"/>
                  <a:pt x="2841625" y="692494"/>
                </a:cubicBezTo>
                <a:lnTo>
                  <a:pt x="2433779" y="1384989"/>
                </a:lnTo>
                <a:cubicBezTo>
                  <a:pt x="1888506" y="1411623"/>
                  <a:pt x="1440762" y="1837773"/>
                  <a:pt x="1387564" y="2374900"/>
                </a:cubicBezTo>
                <a:cubicBezTo>
                  <a:pt x="1387564" y="2374900"/>
                  <a:pt x="1387564" y="2374900"/>
                  <a:pt x="687133" y="1962067"/>
                </a:cubicBezTo>
                <a:cubicBezTo>
                  <a:pt x="687133" y="1962067"/>
                  <a:pt x="687133" y="1962067"/>
                  <a:pt x="0" y="2366022"/>
                </a:cubicBezTo>
                <a:cubicBezTo>
                  <a:pt x="62064" y="1065376"/>
                  <a:pt x="1126011" y="22195"/>
                  <a:pt x="243821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E570828-131F-9548-BE86-524623911D9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735638" y="3543300"/>
            <a:ext cx="2841625" cy="2374900"/>
          </a:xfrm>
          <a:custGeom>
            <a:avLst/>
            <a:gdLst>
              <a:gd name="connsiteX0" fmla="*/ 1454061 w 2841625"/>
              <a:gd name="connsiteY0" fmla="*/ 0 h 2374900"/>
              <a:gd name="connsiteX1" fmla="*/ 2154493 w 2841625"/>
              <a:gd name="connsiteY1" fmla="*/ 412833 h 2374900"/>
              <a:gd name="connsiteX2" fmla="*/ 2841625 w 2841625"/>
              <a:gd name="connsiteY2" fmla="*/ 8878 h 2374900"/>
              <a:gd name="connsiteX3" fmla="*/ 403413 w 2841625"/>
              <a:gd name="connsiteY3" fmla="*/ 2374900 h 2374900"/>
              <a:gd name="connsiteX4" fmla="*/ 0 w 2841625"/>
              <a:gd name="connsiteY4" fmla="*/ 1682406 h 2374900"/>
              <a:gd name="connsiteX5" fmla="*/ 407847 w 2841625"/>
              <a:gd name="connsiteY5" fmla="*/ 989912 h 2374900"/>
              <a:gd name="connsiteX6" fmla="*/ 1454061 w 2841625"/>
              <a:gd name="connsiteY6" fmla="*/ 0 h 237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1625" h="2374900">
                <a:moveTo>
                  <a:pt x="1454061" y="0"/>
                </a:moveTo>
                <a:cubicBezTo>
                  <a:pt x="1454061" y="0"/>
                  <a:pt x="1454061" y="0"/>
                  <a:pt x="2154493" y="412833"/>
                </a:cubicBezTo>
                <a:cubicBezTo>
                  <a:pt x="2154493" y="412833"/>
                  <a:pt x="2154493" y="412833"/>
                  <a:pt x="2841625" y="8878"/>
                </a:cubicBezTo>
                <a:cubicBezTo>
                  <a:pt x="2779562" y="1309524"/>
                  <a:pt x="1715615" y="2352705"/>
                  <a:pt x="403413" y="2374900"/>
                </a:cubicBezTo>
                <a:cubicBezTo>
                  <a:pt x="403413" y="2374900"/>
                  <a:pt x="403413" y="2374900"/>
                  <a:pt x="0" y="1682406"/>
                </a:cubicBezTo>
                <a:lnTo>
                  <a:pt x="407847" y="989912"/>
                </a:lnTo>
                <a:cubicBezTo>
                  <a:pt x="953119" y="963277"/>
                  <a:pt x="1400864" y="541566"/>
                  <a:pt x="145406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6B673488-3664-D742-AA6A-997D4E91498A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5A6B20A8-CEDD-F743-B4C8-07A714893865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E5BF6CEB-274A-8747-A238-FD5B4DA4B62C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2FF075-3055-D149-8149-88D2E4C0CEEC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95591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F02DA9DE-2BB5-554C-941C-129D34D2B82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940300" y="3878263"/>
            <a:ext cx="3097213" cy="2068512"/>
          </a:xfrm>
          <a:custGeom>
            <a:avLst/>
            <a:gdLst>
              <a:gd name="connsiteX0" fmla="*/ 0 w 3097213"/>
              <a:gd name="connsiteY0" fmla="*/ 0 h 2068512"/>
              <a:gd name="connsiteX1" fmla="*/ 248883 w 3097213"/>
              <a:gd name="connsiteY1" fmla="*/ 401698 h 2068512"/>
              <a:gd name="connsiteX2" fmla="*/ 700560 w 3097213"/>
              <a:gd name="connsiteY2" fmla="*/ 821864 h 2068512"/>
              <a:gd name="connsiteX3" fmla="*/ 1986457 w 3097213"/>
              <a:gd name="connsiteY3" fmla="*/ 1375930 h 2068512"/>
              <a:gd name="connsiteX4" fmla="*/ 2249167 w 3097213"/>
              <a:gd name="connsiteY4" fmla="*/ 1399016 h 2068512"/>
              <a:gd name="connsiteX5" fmla="*/ 3097213 w 3097213"/>
              <a:gd name="connsiteY5" fmla="*/ 1172773 h 2068512"/>
              <a:gd name="connsiteX6" fmla="*/ 2451960 w 3097213"/>
              <a:gd name="connsiteY6" fmla="*/ 1819183 h 2068512"/>
              <a:gd name="connsiteX7" fmla="*/ 1843579 w 3097213"/>
              <a:gd name="connsiteY7" fmla="*/ 2068512 h 2068512"/>
              <a:gd name="connsiteX8" fmla="*/ 1838970 w 3097213"/>
              <a:gd name="connsiteY8" fmla="*/ 2068512 h 2068512"/>
              <a:gd name="connsiteX9" fmla="*/ 520811 w 3097213"/>
              <a:gd name="connsiteY9" fmla="*/ 1385164 h 2068512"/>
              <a:gd name="connsiteX10" fmla="*/ 13827 w 3097213"/>
              <a:gd name="connsiteY10" fmla="*/ 115430 h 2068512"/>
              <a:gd name="connsiteX11" fmla="*/ 0 w 3097213"/>
              <a:gd name="connsiteY11" fmla="*/ 0 h 2068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7213" h="2068512">
                <a:moveTo>
                  <a:pt x="0" y="0"/>
                </a:moveTo>
                <a:cubicBezTo>
                  <a:pt x="55308" y="147751"/>
                  <a:pt x="138269" y="286267"/>
                  <a:pt x="248883" y="401698"/>
                </a:cubicBezTo>
                <a:cubicBezTo>
                  <a:pt x="258101" y="420167"/>
                  <a:pt x="414806" y="609473"/>
                  <a:pt x="700560" y="821864"/>
                </a:cubicBezTo>
                <a:cubicBezTo>
                  <a:pt x="967879" y="1025022"/>
                  <a:pt x="1410338" y="1283586"/>
                  <a:pt x="1986457" y="1375930"/>
                </a:cubicBezTo>
                <a:cubicBezTo>
                  <a:pt x="2074027" y="1389782"/>
                  <a:pt x="2166206" y="1399016"/>
                  <a:pt x="2249167" y="1399016"/>
                </a:cubicBezTo>
                <a:cubicBezTo>
                  <a:pt x="2599447" y="1399016"/>
                  <a:pt x="2885202" y="1288203"/>
                  <a:pt x="3097213" y="1172773"/>
                </a:cubicBezTo>
                <a:cubicBezTo>
                  <a:pt x="3097213" y="1172773"/>
                  <a:pt x="3097213" y="1172773"/>
                  <a:pt x="2451960" y="1819183"/>
                </a:cubicBezTo>
                <a:cubicBezTo>
                  <a:pt x="2318301" y="1953082"/>
                  <a:pt x="2037155" y="2068512"/>
                  <a:pt x="1843579" y="2068512"/>
                </a:cubicBezTo>
                <a:cubicBezTo>
                  <a:pt x="1843579" y="2068512"/>
                  <a:pt x="1843579" y="2068512"/>
                  <a:pt x="1838970" y="2068512"/>
                </a:cubicBezTo>
                <a:cubicBezTo>
                  <a:pt x="1751400" y="2068512"/>
                  <a:pt x="1000142" y="2045426"/>
                  <a:pt x="520811" y="1385164"/>
                </a:cubicBezTo>
                <a:cubicBezTo>
                  <a:pt x="188967" y="928060"/>
                  <a:pt x="59917" y="443253"/>
                  <a:pt x="13827" y="115430"/>
                </a:cubicBezTo>
                <a:cubicBezTo>
                  <a:pt x="9218" y="78493"/>
                  <a:pt x="4609" y="36938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64718127-E224-3645-91B5-971DCF98F68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94350" y="3209925"/>
            <a:ext cx="3014663" cy="1993900"/>
          </a:xfrm>
          <a:custGeom>
            <a:avLst/>
            <a:gdLst>
              <a:gd name="connsiteX0" fmla="*/ 3014663 w 3014663"/>
              <a:gd name="connsiteY0" fmla="*/ 0 h 1993900"/>
              <a:gd name="connsiteX1" fmla="*/ 3014663 w 3014663"/>
              <a:gd name="connsiteY1" fmla="*/ 909255 h 1993900"/>
              <a:gd name="connsiteX2" fmla="*/ 2761136 w 3014663"/>
              <a:gd name="connsiteY2" fmla="*/ 1523118 h 1993900"/>
              <a:gd name="connsiteX3" fmla="*/ 2756527 w 3014663"/>
              <a:gd name="connsiteY3" fmla="*/ 1527734 h 1993900"/>
              <a:gd name="connsiteX4" fmla="*/ 1594914 w 3014663"/>
              <a:gd name="connsiteY4" fmla="*/ 1993900 h 1993900"/>
              <a:gd name="connsiteX5" fmla="*/ 1345997 w 3014663"/>
              <a:gd name="connsiteY5" fmla="*/ 1975438 h 1993900"/>
              <a:gd name="connsiteX6" fmla="*/ 87582 w 3014663"/>
              <a:gd name="connsiteY6" fmla="*/ 1435424 h 1993900"/>
              <a:gd name="connsiteX7" fmla="*/ 0 w 3014663"/>
              <a:gd name="connsiteY7" fmla="*/ 1366191 h 1993900"/>
              <a:gd name="connsiteX8" fmla="*/ 456348 w 3014663"/>
              <a:gd name="connsiteY8" fmla="*/ 1472348 h 1993900"/>
              <a:gd name="connsiteX9" fmla="*/ 654560 w 3014663"/>
              <a:gd name="connsiteY9" fmla="*/ 1481579 h 1993900"/>
              <a:gd name="connsiteX10" fmla="*/ 2373932 w 3014663"/>
              <a:gd name="connsiteY10" fmla="*/ 927718 h 1993900"/>
              <a:gd name="connsiteX11" fmla="*/ 3014663 w 3014663"/>
              <a:gd name="connsiteY11" fmla="*/ 0 h 199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14663" h="1993900">
                <a:moveTo>
                  <a:pt x="3014663" y="0"/>
                </a:moveTo>
                <a:lnTo>
                  <a:pt x="3014663" y="909255"/>
                </a:lnTo>
                <a:cubicBezTo>
                  <a:pt x="3014663" y="1103107"/>
                  <a:pt x="2899424" y="1384653"/>
                  <a:pt x="2761136" y="1523118"/>
                </a:cubicBezTo>
                <a:cubicBezTo>
                  <a:pt x="2761136" y="1523118"/>
                  <a:pt x="2761136" y="1523118"/>
                  <a:pt x="2756527" y="1527734"/>
                </a:cubicBezTo>
                <a:cubicBezTo>
                  <a:pt x="2710431" y="1573889"/>
                  <a:pt x="2263302" y="1993900"/>
                  <a:pt x="1594914" y="1993900"/>
                </a:cubicBezTo>
                <a:cubicBezTo>
                  <a:pt x="1511941" y="1993900"/>
                  <a:pt x="1428969" y="1984669"/>
                  <a:pt x="1345997" y="1975438"/>
                </a:cubicBezTo>
                <a:cubicBezTo>
                  <a:pt x="783628" y="1883128"/>
                  <a:pt x="350328" y="1633890"/>
                  <a:pt x="87582" y="1435424"/>
                </a:cubicBezTo>
                <a:cubicBezTo>
                  <a:pt x="59925" y="1412346"/>
                  <a:pt x="27658" y="1389268"/>
                  <a:pt x="0" y="1366191"/>
                </a:cubicBezTo>
                <a:cubicBezTo>
                  <a:pt x="142897" y="1430808"/>
                  <a:pt x="295013" y="1467732"/>
                  <a:pt x="456348" y="1472348"/>
                </a:cubicBezTo>
                <a:cubicBezTo>
                  <a:pt x="456348" y="1472348"/>
                  <a:pt x="530102" y="1481579"/>
                  <a:pt x="654560" y="1481579"/>
                </a:cubicBezTo>
                <a:cubicBezTo>
                  <a:pt x="1014107" y="1481579"/>
                  <a:pt x="1714763" y="1407731"/>
                  <a:pt x="2373932" y="927718"/>
                </a:cubicBezTo>
                <a:cubicBezTo>
                  <a:pt x="2756527" y="650787"/>
                  <a:pt x="2931690" y="286162"/>
                  <a:pt x="301466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2F43D8EA-1121-9742-9ABC-CB46AC2B77F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338944" y="2927351"/>
            <a:ext cx="1988831" cy="3019425"/>
          </a:xfrm>
          <a:custGeom>
            <a:avLst/>
            <a:gdLst>
              <a:gd name="connsiteX0" fmla="*/ 628250 w 1988831"/>
              <a:gd name="connsiteY0" fmla="*/ 0 h 3019425"/>
              <a:gd name="connsiteX1" fmla="*/ 522170 w 1988831"/>
              <a:gd name="connsiteY1" fmla="*/ 457069 h 3019425"/>
              <a:gd name="connsiteX2" fmla="*/ 540619 w 1988831"/>
              <a:gd name="connsiteY2" fmla="*/ 1075728 h 3019425"/>
              <a:gd name="connsiteX3" fmla="*/ 1066403 w 1988831"/>
              <a:gd name="connsiteY3" fmla="*/ 2377682 h 3019425"/>
              <a:gd name="connsiteX4" fmla="*/ 1988831 w 1988831"/>
              <a:gd name="connsiteY4" fmla="*/ 3019425 h 3019425"/>
              <a:gd name="connsiteX5" fmla="*/ 1084852 w 1988831"/>
              <a:gd name="connsiteY5" fmla="*/ 3019425 h 3019425"/>
              <a:gd name="connsiteX6" fmla="*/ 471437 w 1988831"/>
              <a:gd name="connsiteY6" fmla="*/ 2770115 h 3019425"/>
              <a:gd name="connsiteX7" fmla="*/ 466825 w 1988831"/>
              <a:gd name="connsiteY7" fmla="*/ 2765498 h 3019425"/>
              <a:gd name="connsiteX8" fmla="*/ 19447 w 1988831"/>
              <a:gd name="connsiteY8" fmla="*/ 1348123 h 3019425"/>
              <a:gd name="connsiteX9" fmla="*/ 559068 w 1988831"/>
              <a:gd name="connsiteY9" fmla="*/ 92337 h 3019425"/>
              <a:gd name="connsiteX10" fmla="*/ 628250 w 1988831"/>
              <a:gd name="connsiteY10" fmla="*/ 0 h 301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88831" h="3019425">
                <a:moveTo>
                  <a:pt x="628250" y="0"/>
                </a:moveTo>
                <a:cubicBezTo>
                  <a:pt x="563680" y="143123"/>
                  <a:pt x="526783" y="295479"/>
                  <a:pt x="522170" y="457069"/>
                </a:cubicBezTo>
                <a:cubicBezTo>
                  <a:pt x="517558" y="466303"/>
                  <a:pt x="489885" y="715613"/>
                  <a:pt x="540619" y="1075728"/>
                </a:cubicBezTo>
                <a:cubicBezTo>
                  <a:pt x="591353" y="1408142"/>
                  <a:pt x="720492" y="1906762"/>
                  <a:pt x="1066403" y="2377682"/>
                </a:cubicBezTo>
                <a:cubicBezTo>
                  <a:pt x="1343131" y="2760881"/>
                  <a:pt x="1707491" y="2936322"/>
                  <a:pt x="1988831" y="3019425"/>
                </a:cubicBezTo>
                <a:lnTo>
                  <a:pt x="1084852" y="3019425"/>
                </a:lnTo>
                <a:cubicBezTo>
                  <a:pt x="886530" y="3019425"/>
                  <a:pt x="609801" y="2904004"/>
                  <a:pt x="471437" y="2770115"/>
                </a:cubicBezTo>
                <a:cubicBezTo>
                  <a:pt x="471437" y="2770115"/>
                  <a:pt x="471437" y="2770115"/>
                  <a:pt x="466825" y="2765498"/>
                </a:cubicBezTo>
                <a:cubicBezTo>
                  <a:pt x="406867" y="2705479"/>
                  <a:pt x="-105081" y="2151456"/>
                  <a:pt x="19447" y="1348123"/>
                </a:cubicBezTo>
                <a:cubicBezTo>
                  <a:pt x="107078" y="784866"/>
                  <a:pt x="360745" y="355498"/>
                  <a:pt x="559068" y="92337"/>
                </a:cubicBezTo>
                <a:cubicBezTo>
                  <a:pt x="582128" y="60019"/>
                  <a:pt x="605189" y="27701"/>
                  <a:pt x="6282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061E504B-8F40-CF42-8AF3-D04B6156C3B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94100" y="2271714"/>
            <a:ext cx="2070100" cy="3101975"/>
          </a:xfrm>
          <a:custGeom>
            <a:avLst/>
            <a:gdLst>
              <a:gd name="connsiteX0" fmla="*/ 2070100 w 2070100"/>
              <a:gd name="connsiteY0" fmla="*/ 0 h 3101975"/>
              <a:gd name="connsiteX1" fmla="*/ 1668989 w 2070100"/>
              <a:gd name="connsiteY1" fmla="*/ 249266 h 3101975"/>
              <a:gd name="connsiteX2" fmla="*/ 1244826 w 2070100"/>
              <a:gd name="connsiteY2" fmla="*/ 701637 h 3101975"/>
              <a:gd name="connsiteX3" fmla="*/ 696181 w 2070100"/>
              <a:gd name="connsiteY3" fmla="*/ 1994127 h 3101975"/>
              <a:gd name="connsiteX4" fmla="*/ 894431 w 2070100"/>
              <a:gd name="connsiteY4" fmla="*/ 3101975 h 3101975"/>
              <a:gd name="connsiteX5" fmla="*/ 253576 w 2070100"/>
              <a:gd name="connsiteY5" fmla="*/ 2460346 h 3101975"/>
              <a:gd name="connsiteX6" fmla="*/ 0 w 2070100"/>
              <a:gd name="connsiteY6" fmla="*/ 1846414 h 3101975"/>
              <a:gd name="connsiteX7" fmla="*/ 0 w 2070100"/>
              <a:gd name="connsiteY7" fmla="*/ 1837182 h 3101975"/>
              <a:gd name="connsiteX8" fmla="*/ 682349 w 2070100"/>
              <a:gd name="connsiteY8" fmla="*/ 526228 h 3101975"/>
              <a:gd name="connsiteX9" fmla="*/ 2070100 w 2070100"/>
              <a:gd name="connsiteY9" fmla="*/ 0 h 310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70100" h="3101975">
                <a:moveTo>
                  <a:pt x="2070100" y="0"/>
                </a:moveTo>
                <a:cubicBezTo>
                  <a:pt x="1922565" y="55393"/>
                  <a:pt x="1784251" y="138481"/>
                  <a:pt x="1668989" y="249266"/>
                </a:cubicBezTo>
                <a:cubicBezTo>
                  <a:pt x="1655158" y="258498"/>
                  <a:pt x="1461518" y="410827"/>
                  <a:pt x="1244826" y="701637"/>
                </a:cubicBezTo>
                <a:cubicBezTo>
                  <a:pt x="1046576" y="969367"/>
                  <a:pt x="783780" y="1412507"/>
                  <a:pt x="696181" y="1994127"/>
                </a:cubicBezTo>
                <a:cubicBezTo>
                  <a:pt x="622413" y="2455730"/>
                  <a:pt x="751506" y="2843477"/>
                  <a:pt x="894431" y="3101975"/>
                </a:cubicBezTo>
                <a:cubicBezTo>
                  <a:pt x="894431" y="3101975"/>
                  <a:pt x="894431" y="3101975"/>
                  <a:pt x="253576" y="2460346"/>
                </a:cubicBezTo>
                <a:cubicBezTo>
                  <a:pt x="115262" y="2321865"/>
                  <a:pt x="0" y="2040287"/>
                  <a:pt x="0" y="1846414"/>
                </a:cubicBezTo>
                <a:cubicBezTo>
                  <a:pt x="0" y="1846414"/>
                  <a:pt x="0" y="1846414"/>
                  <a:pt x="0" y="1837182"/>
                </a:cubicBezTo>
                <a:cubicBezTo>
                  <a:pt x="4611" y="1754093"/>
                  <a:pt x="32274" y="1001680"/>
                  <a:pt x="682349" y="526228"/>
                </a:cubicBezTo>
                <a:cubicBezTo>
                  <a:pt x="1175669" y="166177"/>
                  <a:pt x="1696652" y="36928"/>
                  <a:pt x="20701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C6772B4E-32A9-4B40-A87A-C77AE7D2F42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165600" y="928688"/>
            <a:ext cx="3101975" cy="2068512"/>
          </a:xfrm>
          <a:custGeom>
            <a:avLst/>
            <a:gdLst>
              <a:gd name="connsiteX0" fmla="*/ 1258305 w 3101975"/>
              <a:gd name="connsiteY0" fmla="*/ 0 h 2068512"/>
              <a:gd name="connsiteX1" fmla="*/ 1262914 w 3101975"/>
              <a:gd name="connsiteY1" fmla="*/ 0 h 2068512"/>
              <a:gd name="connsiteX2" fmla="*/ 2576529 w 3101975"/>
              <a:gd name="connsiteY2" fmla="*/ 683348 h 2068512"/>
              <a:gd name="connsiteX3" fmla="*/ 3083538 w 3101975"/>
              <a:gd name="connsiteY3" fmla="*/ 1953082 h 2068512"/>
              <a:gd name="connsiteX4" fmla="*/ 3101975 w 3101975"/>
              <a:gd name="connsiteY4" fmla="*/ 2068512 h 2068512"/>
              <a:gd name="connsiteX5" fmla="*/ 2853080 w 3101975"/>
              <a:gd name="connsiteY5" fmla="*/ 1666815 h 2068512"/>
              <a:gd name="connsiteX6" fmla="*/ 2401380 w 3101975"/>
              <a:gd name="connsiteY6" fmla="*/ 1246648 h 2068512"/>
              <a:gd name="connsiteX7" fmla="*/ 1110811 w 3101975"/>
              <a:gd name="connsiteY7" fmla="*/ 692582 h 2068512"/>
              <a:gd name="connsiteX8" fmla="*/ 848088 w 3101975"/>
              <a:gd name="connsiteY8" fmla="*/ 669496 h 2068512"/>
              <a:gd name="connsiteX9" fmla="*/ 0 w 3101975"/>
              <a:gd name="connsiteY9" fmla="*/ 895740 h 2068512"/>
              <a:gd name="connsiteX10" fmla="*/ 645285 w 3101975"/>
              <a:gd name="connsiteY10" fmla="*/ 249330 h 2068512"/>
              <a:gd name="connsiteX11" fmla="*/ 1258305 w 3101975"/>
              <a:gd name="connsiteY11" fmla="*/ 0 h 2068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1975" h="2068512">
                <a:moveTo>
                  <a:pt x="1258305" y="0"/>
                </a:moveTo>
                <a:cubicBezTo>
                  <a:pt x="1258305" y="0"/>
                  <a:pt x="1258305" y="0"/>
                  <a:pt x="1262914" y="0"/>
                </a:cubicBezTo>
                <a:cubicBezTo>
                  <a:pt x="1345879" y="0"/>
                  <a:pt x="2097175" y="23086"/>
                  <a:pt x="2576529" y="683348"/>
                </a:cubicBezTo>
                <a:cubicBezTo>
                  <a:pt x="2912999" y="1140452"/>
                  <a:pt x="3037447" y="1625260"/>
                  <a:pt x="3083538" y="1953082"/>
                </a:cubicBezTo>
                <a:cubicBezTo>
                  <a:pt x="3092757" y="1990020"/>
                  <a:pt x="3097366" y="2031574"/>
                  <a:pt x="3101975" y="2068512"/>
                </a:cubicBezTo>
                <a:cubicBezTo>
                  <a:pt x="3046665" y="1920761"/>
                  <a:pt x="2959091" y="1782245"/>
                  <a:pt x="2853080" y="1666815"/>
                </a:cubicBezTo>
                <a:cubicBezTo>
                  <a:pt x="2839252" y="1652963"/>
                  <a:pt x="2687149" y="1459040"/>
                  <a:pt x="2401380" y="1246648"/>
                </a:cubicBezTo>
                <a:cubicBezTo>
                  <a:pt x="2129439" y="1043491"/>
                  <a:pt x="1686958" y="784927"/>
                  <a:pt x="1110811" y="692582"/>
                </a:cubicBezTo>
                <a:cubicBezTo>
                  <a:pt x="1023237" y="678731"/>
                  <a:pt x="935663" y="669496"/>
                  <a:pt x="848088" y="669496"/>
                </a:cubicBezTo>
                <a:cubicBezTo>
                  <a:pt x="502400" y="669496"/>
                  <a:pt x="212022" y="780309"/>
                  <a:pt x="0" y="895740"/>
                </a:cubicBezTo>
                <a:cubicBezTo>
                  <a:pt x="0" y="895740"/>
                  <a:pt x="0" y="895740"/>
                  <a:pt x="645285" y="249330"/>
                </a:cubicBezTo>
                <a:cubicBezTo>
                  <a:pt x="783560" y="115431"/>
                  <a:pt x="1060111" y="0"/>
                  <a:pt x="12583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5EBD3C85-401A-7A48-9095-F711426937D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543675" y="1501776"/>
            <a:ext cx="2065338" cy="3101975"/>
          </a:xfrm>
          <a:custGeom>
            <a:avLst/>
            <a:gdLst>
              <a:gd name="connsiteX0" fmla="*/ 1170973 w 2065338"/>
              <a:gd name="connsiteY0" fmla="*/ 0 h 3101975"/>
              <a:gd name="connsiteX1" fmla="*/ 1811781 w 2065338"/>
              <a:gd name="connsiteY1" fmla="*/ 641629 h 3101975"/>
              <a:gd name="connsiteX2" fmla="*/ 2065338 w 2065338"/>
              <a:gd name="connsiteY2" fmla="*/ 1255561 h 3101975"/>
              <a:gd name="connsiteX3" fmla="*/ 2065338 w 2065338"/>
              <a:gd name="connsiteY3" fmla="*/ 1260178 h 3101975"/>
              <a:gd name="connsiteX4" fmla="*/ 1383039 w 2065338"/>
              <a:gd name="connsiteY4" fmla="*/ 2575747 h 3101975"/>
              <a:gd name="connsiteX5" fmla="*/ 0 w 2065338"/>
              <a:gd name="connsiteY5" fmla="*/ 3101975 h 3101975"/>
              <a:gd name="connsiteX6" fmla="*/ 401081 w 2065338"/>
              <a:gd name="connsiteY6" fmla="*/ 2852709 h 3101975"/>
              <a:gd name="connsiteX7" fmla="*/ 820603 w 2065338"/>
              <a:gd name="connsiteY7" fmla="*/ 2400338 h 3101975"/>
              <a:gd name="connsiteX8" fmla="*/ 1373819 w 2065338"/>
              <a:gd name="connsiteY8" fmla="*/ 1107848 h 3101975"/>
              <a:gd name="connsiteX9" fmla="*/ 1207854 w 2065338"/>
              <a:gd name="connsiteY9" fmla="*/ 69241 h 3101975"/>
              <a:gd name="connsiteX10" fmla="*/ 1170973 w 2065338"/>
              <a:gd name="connsiteY10" fmla="*/ 0 h 310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5338" h="3101975">
                <a:moveTo>
                  <a:pt x="1170973" y="0"/>
                </a:moveTo>
                <a:cubicBezTo>
                  <a:pt x="1170973" y="0"/>
                  <a:pt x="1170973" y="0"/>
                  <a:pt x="1811781" y="641629"/>
                </a:cubicBezTo>
                <a:cubicBezTo>
                  <a:pt x="1950085" y="780110"/>
                  <a:pt x="2065338" y="1061688"/>
                  <a:pt x="2065338" y="1255561"/>
                </a:cubicBezTo>
                <a:cubicBezTo>
                  <a:pt x="2065338" y="1255561"/>
                  <a:pt x="2065338" y="1255561"/>
                  <a:pt x="2065338" y="1260178"/>
                </a:cubicBezTo>
                <a:cubicBezTo>
                  <a:pt x="2065338" y="1347882"/>
                  <a:pt x="2037677" y="2100296"/>
                  <a:pt x="1383039" y="2575747"/>
                </a:cubicBezTo>
                <a:cubicBezTo>
                  <a:pt x="889755" y="2935798"/>
                  <a:pt x="373421" y="3065047"/>
                  <a:pt x="0" y="3101975"/>
                </a:cubicBezTo>
                <a:cubicBezTo>
                  <a:pt x="147524" y="3046583"/>
                  <a:pt x="281218" y="2963494"/>
                  <a:pt x="401081" y="2852709"/>
                </a:cubicBezTo>
                <a:cubicBezTo>
                  <a:pt x="414912" y="2843477"/>
                  <a:pt x="603927" y="2691148"/>
                  <a:pt x="820603" y="2400338"/>
                </a:cubicBezTo>
                <a:cubicBezTo>
                  <a:pt x="1023449" y="2132608"/>
                  <a:pt x="1281616" y="1689469"/>
                  <a:pt x="1373819" y="1107848"/>
                </a:cubicBezTo>
                <a:cubicBezTo>
                  <a:pt x="1429140" y="752414"/>
                  <a:pt x="1373819" y="401595"/>
                  <a:pt x="1207854" y="69241"/>
                </a:cubicBezTo>
                <a:cubicBezTo>
                  <a:pt x="1194024" y="41544"/>
                  <a:pt x="1180193" y="23080"/>
                  <a:pt x="11709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AAEE31B1-87C8-5149-8FD9-028DC97824D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594100" y="1671638"/>
            <a:ext cx="3019425" cy="1998662"/>
          </a:xfrm>
          <a:custGeom>
            <a:avLst/>
            <a:gdLst>
              <a:gd name="connsiteX0" fmla="*/ 1419821 w 3019425"/>
              <a:gd name="connsiteY0" fmla="*/ 0 h 1998662"/>
              <a:gd name="connsiteX1" fmla="*/ 1673361 w 3019425"/>
              <a:gd name="connsiteY1" fmla="*/ 18464 h 1998662"/>
              <a:gd name="connsiteX2" fmla="*/ 2927229 w 3019425"/>
              <a:gd name="connsiteY2" fmla="*/ 558518 h 1998662"/>
              <a:gd name="connsiteX3" fmla="*/ 3019425 w 3019425"/>
              <a:gd name="connsiteY3" fmla="*/ 627755 h 1998662"/>
              <a:gd name="connsiteX4" fmla="*/ 2563054 w 3019425"/>
              <a:gd name="connsiteY4" fmla="*/ 521591 h 1998662"/>
              <a:gd name="connsiteX5" fmla="*/ 2364832 w 3019425"/>
              <a:gd name="connsiteY5" fmla="*/ 512359 h 1998662"/>
              <a:gd name="connsiteX6" fmla="*/ 640764 w 3019425"/>
              <a:gd name="connsiteY6" fmla="*/ 1066261 h 1998662"/>
              <a:gd name="connsiteX7" fmla="*/ 0 w 3019425"/>
              <a:gd name="connsiteY7" fmla="*/ 1998662 h 1998662"/>
              <a:gd name="connsiteX8" fmla="*/ 0 w 3019425"/>
              <a:gd name="connsiteY8" fmla="*/ 1084724 h 1998662"/>
              <a:gd name="connsiteX9" fmla="*/ 253540 w 3019425"/>
              <a:gd name="connsiteY9" fmla="*/ 470817 h 1998662"/>
              <a:gd name="connsiteX10" fmla="*/ 258149 w 3019425"/>
              <a:gd name="connsiteY10" fmla="*/ 466201 h 1998662"/>
              <a:gd name="connsiteX11" fmla="*/ 1419821 w 3019425"/>
              <a:gd name="connsiteY11" fmla="*/ 0 h 199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19425" h="1998662">
                <a:moveTo>
                  <a:pt x="1419821" y="0"/>
                </a:moveTo>
                <a:cubicBezTo>
                  <a:pt x="1502798" y="0"/>
                  <a:pt x="1590384" y="9232"/>
                  <a:pt x="1673361" y="18464"/>
                </a:cubicBezTo>
                <a:cubicBezTo>
                  <a:pt x="2235758" y="110781"/>
                  <a:pt x="2664470" y="360036"/>
                  <a:pt x="2927229" y="558518"/>
                </a:cubicBezTo>
                <a:cubicBezTo>
                  <a:pt x="2959498" y="581597"/>
                  <a:pt x="2987156" y="604676"/>
                  <a:pt x="3019425" y="627755"/>
                </a:cubicBezTo>
                <a:cubicBezTo>
                  <a:pt x="2876521" y="563134"/>
                  <a:pt x="2719788" y="526207"/>
                  <a:pt x="2563054" y="521591"/>
                </a:cubicBezTo>
                <a:cubicBezTo>
                  <a:pt x="2558444" y="521591"/>
                  <a:pt x="2484687" y="512359"/>
                  <a:pt x="2364832" y="512359"/>
                </a:cubicBezTo>
                <a:cubicBezTo>
                  <a:pt x="2005267" y="512359"/>
                  <a:pt x="1299966" y="586213"/>
                  <a:pt x="640764" y="1066261"/>
                </a:cubicBezTo>
                <a:cubicBezTo>
                  <a:pt x="262759" y="1343212"/>
                  <a:pt x="82977" y="1712480"/>
                  <a:pt x="0" y="1998662"/>
                </a:cubicBezTo>
                <a:lnTo>
                  <a:pt x="0" y="1084724"/>
                </a:lnTo>
                <a:cubicBezTo>
                  <a:pt x="0" y="890859"/>
                  <a:pt x="115245" y="609292"/>
                  <a:pt x="253540" y="470817"/>
                </a:cubicBezTo>
                <a:cubicBezTo>
                  <a:pt x="253540" y="470817"/>
                  <a:pt x="253540" y="470817"/>
                  <a:pt x="258149" y="466201"/>
                </a:cubicBezTo>
                <a:cubicBezTo>
                  <a:pt x="308857" y="420042"/>
                  <a:pt x="756009" y="0"/>
                  <a:pt x="141982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5C7C7E8D-5938-0041-AD14-849E86B4F60C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875338" y="928689"/>
            <a:ext cx="1989628" cy="3019425"/>
          </a:xfrm>
          <a:custGeom>
            <a:avLst/>
            <a:gdLst>
              <a:gd name="connsiteX0" fmla="*/ 0 w 1989628"/>
              <a:gd name="connsiteY0" fmla="*/ 0 h 3019425"/>
              <a:gd name="connsiteX1" fmla="*/ 908292 w 1989628"/>
              <a:gd name="connsiteY1" fmla="*/ 0 h 3019425"/>
              <a:gd name="connsiteX2" fmla="*/ 1516894 w 1989628"/>
              <a:gd name="connsiteY2" fmla="*/ 249311 h 3019425"/>
              <a:gd name="connsiteX3" fmla="*/ 1521505 w 1989628"/>
              <a:gd name="connsiteY3" fmla="*/ 253927 h 3019425"/>
              <a:gd name="connsiteX4" fmla="*/ 1811974 w 1989628"/>
              <a:gd name="connsiteY4" fmla="*/ 674061 h 3019425"/>
              <a:gd name="connsiteX5" fmla="*/ 1968735 w 1989628"/>
              <a:gd name="connsiteY5" fmla="*/ 1671303 h 3019425"/>
              <a:gd name="connsiteX6" fmla="*/ 1433903 w 1989628"/>
              <a:gd name="connsiteY6" fmla="*/ 2927088 h 3019425"/>
              <a:gd name="connsiteX7" fmla="*/ 1364744 w 1989628"/>
              <a:gd name="connsiteY7" fmla="*/ 3019425 h 3019425"/>
              <a:gd name="connsiteX8" fmla="*/ 1470788 w 1989628"/>
              <a:gd name="connsiteY8" fmla="*/ 2562356 h 3019425"/>
              <a:gd name="connsiteX9" fmla="*/ 1447735 w 1989628"/>
              <a:gd name="connsiteY9" fmla="*/ 1943697 h 3019425"/>
              <a:gd name="connsiteX10" fmla="*/ 926735 w 1989628"/>
              <a:gd name="connsiteY10" fmla="*/ 641743 h 3019425"/>
              <a:gd name="connsiteX11" fmla="*/ 0 w 1989628"/>
              <a:gd name="connsiteY11" fmla="*/ 0 h 301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89628" h="3019425">
                <a:moveTo>
                  <a:pt x="0" y="0"/>
                </a:moveTo>
                <a:cubicBezTo>
                  <a:pt x="0" y="0"/>
                  <a:pt x="0" y="0"/>
                  <a:pt x="908292" y="0"/>
                </a:cubicBezTo>
                <a:cubicBezTo>
                  <a:pt x="1101938" y="0"/>
                  <a:pt x="1383186" y="115422"/>
                  <a:pt x="1516894" y="249311"/>
                </a:cubicBezTo>
                <a:cubicBezTo>
                  <a:pt x="1516894" y="249311"/>
                  <a:pt x="1516894" y="249311"/>
                  <a:pt x="1521505" y="253927"/>
                </a:cubicBezTo>
                <a:cubicBezTo>
                  <a:pt x="1539947" y="272395"/>
                  <a:pt x="1687487" y="424751"/>
                  <a:pt x="1811974" y="674061"/>
                </a:cubicBezTo>
                <a:cubicBezTo>
                  <a:pt x="1968735" y="992625"/>
                  <a:pt x="2024062" y="1329655"/>
                  <a:pt x="1968735" y="1671303"/>
                </a:cubicBezTo>
                <a:cubicBezTo>
                  <a:pt x="1881133" y="2234559"/>
                  <a:pt x="1627549" y="2663927"/>
                  <a:pt x="1433903" y="2927088"/>
                </a:cubicBezTo>
                <a:cubicBezTo>
                  <a:pt x="1410850" y="2959406"/>
                  <a:pt x="1387797" y="2991724"/>
                  <a:pt x="1364744" y="3019425"/>
                </a:cubicBezTo>
                <a:cubicBezTo>
                  <a:pt x="1424682" y="2876303"/>
                  <a:pt x="1461567" y="2723946"/>
                  <a:pt x="1470788" y="2562356"/>
                </a:cubicBezTo>
                <a:cubicBezTo>
                  <a:pt x="1470788" y="2553122"/>
                  <a:pt x="1498452" y="2303812"/>
                  <a:pt x="1447735" y="1943697"/>
                </a:cubicBezTo>
                <a:cubicBezTo>
                  <a:pt x="1401629" y="1611284"/>
                  <a:pt x="1272531" y="1112663"/>
                  <a:pt x="926735" y="641743"/>
                </a:cubicBezTo>
                <a:cubicBezTo>
                  <a:pt x="650098" y="258544"/>
                  <a:pt x="285859" y="83104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983167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50611A3-6AC9-F342-A323-DEDC4BD6624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90925" y="2684463"/>
            <a:ext cx="2211388" cy="3211512"/>
          </a:xfrm>
          <a:custGeom>
            <a:avLst/>
            <a:gdLst>
              <a:gd name="connsiteX0" fmla="*/ 745320 w 2211388"/>
              <a:gd name="connsiteY0" fmla="*/ 0 h 3211512"/>
              <a:gd name="connsiteX1" fmla="*/ 1486544 w 2211388"/>
              <a:gd name="connsiteY1" fmla="*/ 741433 h 3211512"/>
              <a:gd name="connsiteX2" fmla="*/ 2211388 w 2211388"/>
              <a:gd name="connsiteY2" fmla="*/ 1720453 h 3211512"/>
              <a:gd name="connsiteX3" fmla="*/ 1666732 w 2211388"/>
              <a:gd name="connsiteY3" fmla="*/ 2511042 h 3211512"/>
              <a:gd name="connsiteX4" fmla="*/ 2043487 w 2211388"/>
              <a:gd name="connsiteY4" fmla="*/ 3211512 h 3211512"/>
              <a:gd name="connsiteX5" fmla="*/ 0 w 2211388"/>
              <a:gd name="connsiteY5" fmla="*/ 741433 h 3211512"/>
              <a:gd name="connsiteX6" fmla="*/ 745320 w 2211388"/>
              <a:gd name="connsiteY6" fmla="*/ 0 h 321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11388" h="3211512">
                <a:moveTo>
                  <a:pt x="745320" y="0"/>
                </a:moveTo>
                <a:cubicBezTo>
                  <a:pt x="1154836" y="0"/>
                  <a:pt x="1486544" y="331802"/>
                  <a:pt x="1486544" y="741433"/>
                </a:cubicBezTo>
                <a:cubicBezTo>
                  <a:pt x="1486544" y="1204317"/>
                  <a:pt x="1793682" y="1593467"/>
                  <a:pt x="2211388" y="1720453"/>
                </a:cubicBezTo>
                <a:cubicBezTo>
                  <a:pt x="1896061" y="1843343"/>
                  <a:pt x="1666732" y="2150566"/>
                  <a:pt x="1666732" y="2511042"/>
                </a:cubicBezTo>
                <a:cubicBezTo>
                  <a:pt x="1666732" y="2801880"/>
                  <a:pt x="1818253" y="3059948"/>
                  <a:pt x="2043487" y="3211512"/>
                </a:cubicBezTo>
                <a:cubicBezTo>
                  <a:pt x="880460" y="2990311"/>
                  <a:pt x="0" y="1966232"/>
                  <a:pt x="0" y="741433"/>
                </a:cubicBezTo>
                <a:cubicBezTo>
                  <a:pt x="0" y="331802"/>
                  <a:pt x="331708" y="0"/>
                  <a:pt x="74532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7E74B06-8C93-DB41-B75B-720290687C1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99213" y="960438"/>
            <a:ext cx="2209800" cy="3211512"/>
          </a:xfrm>
          <a:custGeom>
            <a:avLst/>
            <a:gdLst>
              <a:gd name="connsiteX0" fmla="*/ 167781 w 2209800"/>
              <a:gd name="connsiteY0" fmla="*/ 0 h 3211512"/>
              <a:gd name="connsiteX1" fmla="*/ 2209800 w 2209800"/>
              <a:gd name="connsiteY1" fmla="*/ 2465983 h 3211512"/>
              <a:gd name="connsiteX2" fmla="*/ 1465016 w 2209800"/>
              <a:gd name="connsiteY2" fmla="*/ 3211512 h 3211512"/>
              <a:gd name="connsiteX3" fmla="*/ 724324 w 2209800"/>
              <a:gd name="connsiteY3" fmla="*/ 2465983 h 3211512"/>
              <a:gd name="connsiteX4" fmla="*/ 0 w 2209800"/>
              <a:gd name="connsiteY4" fmla="*/ 1486963 h 3211512"/>
              <a:gd name="connsiteX5" fmla="*/ 544266 w 2209800"/>
              <a:gd name="connsiteY5" fmla="*/ 700470 h 3211512"/>
              <a:gd name="connsiteX6" fmla="*/ 167781 w 2209800"/>
              <a:gd name="connsiteY6" fmla="*/ 0 h 321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09800" h="3211512">
                <a:moveTo>
                  <a:pt x="167781" y="0"/>
                </a:moveTo>
                <a:cubicBezTo>
                  <a:pt x="1329972" y="221201"/>
                  <a:pt x="2209800" y="1241184"/>
                  <a:pt x="2209800" y="2465983"/>
                </a:cubicBezTo>
                <a:cubicBezTo>
                  <a:pt x="2209800" y="2879711"/>
                  <a:pt x="1874238" y="3211512"/>
                  <a:pt x="1465016" y="3211512"/>
                </a:cubicBezTo>
                <a:cubicBezTo>
                  <a:pt x="1055794" y="3211512"/>
                  <a:pt x="724324" y="2879711"/>
                  <a:pt x="724324" y="2465983"/>
                </a:cubicBezTo>
                <a:cubicBezTo>
                  <a:pt x="724324" y="2007195"/>
                  <a:pt x="417407" y="1618045"/>
                  <a:pt x="0" y="1486963"/>
                </a:cubicBezTo>
                <a:cubicBezTo>
                  <a:pt x="315101" y="1368170"/>
                  <a:pt x="544266" y="1060946"/>
                  <a:pt x="544266" y="700470"/>
                </a:cubicBezTo>
                <a:cubicBezTo>
                  <a:pt x="544266" y="409632"/>
                  <a:pt x="392854" y="151564"/>
                  <a:pt x="16778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4583920-F38C-5A4A-8D58-FD07BA7F16B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36963" y="915988"/>
            <a:ext cx="3208337" cy="2214562"/>
          </a:xfrm>
          <a:custGeom>
            <a:avLst/>
            <a:gdLst>
              <a:gd name="connsiteX0" fmla="*/ 2463545 w 3208337"/>
              <a:gd name="connsiteY0" fmla="*/ 0 h 2214562"/>
              <a:gd name="connsiteX1" fmla="*/ 3208337 w 3208337"/>
              <a:gd name="connsiteY1" fmla="*/ 745010 h 2214562"/>
              <a:gd name="connsiteX2" fmla="*/ 2463545 w 3208337"/>
              <a:gd name="connsiteY2" fmla="*/ 1490020 h 2214562"/>
              <a:gd name="connsiteX3" fmla="*/ 1485493 w 3208337"/>
              <a:gd name="connsiteY3" fmla="*/ 2214562 h 2214562"/>
              <a:gd name="connsiteX4" fmla="*/ 699778 w 3208337"/>
              <a:gd name="connsiteY4" fmla="*/ 1670132 h 2214562"/>
              <a:gd name="connsiteX5" fmla="*/ 0 w 3208337"/>
              <a:gd name="connsiteY5" fmla="*/ 2042637 h 2214562"/>
              <a:gd name="connsiteX6" fmla="*/ 2463545 w 3208337"/>
              <a:gd name="connsiteY6" fmla="*/ 0 h 2214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08337" h="2214562">
                <a:moveTo>
                  <a:pt x="2463545" y="0"/>
                </a:moveTo>
                <a:cubicBezTo>
                  <a:pt x="2872771" y="0"/>
                  <a:pt x="3208337" y="335664"/>
                  <a:pt x="3208337" y="745010"/>
                </a:cubicBezTo>
                <a:cubicBezTo>
                  <a:pt x="3208337" y="1154356"/>
                  <a:pt x="2872771" y="1490020"/>
                  <a:pt x="2463545" y="1490020"/>
                </a:cubicBezTo>
                <a:cubicBezTo>
                  <a:pt x="2005211" y="1490020"/>
                  <a:pt x="1612353" y="1792936"/>
                  <a:pt x="1485493" y="2214562"/>
                </a:cubicBezTo>
                <a:cubicBezTo>
                  <a:pt x="1366817" y="1895272"/>
                  <a:pt x="1055805" y="1670132"/>
                  <a:pt x="699778" y="1670132"/>
                </a:cubicBezTo>
                <a:cubicBezTo>
                  <a:pt x="405135" y="1670132"/>
                  <a:pt x="151414" y="1817497"/>
                  <a:pt x="0" y="2042637"/>
                </a:cubicBezTo>
                <a:cubicBezTo>
                  <a:pt x="216890" y="884188"/>
                  <a:pt x="1239957" y="0"/>
                  <a:pt x="246354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2BDB5FF8-EA06-9B41-9912-55C4A7C3E70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356225" y="3724276"/>
            <a:ext cx="3208338" cy="2212975"/>
          </a:xfrm>
          <a:custGeom>
            <a:avLst/>
            <a:gdLst>
              <a:gd name="connsiteX0" fmla="*/ 1722845 w 3208338"/>
              <a:gd name="connsiteY0" fmla="*/ 0 h 2212975"/>
              <a:gd name="connsiteX1" fmla="*/ 2508560 w 3208338"/>
              <a:gd name="connsiteY1" fmla="*/ 545048 h 2212975"/>
              <a:gd name="connsiteX2" fmla="*/ 3208338 w 3208338"/>
              <a:gd name="connsiteY2" fmla="*/ 172120 h 2212975"/>
              <a:gd name="connsiteX3" fmla="*/ 744793 w 3208338"/>
              <a:gd name="connsiteY3" fmla="*/ 2212975 h 2212975"/>
              <a:gd name="connsiteX4" fmla="*/ 0 w 3208338"/>
              <a:gd name="connsiteY4" fmla="*/ 1471219 h 2212975"/>
              <a:gd name="connsiteX5" fmla="*/ 744793 w 3208338"/>
              <a:gd name="connsiteY5" fmla="*/ 725364 h 2212975"/>
              <a:gd name="connsiteX6" fmla="*/ 1722845 w 3208338"/>
              <a:gd name="connsiteY6" fmla="*/ 0 h 221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08338" h="2212975">
                <a:moveTo>
                  <a:pt x="1722845" y="0"/>
                </a:moveTo>
                <a:cubicBezTo>
                  <a:pt x="1841521" y="319652"/>
                  <a:pt x="2148441" y="545048"/>
                  <a:pt x="2508560" y="545048"/>
                </a:cubicBezTo>
                <a:cubicBezTo>
                  <a:pt x="2799111" y="545048"/>
                  <a:pt x="3056924" y="397516"/>
                  <a:pt x="3208338" y="172120"/>
                </a:cubicBezTo>
                <a:cubicBezTo>
                  <a:pt x="2991448" y="1331883"/>
                  <a:pt x="1968381" y="2212975"/>
                  <a:pt x="744793" y="2212975"/>
                </a:cubicBezTo>
                <a:cubicBezTo>
                  <a:pt x="335566" y="2212975"/>
                  <a:pt x="0" y="1881029"/>
                  <a:pt x="0" y="1471219"/>
                </a:cubicBezTo>
                <a:cubicBezTo>
                  <a:pt x="0" y="1061409"/>
                  <a:pt x="335566" y="725364"/>
                  <a:pt x="744793" y="725364"/>
                </a:cubicBezTo>
                <a:cubicBezTo>
                  <a:pt x="1203127" y="725364"/>
                  <a:pt x="1595985" y="418007"/>
                  <a:pt x="172284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23BE49EB-A51B-9D46-9BB7-2AC690AC040E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7BC53912-AFDB-584C-9970-F0C5AF67D3A8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300C7884-A891-714E-B011-822D31497D07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97452F-AB01-724D-80F2-CD6FCBAE576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203132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E41208D-B44A-2C43-89B6-DD645EF341E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17662" y="3192574"/>
            <a:ext cx="2509358" cy="2638417"/>
          </a:xfrm>
          <a:custGeom>
            <a:avLst/>
            <a:gdLst>
              <a:gd name="connsiteX0" fmla="*/ 883576 w 2509358"/>
              <a:gd name="connsiteY0" fmla="*/ 0 h 2638417"/>
              <a:gd name="connsiteX1" fmla="*/ 993490 w 2509358"/>
              <a:gd name="connsiteY1" fmla="*/ 33667 h 2638417"/>
              <a:gd name="connsiteX2" fmla="*/ 1356880 w 2509358"/>
              <a:gd name="connsiteY2" fmla="*/ 298517 h 2638417"/>
              <a:gd name="connsiteX3" fmla="*/ 1576708 w 2509358"/>
              <a:gd name="connsiteY3" fmla="*/ 460120 h 2638417"/>
              <a:gd name="connsiteX4" fmla="*/ 1729242 w 2509358"/>
              <a:gd name="connsiteY4" fmla="*/ 572344 h 2638417"/>
              <a:gd name="connsiteX5" fmla="*/ 1702324 w 2509358"/>
              <a:gd name="connsiteY5" fmla="*/ 648657 h 2638417"/>
              <a:gd name="connsiteX6" fmla="*/ 1666434 w 2509358"/>
              <a:gd name="connsiteY6" fmla="*/ 648657 h 2638417"/>
              <a:gd name="connsiteX7" fmla="*/ 1585681 w 2509358"/>
              <a:gd name="connsiteY7" fmla="*/ 774348 h 2638417"/>
              <a:gd name="connsiteX8" fmla="*/ 2411158 w 2509358"/>
              <a:gd name="connsiteY8" fmla="*/ 1434228 h 2638417"/>
              <a:gd name="connsiteX9" fmla="*/ 2464994 w 2509358"/>
              <a:gd name="connsiteY9" fmla="*/ 1564408 h 2638417"/>
              <a:gd name="connsiteX10" fmla="*/ 2204789 w 2509358"/>
              <a:gd name="connsiteY10" fmla="*/ 1928016 h 2638417"/>
              <a:gd name="connsiteX11" fmla="*/ 2204789 w 2509358"/>
              <a:gd name="connsiteY11" fmla="*/ 2147976 h 2638417"/>
              <a:gd name="connsiteX12" fmla="*/ 2487425 w 2509358"/>
              <a:gd name="connsiteY12" fmla="*/ 2538517 h 2638417"/>
              <a:gd name="connsiteX13" fmla="*/ 2433590 w 2509358"/>
              <a:gd name="connsiteY13" fmla="*/ 2637274 h 2638417"/>
              <a:gd name="connsiteX14" fmla="*/ 334005 w 2509358"/>
              <a:gd name="connsiteY14" fmla="*/ 783326 h 2638417"/>
              <a:gd name="connsiteX15" fmla="*/ 172499 w 2509358"/>
              <a:gd name="connsiteY15" fmla="*/ 648657 h 2638417"/>
              <a:gd name="connsiteX16" fmla="*/ 64828 w 2509358"/>
              <a:gd name="connsiteY16" fmla="*/ 648657 h 2638417"/>
              <a:gd name="connsiteX17" fmla="*/ 37910 w 2509358"/>
              <a:gd name="connsiteY17" fmla="*/ 572344 h 2638417"/>
              <a:gd name="connsiteX18" fmla="*/ 168012 w 2509358"/>
              <a:gd name="connsiteY18" fmla="*/ 478076 h 2638417"/>
              <a:gd name="connsiteX19" fmla="*/ 387841 w 2509358"/>
              <a:gd name="connsiteY19" fmla="*/ 316473 h 2638417"/>
              <a:gd name="connsiteX20" fmla="*/ 773662 w 2509358"/>
              <a:gd name="connsiteY20" fmla="*/ 33667 h 2638417"/>
              <a:gd name="connsiteX21" fmla="*/ 883576 w 2509358"/>
              <a:gd name="connsiteY21" fmla="*/ 0 h 2638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9358" h="2638417">
                <a:moveTo>
                  <a:pt x="883576" y="0"/>
                </a:moveTo>
                <a:cubicBezTo>
                  <a:pt x="922831" y="0"/>
                  <a:pt x="962086" y="11222"/>
                  <a:pt x="993490" y="33667"/>
                </a:cubicBezTo>
                <a:cubicBezTo>
                  <a:pt x="1096675" y="109980"/>
                  <a:pt x="1253695" y="222204"/>
                  <a:pt x="1356880" y="298517"/>
                </a:cubicBezTo>
                <a:cubicBezTo>
                  <a:pt x="1419688" y="343406"/>
                  <a:pt x="1513900" y="415230"/>
                  <a:pt x="1576708" y="460120"/>
                </a:cubicBezTo>
                <a:cubicBezTo>
                  <a:pt x="1576708" y="460120"/>
                  <a:pt x="1576708" y="460120"/>
                  <a:pt x="1729242" y="572344"/>
                </a:cubicBezTo>
                <a:cubicBezTo>
                  <a:pt x="1787564" y="612745"/>
                  <a:pt x="1778591" y="648657"/>
                  <a:pt x="1702324" y="648657"/>
                </a:cubicBezTo>
                <a:cubicBezTo>
                  <a:pt x="1702324" y="648657"/>
                  <a:pt x="1702324" y="648657"/>
                  <a:pt x="1666434" y="648657"/>
                </a:cubicBezTo>
                <a:cubicBezTo>
                  <a:pt x="1590167" y="648657"/>
                  <a:pt x="1549790" y="707014"/>
                  <a:pt x="1585681" y="774348"/>
                </a:cubicBezTo>
                <a:cubicBezTo>
                  <a:pt x="1747187" y="1106533"/>
                  <a:pt x="2047769" y="1348938"/>
                  <a:pt x="2411158" y="1434228"/>
                </a:cubicBezTo>
                <a:cubicBezTo>
                  <a:pt x="2487425" y="1447695"/>
                  <a:pt x="2509857" y="1506052"/>
                  <a:pt x="2464994" y="1564408"/>
                </a:cubicBezTo>
                <a:cubicBezTo>
                  <a:pt x="2464994" y="1564408"/>
                  <a:pt x="2464994" y="1564408"/>
                  <a:pt x="2204789" y="1928016"/>
                </a:cubicBezTo>
                <a:cubicBezTo>
                  <a:pt x="2159926" y="1990861"/>
                  <a:pt x="2159926" y="2089619"/>
                  <a:pt x="2204789" y="2147976"/>
                </a:cubicBezTo>
                <a:cubicBezTo>
                  <a:pt x="2204789" y="2147976"/>
                  <a:pt x="2204789" y="2147976"/>
                  <a:pt x="2487425" y="2538517"/>
                </a:cubicBezTo>
                <a:cubicBezTo>
                  <a:pt x="2532288" y="2601362"/>
                  <a:pt x="2505370" y="2646252"/>
                  <a:pt x="2433590" y="2637274"/>
                </a:cubicBezTo>
                <a:cubicBezTo>
                  <a:pt x="1401743" y="2529539"/>
                  <a:pt x="562806" y="1775390"/>
                  <a:pt x="334005" y="783326"/>
                </a:cubicBezTo>
                <a:cubicBezTo>
                  <a:pt x="316060" y="711503"/>
                  <a:pt x="244280" y="648657"/>
                  <a:pt x="172499" y="648657"/>
                </a:cubicBezTo>
                <a:cubicBezTo>
                  <a:pt x="172499" y="648657"/>
                  <a:pt x="172499" y="648657"/>
                  <a:pt x="64828" y="648657"/>
                </a:cubicBezTo>
                <a:cubicBezTo>
                  <a:pt x="-11439" y="648657"/>
                  <a:pt x="-20412" y="612745"/>
                  <a:pt x="37910" y="572344"/>
                </a:cubicBezTo>
                <a:cubicBezTo>
                  <a:pt x="78287" y="540921"/>
                  <a:pt x="127636" y="505010"/>
                  <a:pt x="168012" y="478076"/>
                </a:cubicBezTo>
                <a:cubicBezTo>
                  <a:pt x="226334" y="433186"/>
                  <a:pt x="325033" y="361362"/>
                  <a:pt x="387841" y="316473"/>
                </a:cubicBezTo>
                <a:cubicBezTo>
                  <a:pt x="387841" y="316473"/>
                  <a:pt x="387841" y="316473"/>
                  <a:pt x="773662" y="33667"/>
                </a:cubicBezTo>
                <a:cubicBezTo>
                  <a:pt x="805066" y="11222"/>
                  <a:pt x="844321" y="0"/>
                  <a:pt x="8835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2DE460F-0FC6-9541-A248-BB9DD2C8D7D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867497" y="3602936"/>
            <a:ext cx="2635182" cy="2512315"/>
          </a:xfrm>
          <a:custGeom>
            <a:avLst/>
            <a:gdLst>
              <a:gd name="connsiteX0" fmla="*/ 2576747 w 2635182"/>
              <a:gd name="connsiteY0" fmla="*/ 1233 h 2512315"/>
              <a:gd name="connsiteX1" fmla="*/ 2634124 w 2635182"/>
              <a:gd name="connsiteY1" fmla="*/ 80191 h 2512315"/>
              <a:gd name="connsiteX2" fmla="*/ 782391 w 2635182"/>
              <a:gd name="connsiteY2" fmla="*/ 2177895 h 2512315"/>
              <a:gd name="connsiteX3" fmla="*/ 647883 w 2635182"/>
              <a:gd name="connsiteY3" fmla="*/ 2339603 h 2512315"/>
              <a:gd name="connsiteX4" fmla="*/ 647883 w 2635182"/>
              <a:gd name="connsiteY4" fmla="*/ 2447408 h 2512315"/>
              <a:gd name="connsiteX5" fmla="*/ 567178 w 2635182"/>
              <a:gd name="connsiteY5" fmla="*/ 2474359 h 2512315"/>
              <a:gd name="connsiteX6" fmla="*/ 33627 w 2635182"/>
              <a:gd name="connsiteY6" fmla="*/ 1737692 h 2512315"/>
              <a:gd name="connsiteX7" fmla="*/ 33627 w 2635182"/>
              <a:gd name="connsiteY7" fmla="*/ 1517590 h 2512315"/>
              <a:gd name="connsiteX8" fmla="*/ 298161 w 2635182"/>
              <a:gd name="connsiteY8" fmla="*/ 1153749 h 2512315"/>
              <a:gd name="connsiteX9" fmla="*/ 459571 w 2635182"/>
              <a:gd name="connsiteY9" fmla="*/ 933647 h 2512315"/>
              <a:gd name="connsiteX10" fmla="*/ 567178 w 2635182"/>
              <a:gd name="connsiteY10" fmla="*/ 780923 h 2512315"/>
              <a:gd name="connsiteX11" fmla="*/ 647883 w 2635182"/>
              <a:gd name="connsiteY11" fmla="*/ 807874 h 2512315"/>
              <a:gd name="connsiteX12" fmla="*/ 647883 w 2635182"/>
              <a:gd name="connsiteY12" fmla="*/ 843809 h 2512315"/>
              <a:gd name="connsiteX13" fmla="*/ 773424 w 2635182"/>
              <a:gd name="connsiteY13" fmla="*/ 924663 h 2512315"/>
              <a:gd name="connsiteX14" fmla="*/ 1432515 w 2635182"/>
              <a:gd name="connsiteY14" fmla="*/ 98159 h 2512315"/>
              <a:gd name="connsiteX15" fmla="*/ 1562540 w 2635182"/>
              <a:gd name="connsiteY15" fmla="*/ 44256 h 2512315"/>
              <a:gd name="connsiteX16" fmla="*/ 1925713 w 2635182"/>
              <a:gd name="connsiteY16" fmla="*/ 304785 h 2512315"/>
              <a:gd name="connsiteX17" fmla="*/ 2145410 w 2635182"/>
              <a:gd name="connsiteY17" fmla="*/ 304785 h 2512315"/>
              <a:gd name="connsiteX18" fmla="*/ 2535484 w 2635182"/>
              <a:gd name="connsiteY18" fmla="*/ 21797 h 2512315"/>
              <a:gd name="connsiteX19" fmla="*/ 2576747 w 2635182"/>
              <a:gd name="connsiteY19" fmla="*/ 1233 h 2512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35182" h="2512315">
                <a:moveTo>
                  <a:pt x="2576747" y="1233"/>
                </a:moveTo>
                <a:cubicBezTo>
                  <a:pt x="2614788" y="-6558"/>
                  <a:pt x="2640849" y="22920"/>
                  <a:pt x="2634124" y="80191"/>
                </a:cubicBezTo>
                <a:cubicBezTo>
                  <a:pt x="2526517" y="1108830"/>
                  <a:pt x="1773270" y="1948810"/>
                  <a:pt x="782391" y="2177895"/>
                </a:cubicBezTo>
                <a:cubicBezTo>
                  <a:pt x="710653" y="2195863"/>
                  <a:pt x="647883" y="2267733"/>
                  <a:pt x="647883" y="2339603"/>
                </a:cubicBezTo>
                <a:cubicBezTo>
                  <a:pt x="647883" y="2339603"/>
                  <a:pt x="647883" y="2339603"/>
                  <a:pt x="647883" y="2447408"/>
                </a:cubicBezTo>
                <a:cubicBezTo>
                  <a:pt x="647883" y="2523769"/>
                  <a:pt x="612014" y="2532753"/>
                  <a:pt x="567178" y="2474359"/>
                </a:cubicBezTo>
                <a:cubicBezTo>
                  <a:pt x="437153" y="2290192"/>
                  <a:pt x="168136" y="1921859"/>
                  <a:pt x="33627" y="1737692"/>
                </a:cubicBezTo>
                <a:cubicBezTo>
                  <a:pt x="-11209" y="1679298"/>
                  <a:pt x="-11209" y="1580476"/>
                  <a:pt x="33627" y="1517590"/>
                </a:cubicBezTo>
                <a:cubicBezTo>
                  <a:pt x="109849" y="1414277"/>
                  <a:pt x="221939" y="1257062"/>
                  <a:pt x="298161" y="1153749"/>
                </a:cubicBezTo>
                <a:cubicBezTo>
                  <a:pt x="342997" y="1095354"/>
                  <a:pt x="414735" y="996533"/>
                  <a:pt x="459571" y="933647"/>
                </a:cubicBezTo>
                <a:cubicBezTo>
                  <a:pt x="459571" y="933647"/>
                  <a:pt x="459571" y="933647"/>
                  <a:pt x="567178" y="780923"/>
                </a:cubicBezTo>
                <a:cubicBezTo>
                  <a:pt x="612014" y="722529"/>
                  <a:pt x="647883" y="736005"/>
                  <a:pt x="647883" y="807874"/>
                </a:cubicBezTo>
                <a:cubicBezTo>
                  <a:pt x="647883" y="807874"/>
                  <a:pt x="647883" y="807874"/>
                  <a:pt x="647883" y="843809"/>
                </a:cubicBezTo>
                <a:cubicBezTo>
                  <a:pt x="647883" y="920171"/>
                  <a:pt x="706170" y="960598"/>
                  <a:pt x="773424" y="924663"/>
                </a:cubicBezTo>
                <a:cubicBezTo>
                  <a:pt x="1100728" y="767448"/>
                  <a:pt x="1347326" y="462000"/>
                  <a:pt x="1432515" y="98159"/>
                </a:cubicBezTo>
                <a:cubicBezTo>
                  <a:pt x="1445966" y="21797"/>
                  <a:pt x="1504253" y="-663"/>
                  <a:pt x="1562540" y="44256"/>
                </a:cubicBezTo>
                <a:cubicBezTo>
                  <a:pt x="1562540" y="44256"/>
                  <a:pt x="1562540" y="44256"/>
                  <a:pt x="1925713" y="304785"/>
                </a:cubicBezTo>
                <a:cubicBezTo>
                  <a:pt x="1988483" y="349703"/>
                  <a:pt x="2082639" y="349703"/>
                  <a:pt x="2145410" y="304785"/>
                </a:cubicBezTo>
                <a:cubicBezTo>
                  <a:pt x="2145410" y="304785"/>
                  <a:pt x="2145410" y="304785"/>
                  <a:pt x="2535484" y="21797"/>
                </a:cubicBezTo>
                <a:cubicBezTo>
                  <a:pt x="2550056" y="10567"/>
                  <a:pt x="2564067" y="3829"/>
                  <a:pt x="2576747" y="1233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D06204B-13C4-9D45-82A7-DF88AF233D3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02021" y="741150"/>
            <a:ext cx="2635183" cy="2510918"/>
          </a:xfrm>
          <a:custGeom>
            <a:avLst/>
            <a:gdLst>
              <a:gd name="connsiteX0" fmla="*/ 2010840 w 2635183"/>
              <a:gd name="connsiteY0" fmla="*/ 898 h 2510918"/>
              <a:gd name="connsiteX1" fmla="*/ 2068006 w 2635183"/>
              <a:gd name="connsiteY1" fmla="*/ 37933 h 2510918"/>
              <a:gd name="connsiteX2" fmla="*/ 2157678 w 2635183"/>
              <a:gd name="connsiteY2" fmla="*/ 168117 h 2510918"/>
              <a:gd name="connsiteX3" fmla="*/ 2319088 w 2635183"/>
              <a:gd name="connsiteY3" fmla="*/ 388082 h 2510918"/>
              <a:gd name="connsiteX4" fmla="*/ 2601556 w 2635183"/>
              <a:gd name="connsiteY4" fmla="*/ 774143 h 2510918"/>
              <a:gd name="connsiteX5" fmla="*/ 2601556 w 2635183"/>
              <a:gd name="connsiteY5" fmla="*/ 994108 h 2510918"/>
              <a:gd name="connsiteX6" fmla="*/ 2068006 w 2635183"/>
              <a:gd name="connsiteY6" fmla="*/ 1730317 h 2510918"/>
              <a:gd name="connsiteX7" fmla="*/ 1987301 w 2635183"/>
              <a:gd name="connsiteY7" fmla="*/ 1703383 h 2510918"/>
              <a:gd name="connsiteX8" fmla="*/ 1987301 w 2635183"/>
              <a:gd name="connsiteY8" fmla="*/ 1667470 h 2510918"/>
              <a:gd name="connsiteX9" fmla="*/ 1861760 w 2635183"/>
              <a:gd name="connsiteY9" fmla="*/ 1586667 h 2510918"/>
              <a:gd name="connsiteX10" fmla="*/ 1202668 w 2635183"/>
              <a:gd name="connsiteY10" fmla="*/ 2417147 h 2510918"/>
              <a:gd name="connsiteX11" fmla="*/ 1072643 w 2635183"/>
              <a:gd name="connsiteY11" fmla="*/ 2471016 h 2510918"/>
              <a:gd name="connsiteX12" fmla="*/ 709471 w 2635183"/>
              <a:gd name="connsiteY12" fmla="*/ 2206160 h 2510918"/>
              <a:gd name="connsiteX13" fmla="*/ 489773 w 2635183"/>
              <a:gd name="connsiteY13" fmla="*/ 2206160 h 2510918"/>
              <a:gd name="connsiteX14" fmla="*/ 99699 w 2635183"/>
              <a:gd name="connsiteY14" fmla="*/ 2488972 h 2510918"/>
              <a:gd name="connsiteX15" fmla="*/ 1059 w 2635183"/>
              <a:gd name="connsiteY15" fmla="*/ 2435103 h 2510918"/>
              <a:gd name="connsiteX16" fmla="*/ 1852792 w 2635183"/>
              <a:gd name="connsiteY16" fmla="*/ 334213 h 2510918"/>
              <a:gd name="connsiteX17" fmla="*/ 1987301 w 2635183"/>
              <a:gd name="connsiteY17" fmla="*/ 172606 h 2510918"/>
              <a:gd name="connsiteX18" fmla="*/ 1987301 w 2635183"/>
              <a:gd name="connsiteY18" fmla="*/ 64868 h 2510918"/>
              <a:gd name="connsiteX19" fmla="*/ 2010840 w 2635183"/>
              <a:gd name="connsiteY19" fmla="*/ 898 h 251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35183" h="2510918">
                <a:moveTo>
                  <a:pt x="2010840" y="898"/>
                </a:moveTo>
                <a:cubicBezTo>
                  <a:pt x="2025412" y="-3591"/>
                  <a:pt x="2045588" y="8754"/>
                  <a:pt x="2068006" y="37933"/>
                </a:cubicBezTo>
                <a:cubicBezTo>
                  <a:pt x="2094907" y="78335"/>
                  <a:pt x="2130776" y="127715"/>
                  <a:pt x="2157678" y="168117"/>
                </a:cubicBezTo>
                <a:cubicBezTo>
                  <a:pt x="2202514" y="226475"/>
                  <a:pt x="2274252" y="325235"/>
                  <a:pt x="2319088" y="388082"/>
                </a:cubicBezTo>
                <a:cubicBezTo>
                  <a:pt x="2319088" y="388082"/>
                  <a:pt x="2319088" y="388082"/>
                  <a:pt x="2601556" y="774143"/>
                </a:cubicBezTo>
                <a:cubicBezTo>
                  <a:pt x="2646392" y="836990"/>
                  <a:pt x="2646392" y="935750"/>
                  <a:pt x="2601556" y="994108"/>
                </a:cubicBezTo>
                <a:cubicBezTo>
                  <a:pt x="2467048" y="1178160"/>
                  <a:pt x="2198031" y="1546265"/>
                  <a:pt x="2068006" y="1730317"/>
                </a:cubicBezTo>
                <a:cubicBezTo>
                  <a:pt x="2023170" y="1788675"/>
                  <a:pt x="1987301" y="1779697"/>
                  <a:pt x="1987301" y="1703383"/>
                </a:cubicBezTo>
                <a:cubicBezTo>
                  <a:pt x="1987301" y="1703383"/>
                  <a:pt x="1987301" y="1703383"/>
                  <a:pt x="1987301" y="1667470"/>
                </a:cubicBezTo>
                <a:cubicBezTo>
                  <a:pt x="1987301" y="1591156"/>
                  <a:pt x="1929014" y="1550754"/>
                  <a:pt x="1861760" y="1586667"/>
                </a:cubicBezTo>
                <a:cubicBezTo>
                  <a:pt x="1534456" y="1748274"/>
                  <a:pt x="1287857" y="2049042"/>
                  <a:pt x="1202668" y="2417147"/>
                </a:cubicBezTo>
                <a:cubicBezTo>
                  <a:pt x="1189217" y="2488972"/>
                  <a:pt x="1130930" y="2511418"/>
                  <a:pt x="1072643" y="2471016"/>
                </a:cubicBezTo>
                <a:cubicBezTo>
                  <a:pt x="1072643" y="2471016"/>
                  <a:pt x="1072643" y="2471016"/>
                  <a:pt x="709471" y="2206160"/>
                </a:cubicBezTo>
                <a:cubicBezTo>
                  <a:pt x="646700" y="2161269"/>
                  <a:pt x="552544" y="2161269"/>
                  <a:pt x="489773" y="2206160"/>
                </a:cubicBezTo>
                <a:cubicBezTo>
                  <a:pt x="489773" y="2206160"/>
                  <a:pt x="489773" y="2206160"/>
                  <a:pt x="99699" y="2488972"/>
                </a:cubicBezTo>
                <a:cubicBezTo>
                  <a:pt x="41412" y="2533863"/>
                  <a:pt x="-7908" y="2506929"/>
                  <a:pt x="1059" y="2435103"/>
                </a:cubicBezTo>
                <a:cubicBezTo>
                  <a:pt x="108666" y="1402614"/>
                  <a:pt x="861914" y="563156"/>
                  <a:pt x="1852792" y="334213"/>
                </a:cubicBezTo>
                <a:cubicBezTo>
                  <a:pt x="1924530" y="316256"/>
                  <a:pt x="1987301" y="248920"/>
                  <a:pt x="1987301" y="172606"/>
                </a:cubicBezTo>
                <a:cubicBezTo>
                  <a:pt x="1987301" y="172606"/>
                  <a:pt x="1987301" y="172606"/>
                  <a:pt x="1987301" y="64868"/>
                </a:cubicBezTo>
                <a:cubicBezTo>
                  <a:pt x="1987301" y="26711"/>
                  <a:pt x="1996268" y="5387"/>
                  <a:pt x="2010840" y="89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DBE29F39-1680-F14E-A084-28EC15407C3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277680" y="1023922"/>
            <a:ext cx="2509357" cy="2639912"/>
          </a:xfrm>
          <a:custGeom>
            <a:avLst/>
            <a:gdLst>
              <a:gd name="connsiteX0" fmla="*/ 75769 w 2509357"/>
              <a:gd name="connsiteY0" fmla="*/ 1061 h 2639912"/>
              <a:gd name="connsiteX1" fmla="*/ 2175353 w 2509357"/>
              <a:gd name="connsiteY1" fmla="*/ 1856117 h 2639912"/>
              <a:gd name="connsiteX2" fmla="*/ 2336860 w 2509357"/>
              <a:gd name="connsiteY2" fmla="*/ 1990867 h 2639912"/>
              <a:gd name="connsiteX3" fmla="*/ 2444530 w 2509357"/>
              <a:gd name="connsiteY3" fmla="*/ 1990867 h 2639912"/>
              <a:gd name="connsiteX4" fmla="*/ 2471448 w 2509357"/>
              <a:gd name="connsiteY4" fmla="*/ 2071717 h 2639912"/>
              <a:gd name="connsiteX5" fmla="*/ 1735697 w 2509357"/>
              <a:gd name="connsiteY5" fmla="*/ 2606225 h 2639912"/>
              <a:gd name="connsiteX6" fmla="*/ 1515868 w 2509357"/>
              <a:gd name="connsiteY6" fmla="*/ 2606225 h 2639912"/>
              <a:gd name="connsiteX7" fmla="*/ 780116 w 2509357"/>
              <a:gd name="connsiteY7" fmla="*/ 2071717 h 2639912"/>
              <a:gd name="connsiteX8" fmla="*/ 807034 w 2509357"/>
              <a:gd name="connsiteY8" fmla="*/ 1990867 h 2639912"/>
              <a:gd name="connsiteX9" fmla="*/ 842925 w 2509357"/>
              <a:gd name="connsiteY9" fmla="*/ 1990867 h 2639912"/>
              <a:gd name="connsiteX10" fmla="*/ 923678 w 2509357"/>
              <a:gd name="connsiteY10" fmla="*/ 1865101 h 2639912"/>
              <a:gd name="connsiteX11" fmla="*/ 98200 w 2509357"/>
              <a:gd name="connsiteY11" fmla="*/ 1204827 h 2639912"/>
              <a:gd name="connsiteX12" fmla="*/ 44365 w 2509357"/>
              <a:gd name="connsiteY12" fmla="*/ 1074568 h 2639912"/>
              <a:gd name="connsiteX13" fmla="*/ 304570 w 2509357"/>
              <a:gd name="connsiteY13" fmla="*/ 710744 h 2639912"/>
              <a:gd name="connsiteX14" fmla="*/ 304570 w 2509357"/>
              <a:gd name="connsiteY14" fmla="*/ 490652 h 2639912"/>
              <a:gd name="connsiteX15" fmla="*/ 21933 w 2509357"/>
              <a:gd name="connsiteY15" fmla="*/ 99878 h 2639912"/>
              <a:gd name="connsiteX16" fmla="*/ 75769 w 2509357"/>
              <a:gd name="connsiteY16" fmla="*/ 1061 h 2639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09357" h="2639912">
                <a:moveTo>
                  <a:pt x="75769" y="1061"/>
                </a:moveTo>
                <a:cubicBezTo>
                  <a:pt x="1107616" y="108861"/>
                  <a:pt x="1946552" y="863460"/>
                  <a:pt x="2175353" y="1856117"/>
                </a:cubicBezTo>
                <a:cubicBezTo>
                  <a:pt x="2193298" y="1927984"/>
                  <a:pt x="2265079" y="1990867"/>
                  <a:pt x="2336860" y="1990867"/>
                </a:cubicBezTo>
                <a:cubicBezTo>
                  <a:pt x="2336860" y="1990867"/>
                  <a:pt x="2336860" y="1990867"/>
                  <a:pt x="2444530" y="1990867"/>
                </a:cubicBezTo>
                <a:cubicBezTo>
                  <a:pt x="2520798" y="1990867"/>
                  <a:pt x="2529770" y="2026800"/>
                  <a:pt x="2471448" y="2071717"/>
                </a:cubicBezTo>
                <a:cubicBezTo>
                  <a:pt x="2471448" y="2071717"/>
                  <a:pt x="2471448" y="2071717"/>
                  <a:pt x="1735697" y="2606225"/>
                </a:cubicBezTo>
                <a:cubicBezTo>
                  <a:pt x="1677375" y="2651141"/>
                  <a:pt x="1578676" y="2651141"/>
                  <a:pt x="1515868" y="2606225"/>
                </a:cubicBezTo>
                <a:cubicBezTo>
                  <a:pt x="1515868" y="2606225"/>
                  <a:pt x="1515868" y="2606225"/>
                  <a:pt x="780116" y="2071717"/>
                </a:cubicBezTo>
                <a:cubicBezTo>
                  <a:pt x="721795" y="2026800"/>
                  <a:pt x="730767" y="1990867"/>
                  <a:pt x="807034" y="1990867"/>
                </a:cubicBezTo>
                <a:cubicBezTo>
                  <a:pt x="807034" y="1990867"/>
                  <a:pt x="807034" y="1990867"/>
                  <a:pt x="842925" y="1990867"/>
                </a:cubicBezTo>
                <a:cubicBezTo>
                  <a:pt x="919191" y="1990867"/>
                  <a:pt x="959568" y="1932476"/>
                  <a:pt x="923678" y="1865101"/>
                </a:cubicBezTo>
                <a:cubicBezTo>
                  <a:pt x="762171" y="1537209"/>
                  <a:pt x="461590" y="1290168"/>
                  <a:pt x="98200" y="1204827"/>
                </a:cubicBezTo>
                <a:cubicBezTo>
                  <a:pt x="21933" y="1191352"/>
                  <a:pt x="-498" y="1132960"/>
                  <a:pt x="44365" y="1074568"/>
                </a:cubicBezTo>
                <a:cubicBezTo>
                  <a:pt x="44365" y="1074568"/>
                  <a:pt x="44365" y="1074568"/>
                  <a:pt x="304570" y="710744"/>
                </a:cubicBezTo>
                <a:cubicBezTo>
                  <a:pt x="349432" y="652352"/>
                  <a:pt x="349432" y="553536"/>
                  <a:pt x="304570" y="490652"/>
                </a:cubicBezTo>
                <a:cubicBezTo>
                  <a:pt x="304570" y="490652"/>
                  <a:pt x="304570" y="490652"/>
                  <a:pt x="21933" y="99878"/>
                </a:cubicBezTo>
                <a:cubicBezTo>
                  <a:pt x="-22930" y="41486"/>
                  <a:pt x="3988" y="-7922"/>
                  <a:pt x="75769" y="106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8FE09D8F-D112-4547-9E3A-0E4A6C1341FC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18C8C13C-E0C6-B44E-B1B6-0E6B0BB7A325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B9C82A25-E466-C049-A04B-62119D61E66C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42B37-4493-C349-AECD-50FDCE1F23CC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891858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51C25D2-D306-2249-A493-6F14FC64CD0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25556" y="2387600"/>
            <a:ext cx="1722732" cy="3475038"/>
          </a:xfrm>
          <a:custGeom>
            <a:avLst/>
            <a:gdLst>
              <a:gd name="connsiteX0" fmla="*/ 1287486 w 1722732"/>
              <a:gd name="connsiteY0" fmla="*/ 0 h 3475038"/>
              <a:gd name="connsiteX1" fmla="*/ 1301230 w 1722732"/>
              <a:gd name="connsiteY1" fmla="*/ 2166735 h 3475038"/>
              <a:gd name="connsiteX2" fmla="*/ 1502818 w 1722732"/>
              <a:gd name="connsiteY2" fmla="*/ 2910402 h 3475038"/>
              <a:gd name="connsiteX3" fmla="*/ 1722732 w 1722732"/>
              <a:gd name="connsiteY3" fmla="*/ 3475038 h 3475038"/>
              <a:gd name="connsiteX4" fmla="*/ 664396 w 1722732"/>
              <a:gd name="connsiteY4" fmla="*/ 3273054 h 3475038"/>
              <a:gd name="connsiteX5" fmla="*/ 334525 w 1722732"/>
              <a:gd name="connsiteY5" fmla="*/ 3185834 h 3475038"/>
              <a:gd name="connsiteX6" fmla="*/ 242894 w 1722732"/>
              <a:gd name="connsiteY6" fmla="*/ 2855315 h 3475038"/>
              <a:gd name="connsiteX7" fmla="*/ 27562 w 1722732"/>
              <a:gd name="connsiteY7" fmla="*/ 422330 h 3475038"/>
              <a:gd name="connsiteX8" fmla="*/ 641488 w 1722732"/>
              <a:gd name="connsiteY8" fmla="*/ 179031 h 3475038"/>
              <a:gd name="connsiteX9" fmla="*/ 1287486 w 1722732"/>
              <a:gd name="connsiteY9" fmla="*/ 0 h 3475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2732" h="3475038">
                <a:moveTo>
                  <a:pt x="1287486" y="0"/>
                </a:moveTo>
                <a:cubicBezTo>
                  <a:pt x="1154621" y="716124"/>
                  <a:pt x="1159203" y="1446020"/>
                  <a:pt x="1301230" y="2166735"/>
                </a:cubicBezTo>
                <a:cubicBezTo>
                  <a:pt x="1305812" y="2189687"/>
                  <a:pt x="1351627" y="2451348"/>
                  <a:pt x="1502818" y="2910402"/>
                </a:cubicBezTo>
                <a:cubicBezTo>
                  <a:pt x="1594449" y="3181244"/>
                  <a:pt x="1676917" y="3369456"/>
                  <a:pt x="1722732" y="3475038"/>
                </a:cubicBezTo>
                <a:cubicBezTo>
                  <a:pt x="1369953" y="3438314"/>
                  <a:pt x="1012593" y="3369456"/>
                  <a:pt x="664396" y="3273054"/>
                </a:cubicBezTo>
                <a:cubicBezTo>
                  <a:pt x="664396" y="3273054"/>
                  <a:pt x="664396" y="3273054"/>
                  <a:pt x="334525" y="3185834"/>
                </a:cubicBezTo>
                <a:cubicBezTo>
                  <a:pt x="334525" y="3185834"/>
                  <a:pt x="334525" y="3185834"/>
                  <a:pt x="242894" y="2855315"/>
                </a:cubicBezTo>
                <a:cubicBezTo>
                  <a:pt x="27562" y="2051971"/>
                  <a:pt x="-45743" y="1234855"/>
                  <a:pt x="27562" y="422330"/>
                </a:cubicBezTo>
                <a:cubicBezTo>
                  <a:pt x="100866" y="385605"/>
                  <a:pt x="307036" y="289204"/>
                  <a:pt x="641488" y="179031"/>
                </a:cubicBezTo>
                <a:cubicBezTo>
                  <a:pt x="953033" y="78039"/>
                  <a:pt x="1177529" y="22953"/>
                  <a:pt x="128748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B076EA2-E488-B94E-B5D2-1891CE8E543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48475" y="993776"/>
            <a:ext cx="1722731" cy="3478213"/>
          </a:xfrm>
          <a:custGeom>
            <a:avLst/>
            <a:gdLst>
              <a:gd name="connsiteX0" fmla="*/ 0 w 1722731"/>
              <a:gd name="connsiteY0" fmla="*/ 0 h 3478213"/>
              <a:gd name="connsiteX1" fmla="*/ 1058336 w 1722731"/>
              <a:gd name="connsiteY1" fmla="*/ 201902 h 3478213"/>
              <a:gd name="connsiteX2" fmla="*/ 1392789 w 1722731"/>
              <a:gd name="connsiteY2" fmla="*/ 293675 h 3478213"/>
              <a:gd name="connsiteX3" fmla="*/ 1479838 w 1722731"/>
              <a:gd name="connsiteY3" fmla="*/ 624059 h 3478213"/>
              <a:gd name="connsiteX4" fmla="*/ 1695170 w 1722731"/>
              <a:gd name="connsiteY4" fmla="*/ 3051467 h 3478213"/>
              <a:gd name="connsiteX5" fmla="*/ 1081244 w 1722731"/>
              <a:gd name="connsiteY5" fmla="*/ 3294666 h 3478213"/>
              <a:gd name="connsiteX6" fmla="*/ 435247 w 1722731"/>
              <a:gd name="connsiteY6" fmla="*/ 3478213 h 3478213"/>
              <a:gd name="connsiteX7" fmla="*/ 421502 w 1722731"/>
              <a:gd name="connsiteY7" fmla="*/ 1312360 h 3478213"/>
              <a:gd name="connsiteX8" fmla="*/ 219914 w 1722731"/>
              <a:gd name="connsiteY8" fmla="*/ 564407 h 3478213"/>
              <a:gd name="connsiteX9" fmla="*/ 0 w 1722731"/>
              <a:gd name="connsiteY9" fmla="*/ 0 h 347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2731" h="3478213">
                <a:moveTo>
                  <a:pt x="0" y="0"/>
                </a:moveTo>
                <a:cubicBezTo>
                  <a:pt x="352779" y="41298"/>
                  <a:pt x="710139" y="110128"/>
                  <a:pt x="1058336" y="201902"/>
                </a:cubicBezTo>
                <a:cubicBezTo>
                  <a:pt x="1058336" y="201902"/>
                  <a:pt x="1058336" y="201902"/>
                  <a:pt x="1392789" y="293675"/>
                </a:cubicBezTo>
                <a:cubicBezTo>
                  <a:pt x="1392789" y="293675"/>
                  <a:pt x="1392789" y="293675"/>
                  <a:pt x="1479838" y="624059"/>
                </a:cubicBezTo>
                <a:cubicBezTo>
                  <a:pt x="1695170" y="1427077"/>
                  <a:pt x="1768475" y="2243860"/>
                  <a:pt x="1695170" y="3051467"/>
                </a:cubicBezTo>
                <a:cubicBezTo>
                  <a:pt x="1621866" y="3088176"/>
                  <a:pt x="1415696" y="3184538"/>
                  <a:pt x="1081244" y="3294666"/>
                </a:cubicBezTo>
                <a:cubicBezTo>
                  <a:pt x="769699" y="3400206"/>
                  <a:pt x="545204" y="3455270"/>
                  <a:pt x="435247" y="3478213"/>
                </a:cubicBezTo>
                <a:cubicBezTo>
                  <a:pt x="568111" y="2757792"/>
                  <a:pt x="563530" y="2028193"/>
                  <a:pt x="421502" y="1312360"/>
                </a:cubicBezTo>
                <a:cubicBezTo>
                  <a:pt x="416921" y="1289417"/>
                  <a:pt x="371105" y="1023274"/>
                  <a:pt x="219914" y="564407"/>
                </a:cubicBezTo>
                <a:cubicBezTo>
                  <a:pt x="128283" y="293675"/>
                  <a:pt x="50397" y="105540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5D34FEA0-D85F-2749-920E-2FDAA504CCC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67125" y="952501"/>
            <a:ext cx="3475038" cy="1725613"/>
          </a:xfrm>
          <a:custGeom>
            <a:avLst/>
            <a:gdLst>
              <a:gd name="connsiteX0" fmla="*/ 2434361 w 3475038"/>
              <a:gd name="connsiteY0" fmla="*/ 0 h 1725613"/>
              <a:gd name="connsiteX1" fmla="*/ 3048681 w 3475038"/>
              <a:gd name="connsiteY1" fmla="*/ 27537 h 1725613"/>
              <a:gd name="connsiteX2" fmla="*/ 3291659 w 3475038"/>
              <a:gd name="connsiteY2" fmla="*/ 642516 h 1725613"/>
              <a:gd name="connsiteX3" fmla="*/ 3475038 w 3475038"/>
              <a:gd name="connsiteY3" fmla="*/ 1289621 h 1725613"/>
              <a:gd name="connsiteX4" fmla="*/ 2434361 w 3475038"/>
              <a:gd name="connsiteY4" fmla="*/ 1193243 h 1725613"/>
              <a:gd name="connsiteX5" fmla="*/ 1306578 w 3475038"/>
              <a:gd name="connsiteY5" fmla="*/ 1307978 h 1725613"/>
              <a:gd name="connsiteX6" fmla="*/ 563892 w 3475038"/>
              <a:gd name="connsiteY6" fmla="*/ 1509912 h 1725613"/>
              <a:gd name="connsiteX7" fmla="*/ 0 w 3475038"/>
              <a:gd name="connsiteY7" fmla="*/ 1725613 h 1725613"/>
              <a:gd name="connsiteX8" fmla="*/ 201717 w 3475038"/>
              <a:gd name="connsiteY8" fmla="*/ 665463 h 1725613"/>
              <a:gd name="connsiteX9" fmla="*/ 293407 w 3475038"/>
              <a:gd name="connsiteY9" fmla="*/ 335026 h 1725613"/>
              <a:gd name="connsiteX10" fmla="*/ 623490 w 3475038"/>
              <a:gd name="connsiteY10" fmla="*/ 243238 h 1725613"/>
              <a:gd name="connsiteX11" fmla="*/ 2434361 w 3475038"/>
              <a:gd name="connsiteY11" fmla="*/ 0 h 172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75038" h="1725613">
                <a:moveTo>
                  <a:pt x="2434361" y="0"/>
                </a:moveTo>
                <a:cubicBezTo>
                  <a:pt x="2636078" y="0"/>
                  <a:pt x="2842379" y="9179"/>
                  <a:pt x="3048681" y="27537"/>
                </a:cubicBezTo>
                <a:cubicBezTo>
                  <a:pt x="3085357" y="100967"/>
                  <a:pt x="3181631" y="307490"/>
                  <a:pt x="3291659" y="642516"/>
                </a:cubicBezTo>
                <a:cubicBezTo>
                  <a:pt x="3397102" y="954595"/>
                  <a:pt x="3447531" y="1179475"/>
                  <a:pt x="3475038" y="1289621"/>
                </a:cubicBezTo>
                <a:cubicBezTo>
                  <a:pt x="3126617" y="1225369"/>
                  <a:pt x="2778197" y="1193243"/>
                  <a:pt x="2434361" y="1193243"/>
                </a:cubicBezTo>
                <a:cubicBezTo>
                  <a:pt x="2063017" y="1193243"/>
                  <a:pt x="1682505" y="1229958"/>
                  <a:pt x="1306578" y="1307978"/>
                </a:cubicBezTo>
                <a:cubicBezTo>
                  <a:pt x="1265317" y="1312568"/>
                  <a:pt x="1004002" y="1363051"/>
                  <a:pt x="563892" y="1509912"/>
                </a:cubicBezTo>
                <a:cubicBezTo>
                  <a:pt x="293407" y="1597110"/>
                  <a:pt x="105443" y="1679719"/>
                  <a:pt x="0" y="1725613"/>
                </a:cubicBezTo>
                <a:cubicBezTo>
                  <a:pt x="41260" y="1372230"/>
                  <a:pt x="105443" y="1014257"/>
                  <a:pt x="201717" y="665463"/>
                </a:cubicBezTo>
                <a:cubicBezTo>
                  <a:pt x="201717" y="665463"/>
                  <a:pt x="201717" y="665463"/>
                  <a:pt x="293407" y="335026"/>
                </a:cubicBezTo>
                <a:cubicBezTo>
                  <a:pt x="293407" y="335026"/>
                  <a:pt x="293407" y="335026"/>
                  <a:pt x="623490" y="243238"/>
                </a:cubicBezTo>
                <a:cubicBezTo>
                  <a:pt x="1219473" y="82609"/>
                  <a:pt x="1829209" y="0"/>
                  <a:pt x="243436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FC197E8-4CEB-4C48-9B0E-4F944BAA7CF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56188" y="4178301"/>
            <a:ext cx="3475037" cy="1725613"/>
          </a:xfrm>
          <a:custGeom>
            <a:avLst/>
            <a:gdLst>
              <a:gd name="connsiteX0" fmla="*/ 3475037 w 3475037"/>
              <a:gd name="connsiteY0" fmla="*/ 0 h 1725613"/>
              <a:gd name="connsiteX1" fmla="*/ 3273320 w 3475037"/>
              <a:gd name="connsiteY1" fmla="*/ 1064740 h 1725613"/>
              <a:gd name="connsiteX2" fmla="*/ 3186215 w 3475037"/>
              <a:gd name="connsiteY2" fmla="*/ 1395177 h 1725613"/>
              <a:gd name="connsiteX3" fmla="*/ 2851548 w 3475037"/>
              <a:gd name="connsiteY3" fmla="*/ 1482375 h 1725613"/>
              <a:gd name="connsiteX4" fmla="*/ 1045262 w 3475037"/>
              <a:gd name="connsiteY4" fmla="*/ 1725613 h 1725613"/>
              <a:gd name="connsiteX5" fmla="*/ 426357 w 3475037"/>
              <a:gd name="connsiteY5" fmla="*/ 1698077 h 1725613"/>
              <a:gd name="connsiteX6" fmla="*/ 183380 w 3475037"/>
              <a:gd name="connsiteY6" fmla="*/ 1087687 h 1725613"/>
              <a:gd name="connsiteX7" fmla="*/ 0 w 3475037"/>
              <a:gd name="connsiteY7" fmla="*/ 435993 h 1725613"/>
              <a:gd name="connsiteX8" fmla="*/ 1045262 w 3475037"/>
              <a:gd name="connsiteY8" fmla="*/ 536960 h 1725613"/>
              <a:gd name="connsiteX9" fmla="*/ 2168460 w 3475037"/>
              <a:gd name="connsiteY9" fmla="*/ 422225 h 1725613"/>
              <a:gd name="connsiteX10" fmla="*/ 2911146 w 3475037"/>
              <a:gd name="connsiteY10" fmla="*/ 220291 h 1725613"/>
              <a:gd name="connsiteX11" fmla="*/ 3475037 w 3475037"/>
              <a:gd name="connsiteY11" fmla="*/ 0 h 172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75037" h="1725613">
                <a:moveTo>
                  <a:pt x="3475037" y="0"/>
                </a:moveTo>
                <a:cubicBezTo>
                  <a:pt x="3433777" y="357973"/>
                  <a:pt x="3369594" y="711357"/>
                  <a:pt x="3273320" y="1064740"/>
                </a:cubicBezTo>
                <a:cubicBezTo>
                  <a:pt x="3273320" y="1064740"/>
                  <a:pt x="3273320" y="1064740"/>
                  <a:pt x="3186215" y="1395177"/>
                </a:cubicBezTo>
                <a:cubicBezTo>
                  <a:pt x="3186215" y="1395177"/>
                  <a:pt x="3186215" y="1395177"/>
                  <a:pt x="2851548" y="1482375"/>
                </a:cubicBezTo>
                <a:cubicBezTo>
                  <a:pt x="2255565" y="1643004"/>
                  <a:pt x="1645829" y="1725613"/>
                  <a:pt x="1045262" y="1725613"/>
                </a:cubicBezTo>
                <a:cubicBezTo>
                  <a:pt x="838960" y="1725613"/>
                  <a:pt x="632659" y="1716434"/>
                  <a:pt x="426357" y="1698077"/>
                </a:cubicBezTo>
                <a:cubicBezTo>
                  <a:pt x="389681" y="1629236"/>
                  <a:pt x="293407" y="1418124"/>
                  <a:pt x="183380" y="1087687"/>
                </a:cubicBezTo>
                <a:cubicBezTo>
                  <a:pt x="77936" y="771019"/>
                  <a:pt x="27507" y="550728"/>
                  <a:pt x="0" y="435993"/>
                </a:cubicBezTo>
                <a:cubicBezTo>
                  <a:pt x="348421" y="504834"/>
                  <a:pt x="701426" y="536960"/>
                  <a:pt x="1045262" y="536960"/>
                </a:cubicBezTo>
                <a:cubicBezTo>
                  <a:pt x="1416605" y="536960"/>
                  <a:pt x="1792532" y="495655"/>
                  <a:pt x="2168460" y="422225"/>
                </a:cubicBezTo>
                <a:cubicBezTo>
                  <a:pt x="2205136" y="413046"/>
                  <a:pt x="2466451" y="367152"/>
                  <a:pt x="2911146" y="220291"/>
                </a:cubicBezTo>
                <a:cubicBezTo>
                  <a:pt x="3181630" y="128503"/>
                  <a:pt x="3369594" y="50484"/>
                  <a:pt x="34750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6107335F-70D2-904D-A6C0-E4604CD2067F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06A66D39-69B0-4F4D-ABB1-899686AE1A2A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4E2F30A0-9394-AC40-94F7-7224F37860E5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FCF89-8695-8541-84B5-FEFE08C46A42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474927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6C73469-FCAF-9048-A522-213E26BF794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14738" y="3149601"/>
            <a:ext cx="2479675" cy="2767013"/>
          </a:xfrm>
          <a:custGeom>
            <a:avLst/>
            <a:gdLst>
              <a:gd name="connsiteX0" fmla="*/ 710956 w 2479675"/>
              <a:gd name="connsiteY0" fmla="*/ 0 h 2767013"/>
              <a:gd name="connsiteX1" fmla="*/ 906035 w 2479675"/>
              <a:gd name="connsiteY1" fmla="*/ 56381 h 2767013"/>
              <a:gd name="connsiteX2" fmla="*/ 893030 w 2479675"/>
              <a:gd name="connsiteY2" fmla="*/ 208177 h 2767013"/>
              <a:gd name="connsiteX3" fmla="*/ 836674 w 2479675"/>
              <a:gd name="connsiteY3" fmla="*/ 242873 h 2767013"/>
              <a:gd name="connsiteX4" fmla="*/ 806328 w 2479675"/>
              <a:gd name="connsiteY4" fmla="*/ 333950 h 2767013"/>
              <a:gd name="connsiteX5" fmla="*/ 836674 w 2479675"/>
              <a:gd name="connsiteY5" fmla="*/ 372983 h 2767013"/>
              <a:gd name="connsiteX6" fmla="*/ 1365555 w 2479675"/>
              <a:gd name="connsiteY6" fmla="*/ 372983 h 2767013"/>
              <a:gd name="connsiteX7" fmla="*/ 2479675 w 2479675"/>
              <a:gd name="connsiteY7" fmla="*/ 1405192 h 2767013"/>
              <a:gd name="connsiteX8" fmla="*/ 2479675 w 2479675"/>
              <a:gd name="connsiteY8" fmla="*/ 1808534 h 2767013"/>
              <a:gd name="connsiteX9" fmla="*/ 2336617 w 2479675"/>
              <a:gd name="connsiteY9" fmla="*/ 1734805 h 2767013"/>
              <a:gd name="connsiteX10" fmla="*/ 2193559 w 2479675"/>
              <a:gd name="connsiteY10" fmla="*/ 1804197 h 2767013"/>
              <a:gd name="connsiteX11" fmla="*/ 2115527 w 2479675"/>
              <a:gd name="connsiteY11" fmla="*/ 2055743 h 2767013"/>
              <a:gd name="connsiteX12" fmla="*/ 2193559 w 2479675"/>
              <a:gd name="connsiteY12" fmla="*/ 2307290 h 2767013"/>
              <a:gd name="connsiteX13" fmla="*/ 2336617 w 2479675"/>
              <a:gd name="connsiteY13" fmla="*/ 2372345 h 2767013"/>
              <a:gd name="connsiteX14" fmla="*/ 2479675 w 2479675"/>
              <a:gd name="connsiteY14" fmla="*/ 2302953 h 2767013"/>
              <a:gd name="connsiteX15" fmla="*/ 2479675 w 2479675"/>
              <a:gd name="connsiteY15" fmla="*/ 2767013 h 2767013"/>
              <a:gd name="connsiteX16" fmla="*/ 0 w 2479675"/>
              <a:gd name="connsiteY16" fmla="*/ 372983 h 2767013"/>
              <a:gd name="connsiteX17" fmla="*/ 589573 w 2479675"/>
              <a:gd name="connsiteY17" fmla="*/ 372983 h 2767013"/>
              <a:gd name="connsiteX18" fmla="*/ 619919 w 2479675"/>
              <a:gd name="connsiteY18" fmla="*/ 333950 h 2767013"/>
              <a:gd name="connsiteX19" fmla="*/ 589573 w 2479675"/>
              <a:gd name="connsiteY19" fmla="*/ 242873 h 2767013"/>
              <a:gd name="connsiteX20" fmla="*/ 533217 w 2479675"/>
              <a:gd name="connsiteY20" fmla="*/ 208177 h 2767013"/>
              <a:gd name="connsiteX21" fmla="*/ 520212 w 2479675"/>
              <a:gd name="connsiteY21" fmla="*/ 56381 h 2767013"/>
              <a:gd name="connsiteX22" fmla="*/ 710956 w 2479675"/>
              <a:gd name="connsiteY22" fmla="*/ 0 h 276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79675" h="2767013">
                <a:moveTo>
                  <a:pt x="710956" y="0"/>
                </a:moveTo>
                <a:cubicBezTo>
                  <a:pt x="780318" y="0"/>
                  <a:pt x="854014" y="17348"/>
                  <a:pt x="906035" y="56381"/>
                </a:cubicBezTo>
                <a:cubicBezTo>
                  <a:pt x="958056" y="99751"/>
                  <a:pt x="949386" y="173481"/>
                  <a:pt x="893030" y="208177"/>
                </a:cubicBezTo>
                <a:cubicBezTo>
                  <a:pt x="875690" y="221188"/>
                  <a:pt x="854014" y="229862"/>
                  <a:pt x="836674" y="242873"/>
                </a:cubicBezTo>
                <a:cubicBezTo>
                  <a:pt x="801993" y="264558"/>
                  <a:pt x="801993" y="299254"/>
                  <a:pt x="806328" y="333950"/>
                </a:cubicBezTo>
                <a:cubicBezTo>
                  <a:pt x="806328" y="351298"/>
                  <a:pt x="819333" y="364309"/>
                  <a:pt x="836674" y="372983"/>
                </a:cubicBezTo>
                <a:cubicBezTo>
                  <a:pt x="836674" y="372983"/>
                  <a:pt x="836674" y="372983"/>
                  <a:pt x="1365555" y="372983"/>
                </a:cubicBezTo>
                <a:cubicBezTo>
                  <a:pt x="1408906" y="949806"/>
                  <a:pt x="1890102" y="1400855"/>
                  <a:pt x="2479675" y="1405192"/>
                </a:cubicBezTo>
                <a:cubicBezTo>
                  <a:pt x="2479675" y="1405192"/>
                  <a:pt x="2479675" y="1405192"/>
                  <a:pt x="2479675" y="1808534"/>
                </a:cubicBezTo>
                <a:cubicBezTo>
                  <a:pt x="2444994" y="1760827"/>
                  <a:pt x="2388638" y="1734805"/>
                  <a:pt x="2336617" y="1734805"/>
                </a:cubicBezTo>
                <a:cubicBezTo>
                  <a:pt x="2280261" y="1734805"/>
                  <a:pt x="2228240" y="1760827"/>
                  <a:pt x="2193559" y="1804197"/>
                </a:cubicBezTo>
                <a:cubicBezTo>
                  <a:pt x="2141538" y="1869252"/>
                  <a:pt x="2111192" y="1955992"/>
                  <a:pt x="2115527" y="2055743"/>
                </a:cubicBezTo>
                <a:cubicBezTo>
                  <a:pt x="2111192" y="2155495"/>
                  <a:pt x="2141538" y="2242235"/>
                  <a:pt x="2193559" y="2307290"/>
                </a:cubicBezTo>
                <a:cubicBezTo>
                  <a:pt x="2228240" y="2350660"/>
                  <a:pt x="2280261" y="2372345"/>
                  <a:pt x="2336617" y="2372345"/>
                </a:cubicBezTo>
                <a:cubicBezTo>
                  <a:pt x="2388638" y="2372345"/>
                  <a:pt x="2444994" y="2346323"/>
                  <a:pt x="2479675" y="2302953"/>
                </a:cubicBezTo>
                <a:cubicBezTo>
                  <a:pt x="2479675" y="2302953"/>
                  <a:pt x="2479675" y="2302953"/>
                  <a:pt x="2479675" y="2767013"/>
                </a:cubicBezTo>
                <a:cubicBezTo>
                  <a:pt x="1140130" y="2762676"/>
                  <a:pt x="52021" y="1700108"/>
                  <a:pt x="0" y="372983"/>
                </a:cubicBezTo>
                <a:cubicBezTo>
                  <a:pt x="0" y="372983"/>
                  <a:pt x="0" y="372983"/>
                  <a:pt x="589573" y="372983"/>
                </a:cubicBezTo>
                <a:cubicBezTo>
                  <a:pt x="602579" y="364309"/>
                  <a:pt x="619919" y="351298"/>
                  <a:pt x="619919" y="333950"/>
                </a:cubicBezTo>
                <a:cubicBezTo>
                  <a:pt x="619919" y="299254"/>
                  <a:pt x="619919" y="264558"/>
                  <a:pt x="589573" y="242873"/>
                </a:cubicBezTo>
                <a:cubicBezTo>
                  <a:pt x="572233" y="229862"/>
                  <a:pt x="550558" y="221188"/>
                  <a:pt x="533217" y="208177"/>
                </a:cubicBezTo>
                <a:cubicBezTo>
                  <a:pt x="472526" y="173481"/>
                  <a:pt x="468191" y="99751"/>
                  <a:pt x="520212" y="56381"/>
                </a:cubicBezTo>
                <a:cubicBezTo>
                  <a:pt x="572233" y="17348"/>
                  <a:pt x="645930" y="0"/>
                  <a:pt x="7109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320DE30-089E-8640-B13C-637C4C82CCF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10288" y="938213"/>
            <a:ext cx="2479675" cy="2767012"/>
          </a:xfrm>
          <a:custGeom>
            <a:avLst/>
            <a:gdLst>
              <a:gd name="connsiteX0" fmla="*/ 0 w 2479675"/>
              <a:gd name="connsiteY0" fmla="*/ 0 h 2767012"/>
              <a:gd name="connsiteX1" fmla="*/ 2479675 w 2479675"/>
              <a:gd name="connsiteY1" fmla="*/ 2398366 h 2767012"/>
              <a:gd name="connsiteX2" fmla="*/ 1890102 w 2479675"/>
              <a:gd name="connsiteY2" fmla="*/ 2398366 h 2767012"/>
              <a:gd name="connsiteX3" fmla="*/ 1859756 w 2479675"/>
              <a:gd name="connsiteY3" fmla="*/ 2433062 h 2767012"/>
              <a:gd name="connsiteX4" fmla="*/ 1890102 w 2479675"/>
              <a:gd name="connsiteY4" fmla="*/ 2524140 h 2767012"/>
              <a:gd name="connsiteX5" fmla="*/ 1946458 w 2479675"/>
              <a:gd name="connsiteY5" fmla="*/ 2558836 h 2767012"/>
              <a:gd name="connsiteX6" fmla="*/ 1959464 w 2479675"/>
              <a:gd name="connsiteY6" fmla="*/ 2710631 h 2767012"/>
              <a:gd name="connsiteX7" fmla="*/ 1768719 w 2479675"/>
              <a:gd name="connsiteY7" fmla="*/ 2767012 h 2767012"/>
              <a:gd name="connsiteX8" fmla="*/ 1573640 w 2479675"/>
              <a:gd name="connsiteY8" fmla="*/ 2710631 h 2767012"/>
              <a:gd name="connsiteX9" fmla="*/ 1586645 w 2479675"/>
              <a:gd name="connsiteY9" fmla="*/ 2558836 h 2767012"/>
              <a:gd name="connsiteX10" fmla="*/ 1643002 w 2479675"/>
              <a:gd name="connsiteY10" fmla="*/ 2524140 h 2767012"/>
              <a:gd name="connsiteX11" fmla="*/ 1673347 w 2479675"/>
              <a:gd name="connsiteY11" fmla="*/ 2433062 h 2767012"/>
              <a:gd name="connsiteX12" fmla="*/ 1643002 w 2479675"/>
              <a:gd name="connsiteY12" fmla="*/ 2398366 h 2767012"/>
              <a:gd name="connsiteX13" fmla="*/ 1114120 w 2479675"/>
              <a:gd name="connsiteY13" fmla="*/ 2398366 h 2767012"/>
              <a:gd name="connsiteX14" fmla="*/ 0 w 2479675"/>
              <a:gd name="connsiteY14" fmla="*/ 1361821 h 2767012"/>
              <a:gd name="connsiteX15" fmla="*/ 0 w 2479675"/>
              <a:gd name="connsiteY15" fmla="*/ 962816 h 2767012"/>
              <a:gd name="connsiteX16" fmla="*/ 143058 w 2479675"/>
              <a:gd name="connsiteY16" fmla="*/ 1032208 h 2767012"/>
              <a:gd name="connsiteX17" fmla="*/ 286117 w 2479675"/>
              <a:gd name="connsiteY17" fmla="*/ 962816 h 2767012"/>
              <a:gd name="connsiteX18" fmla="*/ 364148 w 2479675"/>
              <a:gd name="connsiteY18" fmla="*/ 711270 h 2767012"/>
              <a:gd name="connsiteX19" fmla="*/ 286117 w 2479675"/>
              <a:gd name="connsiteY19" fmla="*/ 464060 h 2767012"/>
              <a:gd name="connsiteX20" fmla="*/ 143058 w 2479675"/>
              <a:gd name="connsiteY20" fmla="*/ 394668 h 2767012"/>
              <a:gd name="connsiteX21" fmla="*/ 0 w 2479675"/>
              <a:gd name="connsiteY21" fmla="*/ 464060 h 2767012"/>
              <a:gd name="connsiteX22" fmla="*/ 0 w 2479675"/>
              <a:gd name="connsiteY22" fmla="*/ 0 h 2767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79675" h="2767012">
                <a:moveTo>
                  <a:pt x="0" y="0"/>
                </a:moveTo>
                <a:cubicBezTo>
                  <a:pt x="1339545" y="4337"/>
                  <a:pt x="2427654" y="1066905"/>
                  <a:pt x="2479675" y="2398366"/>
                </a:cubicBezTo>
                <a:cubicBezTo>
                  <a:pt x="2479675" y="2398366"/>
                  <a:pt x="2479675" y="2398366"/>
                  <a:pt x="1890102" y="2398366"/>
                </a:cubicBezTo>
                <a:cubicBezTo>
                  <a:pt x="1877097" y="2402703"/>
                  <a:pt x="1859756" y="2415715"/>
                  <a:pt x="1859756" y="2433062"/>
                </a:cubicBezTo>
                <a:cubicBezTo>
                  <a:pt x="1859756" y="2472095"/>
                  <a:pt x="1859756" y="2502455"/>
                  <a:pt x="1890102" y="2524140"/>
                </a:cubicBezTo>
                <a:cubicBezTo>
                  <a:pt x="1907442" y="2537151"/>
                  <a:pt x="1929118" y="2545825"/>
                  <a:pt x="1946458" y="2558836"/>
                </a:cubicBezTo>
                <a:cubicBezTo>
                  <a:pt x="2007150" y="2593532"/>
                  <a:pt x="2011485" y="2667261"/>
                  <a:pt x="1959464" y="2710631"/>
                </a:cubicBezTo>
                <a:cubicBezTo>
                  <a:pt x="1907442" y="2754001"/>
                  <a:pt x="1833746" y="2767012"/>
                  <a:pt x="1768719" y="2767012"/>
                </a:cubicBezTo>
                <a:cubicBezTo>
                  <a:pt x="1699358" y="2767012"/>
                  <a:pt x="1625661" y="2754001"/>
                  <a:pt x="1573640" y="2710631"/>
                </a:cubicBezTo>
                <a:cubicBezTo>
                  <a:pt x="1521619" y="2667261"/>
                  <a:pt x="1530289" y="2593532"/>
                  <a:pt x="1586645" y="2558836"/>
                </a:cubicBezTo>
                <a:cubicBezTo>
                  <a:pt x="1603986" y="2545825"/>
                  <a:pt x="1625661" y="2537151"/>
                  <a:pt x="1643002" y="2524140"/>
                </a:cubicBezTo>
                <a:cubicBezTo>
                  <a:pt x="1677682" y="2502455"/>
                  <a:pt x="1677682" y="2472095"/>
                  <a:pt x="1673347" y="2433062"/>
                </a:cubicBezTo>
                <a:cubicBezTo>
                  <a:pt x="1673347" y="2415715"/>
                  <a:pt x="1660342" y="2402703"/>
                  <a:pt x="1643002" y="2398366"/>
                </a:cubicBezTo>
                <a:cubicBezTo>
                  <a:pt x="1643002" y="2398366"/>
                  <a:pt x="1643002" y="2398366"/>
                  <a:pt x="1114120" y="2398366"/>
                </a:cubicBezTo>
                <a:cubicBezTo>
                  <a:pt x="1070769" y="1821544"/>
                  <a:pt x="589573" y="1366158"/>
                  <a:pt x="0" y="1361821"/>
                </a:cubicBezTo>
                <a:cubicBezTo>
                  <a:pt x="0" y="1361821"/>
                  <a:pt x="0" y="1361821"/>
                  <a:pt x="0" y="962816"/>
                </a:cubicBezTo>
                <a:cubicBezTo>
                  <a:pt x="34681" y="1006186"/>
                  <a:pt x="91037" y="1032208"/>
                  <a:pt x="143058" y="1032208"/>
                </a:cubicBezTo>
                <a:cubicBezTo>
                  <a:pt x="199415" y="1032208"/>
                  <a:pt x="251436" y="1006186"/>
                  <a:pt x="286117" y="962816"/>
                </a:cubicBezTo>
                <a:cubicBezTo>
                  <a:pt x="338138" y="902098"/>
                  <a:pt x="368483" y="811021"/>
                  <a:pt x="364148" y="711270"/>
                </a:cubicBezTo>
                <a:cubicBezTo>
                  <a:pt x="368483" y="615855"/>
                  <a:pt x="338138" y="524778"/>
                  <a:pt x="286117" y="464060"/>
                </a:cubicBezTo>
                <a:cubicBezTo>
                  <a:pt x="251436" y="420690"/>
                  <a:pt x="199415" y="394668"/>
                  <a:pt x="143058" y="394668"/>
                </a:cubicBezTo>
                <a:cubicBezTo>
                  <a:pt x="91037" y="394668"/>
                  <a:pt x="34681" y="420690"/>
                  <a:pt x="0" y="464060"/>
                </a:cubicBezTo>
                <a:cubicBezTo>
                  <a:pt x="0" y="464060"/>
                  <a:pt x="0" y="464060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3338DC7-AB51-F644-B3DA-0A1A63B07EF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14738" y="942975"/>
            <a:ext cx="2765425" cy="2476500"/>
          </a:xfrm>
          <a:custGeom>
            <a:avLst/>
            <a:gdLst>
              <a:gd name="connsiteX0" fmla="*/ 2392656 w 2765425"/>
              <a:gd name="connsiteY0" fmla="*/ 0 h 2476500"/>
              <a:gd name="connsiteX1" fmla="*/ 2392656 w 2765425"/>
              <a:gd name="connsiteY1" fmla="*/ 585512 h 2476500"/>
              <a:gd name="connsiteX2" fmla="*/ 2431667 w 2765425"/>
              <a:gd name="connsiteY2" fmla="*/ 615872 h 2476500"/>
              <a:gd name="connsiteX3" fmla="*/ 2522692 w 2765425"/>
              <a:gd name="connsiteY3" fmla="*/ 585512 h 2476500"/>
              <a:gd name="connsiteX4" fmla="*/ 2557368 w 2765425"/>
              <a:gd name="connsiteY4" fmla="*/ 529130 h 2476500"/>
              <a:gd name="connsiteX5" fmla="*/ 2709076 w 2765425"/>
              <a:gd name="connsiteY5" fmla="*/ 516118 h 2476500"/>
              <a:gd name="connsiteX6" fmla="*/ 2765425 w 2765425"/>
              <a:gd name="connsiteY6" fmla="*/ 706952 h 2476500"/>
              <a:gd name="connsiteX7" fmla="*/ 2709076 w 2765425"/>
              <a:gd name="connsiteY7" fmla="*/ 902123 h 2476500"/>
              <a:gd name="connsiteX8" fmla="*/ 2557368 w 2765425"/>
              <a:gd name="connsiteY8" fmla="*/ 889111 h 2476500"/>
              <a:gd name="connsiteX9" fmla="*/ 2522692 w 2765425"/>
              <a:gd name="connsiteY9" fmla="*/ 832729 h 2476500"/>
              <a:gd name="connsiteX10" fmla="*/ 2431667 w 2765425"/>
              <a:gd name="connsiteY10" fmla="*/ 802369 h 2476500"/>
              <a:gd name="connsiteX11" fmla="*/ 2392656 w 2765425"/>
              <a:gd name="connsiteY11" fmla="*/ 832729 h 2476500"/>
              <a:gd name="connsiteX12" fmla="*/ 2392656 w 2765425"/>
              <a:gd name="connsiteY12" fmla="*/ 1361858 h 2476500"/>
              <a:gd name="connsiteX13" fmla="*/ 1361040 w 2765425"/>
              <a:gd name="connsiteY13" fmla="*/ 2476500 h 2476500"/>
              <a:gd name="connsiteX14" fmla="*/ 957930 w 2765425"/>
              <a:gd name="connsiteY14" fmla="*/ 2476500 h 2476500"/>
              <a:gd name="connsiteX15" fmla="*/ 1031616 w 2765425"/>
              <a:gd name="connsiteY15" fmla="*/ 2333375 h 2476500"/>
              <a:gd name="connsiteX16" fmla="*/ 962264 w 2765425"/>
              <a:gd name="connsiteY16" fmla="*/ 2190250 h 2476500"/>
              <a:gd name="connsiteX17" fmla="*/ 710862 w 2765425"/>
              <a:gd name="connsiteY17" fmla="*/ 2112182 h 2476500"/>
              <a:gd name="connsiteX18" fmla="*/ 463794 w 2765425"/>
              <a:gd name="connsiteY18" fmla="*/ 2190250 h 2476500"/>
              <a:gd name="connsiteX19" fmla="*/ 394442 w 2765425"/>
              <a:gd name="connsiteY19" fmla="*/ 2333375 h 2476500"/>
              <a:gd name="connsiteX20" fmla="*/ 463794 w 2765425"/>
              <a:gd name="connsiteY20" fmla="*/ 2476500 h 2476500"/>
              <a:gd name="connsiteX21" fmla="*/ 0 w 2765425"/>
              <a:gd name="connsiteY21" fmla="*/ 2476500 h 2476500"/>
              <a:gd name="connsiteX22" fmla="*/ 2392656 w 2765425"/>
              <a:gd name="connsiteY22" fmla="*/ 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765425" h="2476500">
                <a:moveTo>
                  <a:pt x="2392656" y="0"/>
                </a:moveTo>
                <a:cubicBezTo>
                  <a:pt x="2392656" y="0"/>
                  <a:pt x="2392656" y="0"/>
                  <a:pt x="2392656" y="585512"/>
                </a:cubicBezTo>
                <a:cubicBezTo>
                  <a:pt x="2401325" y="598524"/>
                  <a:pt x="2414329" y="615872"/>
                  <a:pt x="2431667" y="615872"/>
                </a:cubicBezTo>
                <a:cubicBezTo>
                  <a:pt x="2466343" y="620209"/>
                  <a:pt x="2501019" y="615872"/>
                  <a:pt x="2522692" y="585512"/>
                </a:cubicBezTo>
                <a:cubicBezTo>
                  <a:pt x="2535695" y="568164"/>
                  <a:pt x="2544365" y="546478"/>
                  <a:pt x="2557368" y="529130"/>
                </a:cubicBezTo>
                <a:cubicBezTo>
                  <a:pt x="2592044" y="472747"/>
                  <a:pt x="2665731" y="464073"/>
                  <a:pt x="2709076" y="516118"/>
                </a:cubicBezTo>
                <a:cubicBezTo>
                  <a:pt x="2748087" y="568164"/>
                  <a:pt x="2765425" y="641895"/>
                  <a:pt x="2765425" y="706952"/>
                </a:cubicBezTo>
                <a:cubicBezTo>
                  <a:pt x="2765425" y="776346"/>
                  <a:pt x="2748087" y="850077"/>
                  <a:pt x="2709076" y="902123"/>
                </a:cubicBezTo>
                <a:cubicBezTo>
                  <a:pt x="2665731" y="954168"/>
                  <a:pt x="2592044" y="945494"/>
                  <a:pt x="2557368" y="889111"/>
                </a:cubicBezTo>
                <a:cubicBezTo>
                  <a:pt x="2544365" y="871763"/>
                  <a:pt x="2535695" y="850077"/>
                  <a:pt x="2522692" y="832729"/>
                </a:cubicBezTo>
                <a:cubicBezTo>
                  <a:pt x="2501019" y="798032"/>
                  <a:pt x="2466343" y="798032"/>
                  <a:pt x="2431667" y="802369"/>
                </a:cubicBezTo>
                <a:cubicBezTo>
                  <a:pt x="2414329" y="802369"/>
                  <a:pt x="2401325" y="819717"/>
                  <a:pt x="2392656" y="832729"/>
                </a:cubicBezTo>
                <a:cubicBezTo>
                  <a:pt x="2392656" y="832729"/>
                  <a:pt x="2392656" y="832729"/>
                  <a:pt x="2392656" y="1361858"/>
                </a:cubicBezTo>
                <a:cubicBezTo>
                  <a:pt x="1820499" y="1409567"/>
                  <a:pt x="1365375" y="1886651"/>
                  <a:pt x="1361040" y="2476500"/>
                </a:cubicBezTo>
                <a:cubicBezTo>
                  <a:pt x="1361040" y="2476500"/>
                  <a:pt x="1361040" y="2476500"/>
                  <a:pt x="957930" y="2476500"/>
                </a:cubicBezTo>
                <a:cubicBezTo>
                  <a:pt x="1005609" y="2441803"/>
                  <a:pt x="1031616" y="2389758"/>
                  <a:pt x="1031616" y="2333375"/>
                </a:cubicBezTo>
                <a:cubicBezTo>
                  <a:pt x="1031616" y="2276992"/>
                  <a:pt x="1005609" y="2224947"/>
                  <a:pt x="962264" y="2190250"/>
                </a:cubicBezTo>
                <a:cubicBezTo>
                  <a:pt x="901581" y="2138204"/>
                  <a:pt x="810556" y="2107844"/>
                  <a:pt x="710862" y="2112182"/>
                </a:cubicBezTo>
                <a:cubicBezTo>
                  <a:pt x="615502" y="2107844"/>
                  <a:pt x="524477" y="2138204"/>
                  <a:pt x="463794" y="2190250"/>
                </a:cubicBezTo>
                <a:cubicBezTo>
                  <a:pt x="420449" y="2224947"/>
                  <a:pt x="394442" y="2276992"/>
                  <a:pt x="394442" y="2333375"/>
                </a:cubicBezTo>
                <a:cubicBezTo>
                  <a:pt x="394442" y="2389758"/>
                  <a:pt x="420449" y="2441803"/>
                  <a:pt x="463794" y="2476500"/>
                </a:cubicBezTo>
                <a:cubicBezTo>
                  <a:pt x="463794" y="2476500"/>
                  <a:pt x="463794" y="2476500"/>
                  <a:pt x="0" y="2476500"/>
                </a:cubicBezTo>
                <a:cubicBezTo>
                  <a:pt x="4335" y="1136328"/>
                  <a:pt x="1066293" y="47708"/>
                  <a:pt x="23926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0264291-660E-9048-BE9D-8680B3789E9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824538" y="3436939"/>
            <a:ext cx="2765425" cy="2479675"/>
          </a:xfrm>
          <a:custGeom>
            <a:avLst/>
            <a:gdLst>
              <a:gd name="connsiteX0" fmla="*/ 1404385 w 2765425"/>
              <a:gd name="connsiteY0" fmla="*/ 0 h 2479675"/>
              <a:gd name="connsiteX1" fmla="*/ 1807496 w 2765425"/>
              <a:gd name="connsiteY1" fmla="*/ 0 h 2479675"/>
              <a:gd name="connsiteX2" fmla="*/ 1733809 w 2765425"/>
              <a:gd name="connsiteY2" fmla="*/ 147393 h 2479675"/>
              <a:gd name="connsiteX3" fmla="*/ 1803161 w 2765425"/>
              <a:gd name="connsiteY3" fmla="*/ 286116 h 2479675"/>
              <a:gd name="connsiteX4" fmla="*/ 2054564 w 2765425"/>
              <a:gd name="connsiteY4" fmla="*/ 364148 h 2479675"/>
              <a:gd name="connsiteX5" fmla="*/ 2301631 w 2765425"/>
              <a:gd name="connsiteY5" fmla="*/ 286116 h 2479675"/>
              <a:gd name="connsiteX6" fmla="*/ 2370984 w 2765425"/>
              <a:gd name="connsiteY6" fmla="*/ 147393 h 2479675"/>
              <a:gd name="connsiteX7" fmla="*/ 2301631 w 2765425"/>
              <a:gd name="connsiteY7" fmla="*/ 0 h 2479675"/>
              <a:gd name="connsiteX8" fmla="*/ 2765425 w 2765425"/>
              <a:gd name="connsiteY8" fmla="*/ 0 h 2479675"/>
              <a:gd name="connsiteX9" fmla="*/ 372769 w 2765425"/>
              <a:gd name="connsiteY9" fmla="*/ 2479675 h 2479675"/>
              <a:gd name="connsiteX10" fmla="*/ 372769 w 2765425"/>
              <a:gd name="connsiteY10" fmla="*/ 1890102 h 2479675"/>
              <a:gd name="connsiteX11" fmla="*/ 333758 w 2765425"/>
              <a:gd name="connsiteY11" fmla="*/ 1859756 h 2479675"/>
              <a:gd name="connsiteX12" fmla="*/ 242733 w 2765425"/>
              <a:gd name="connsiteY12" fmla="*/ 1890102 h 2479675"/>
              <a:gd name="connsiteX13" fmla="*/ 208057 w 2765425"/>
              <a:gd name="connsiteY13" fmla="*/ 1950793 h 2479675"/>
              <a:gd name="connsiteX14" fmla="*/ 56349 w 2765425"/>
              <a:gd name="connsiteY14" fmla="*/ 1959464 h 2479675"/>
              <a:gd name="connsiteX15" fmla="*/ 0 w 2765425"/>
              <a:gd name="connsiteY15" fmla="*/ 1768719 h 2479675"/>
              <a:gd name="connsiteX16" fmla="*/ 56349 w 2765425"/>
              <a:gd name="connsiteY16" fmla="*/ 1573640 h 2479675"/>
              <a:gd name="connsiteX17" fmla="*/ 208057 w 2765425"/>
              <a:gd name="connsiteY17" fmla="*/ 1586645 h 2479675"/>
              <a:gd name="connsiteX18" fmla="*/ 242733 w 2765425"/>
              <a:gd name="connsiteY18" fmla="*/ 1643002 h 2479675"/>
              <a:gd name="connsiteX19" fmla="*/ 333758 w 2765425"/>
              <a:gd name="connsiteY19" fmla="*/ 1677682 h 2479675"/>
              <a:gd name="connsiteX20" fmla="*/ 372769 w 2765425"/>
              <a:gd name="connsiteY20" fmla="*/ 1643002 h 2479675"/>
              <a:gd name="connsiteX21" fmla="*/ 372769 w 2765425"/>
              <a:gd name="connsiteY21" fmla="*/ 1118455 h 2479675"/>
              <a:gd name="connsiteX22" fmla="*/ 1404385 w 2765425"/>
              <a:gd name="connsiteY22" fmla="*/ 0 h 247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765425" h="2479675">
                <a:moveTo>
                  <a:pt x="1404385" y="0"/>
                </a:moveTo>
                <a:cubicBezTo>
                  <a:pt x="1404385" y="0"/>
                  <a:pt x="1404385" y="0"/>
                  <a:pt x="1807496" y="0"/>
                </a:cubicBezTo>
                <a:cubicBezTo>
                  <a:pt x="1759816" y="39016"/>
                  <a:pt x="1733809" y="91037"/>
                  <a:pt x="1733809" y="147393"/>
                </a:cubicBezTo>
                <a:cubicBezTo>
                  <a:pt x="1733809" y="199415"/>
                  <a:pt x="1759816" y="251436"/>
                  <a:pt x="1803161" y="286116"/>
                </a:cubicBezTo>
                <a:cubicBezTo>
                  <a:pt x="1863845" y="338138"/>
                  <a:pt x="1954870" y="368483"/>
                  <a:pt x="2054564" y="364148"/>
                </a:cubicBezTo>
                <a:cubicBezTo>
                  <a:pt x="2149923" y="368483"/>
                  <a:pt x="2240948" y="338138"/>
                  <a:pt x="2301631" y="286116"/>
                </a:cubicBezTo>
                <a:cubicBezTo>
                  <a:pt x="2344976" y="251436"/>
                  <a:pt x="2370984" y="199415"/>
                  <a:pt x="2370984" y="147393"/>
                </a:cubicBezTo>
                <a:cubicBezTo>
                  <a:pt x="2370984" y="91037"/>
                  <a:pt x="2344976" y="39016"/>
                  <a:pt x="2301631" y="0"/>
                </a:cubicBezTo>
                <a:cubicBezTo>
                  <a:pt x="2301631" y="0"/>
                  <a:pt x="2301631" y="0"/>
                  <a:pt x="2765425" y="0"/>
                </a:cubicBezTo>
                <a:cubicBezTo>
                  <a:pt x="2761090" y="1339545"/>
                  <a:pt x="1699133" y="2427654"/>
                  <a:pt x="372769" y="2479675"/>
                </a:cubicBezTo>
                <a:cubicBezTo>
                  <a:pt x="372769" y="2479675"/>
                  <a:pt x="372769" y="2479675"/>
                  <a:pt x="372769" y="1890102"/>
                </a:cubicBezTo>
                <a:cubicBezTo>
                  <a:pt x="364100" y="1877097"/>
                  <a:pt x="351097" y="1859756"/>
                  <a:pt x="333758" y="1859756"/>
                </a:cubicBezTo>
                <a:cubicBezTo>
                  <a:pt x="299082" y="1859756"/>
                  <a:pt x="264406" y="1859756"/>
                  <a:pt x="242733" y="1890102"/>
                </a:cubicBezTo>
                <a:cubicBezTo>
                  <a:pt x="229730" y="1907442"/>
                  <a:pt x="221061" y="1929118"/>
                  <a:pt x="208057" y="1950793"/>
                </a:cubicBezTo>
                <a:cubicBezTo>
                  <a:pt x="173381" y="2007150"/>
                  <a:pt x="99694" y="2011485"/>
                  <a:pt x="56349" y="1959464"/>
                </a:cubicBezTo>
                <a:cubicBezTo>
                  <a:pt x="17338" y="1907442"/>
                  <a:pt x="0" y="1833746"/>
                  <a:pt x="0" y="1768719"/>
                </a:cubicBezTo>
                <a:cubicBezTo>
                  <a:pt x="0" y="1699358"/>
                  <a:pt x="17338" y="1625661"/>
                  <a:pt x="56349" y="1573640"/>
                </a:cubicBezTo>
                <a:cubicBezTo>
                  <a:pt x="99694" y="1525954"/>
                  <a:pt x="173381" y="1530289"/>
                  <a:pt x="208057" y="1586645"/>
                </a:cubicBezTo>
                <a:cubicBezTo>
                  <a:pt x="221061" y="1603986"/>
                  <a:pt x="229730" y="1625661"/>
                  <a:pt x="242733" y="1643002"/>
                </a:cubicBezTo>
                <a:cubicBezTo>
                  <a:pt x="264406" y="1677682"/>
                  <a:pt x="299082" y="1677682"/>
                  <a:pt x="333758" y="1677682"/>
                </a:cubicBezTo>
                <a:cubicBezTo>
                  <a:pt x="351097" y="1673347"/>
                  <a:pt x="364100" y="1660342"/>
                  <a:pt x="372769" y="1643002"/>
                </a:cubicBezTo>
                <a:cubicBezTo>
                  <a:pt x="372769" y="1643002"/>
                  <a:pt x="372769" y="1643002"/>
                  <a:pt x="372769" y="1118455"/>
                </a:cubicBezTo>
                <a:cubicBezTo>
                  <a:pt x="944926" y="1070769"/>
                  <a:pt x="1400051" y="589573"/>
                  <a:pt x="140438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DCF4508B-6F6C-EA41-BDDC-CEEDF762C8C6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A030CCAD-28AC-024A-8375-5D85DFA8D0BE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9C78C421-3109-0B47-B65F-848FE5E1D574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CA1ACB-95A5-F848-AB7A-61D7EBEEEB38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931753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D4CBE5A-8FD0-4B48-89D2-FFA5748936C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92950" y="1757551"/>
            <a:ext cx="1503363" cy="3339684"/>
          </a:xfrm>
          <a:custGeom>
            <a:avLst/>
            <a:gdLst>
              <a:gd name="connsiteX0" fmla="*/ 811704 w 1503363"/>
              <a:gd name="connsiteY0" fmla="*/ 19 h 3339684"/>
              <a:gd name="connsiteX1" fmla="*/ 897530 w 1503363"/>
              <a:gd name="connsiteY1" fmla="*/ 40986 h 3339684"/>
              <a:gd name="connsiteX2" fmla="*/ 1503363 w 1503363"/>
              <a:gd name="connsiteY2" fmla="*/ 1670656 h 3339684"/>
              <a:gd name="connsiteX3" fmla="*/ 897530 w 1503363"/>
              <a:gd name="connsiteY3" fmla="*/ 3300326 h 3339684"/>
              <a:gd name="connsiteX4" fmla="*/ 722512 w 1503363"/>
              <a:gd name="connsiteY4" fmla="*/ 3304815 h 3339684"/>
              <a:gd name="connsiteX5" fmla="*/ 35901 w 1503363"/>
              <a:gd name="connsiteY5" fmla="*/ 2617929 h 3339684"/>
              <a:gd name="connsiteX6" fmla="*/ 0 w 1503363"/>
              <a:gd name="connsiteY6" fmla="*/ 2532630 h 3339684"/>
              <a:gd name="connsiteX7" fmla="*/ 0 w 1503363"/>
              <a:gd name="connsiteY7" fmla="*/ 804192 h 3339684"/>
              <a:gd name="connsiteX8" fmla="*/ 35901 w 1503363"/>
              <a:gd name="connsiteY8" fmla="*/ 723382 h 3339684"/>
              <a:gd name="connsiteX9" fmla="*/ 722512 w 1503363"/>
              <a:gd name="connsiteY9" fmla="*/ 36496 h 3339684"/>
              <a:gd name="connsiteX10" fmla="*/ 811704 w 1503363"/>
              <a:gd name="connsiteY10" fmla="*/ 19 h 3339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03363" h="3339684">
                <a:moveTo>
                  <a:pt x="811704" y="19"/>
                </a:moveTo>
                <a:cubicBezTo>
                  <a:pt x="843679" y="581"/>
                  <a:pt x="875092" y="14049"/>
                  <a:pt x="897530" y="40986"/>
                </a:cubicBezTo>
                <a:cubicBezTo>
                  <a:pt x="1287956" y="494420"/>
                  <a:pt x="1503363" y="1064580"/>
                  <a:pt x="1503363" y="1670656"/>
                </a:cubicBezTo>
                <a:cubicBezTo>
                  <a:pt x="1503363" y="2272242"/>
                  <a:pt x="1287956" y="2846891"/>
                  <a:pt x="897530" y="3300326"/>
                </a:cubicBezTo>
                <a:cubicBezTo>
                  <a:pt x="852654" y="3349710"/>
                  <a:pt x="771876" y="3354199"/>
                  <a:pt x="722512" y="3304815"/>
                </a:cubicBezTo>
                <a:cubicBezTo>
                  <a:pt x="722512" y="3304815"/>
                  <a:pt x="722512" y="3304815"/>
                  <a:pt x="35901" y="2617929"/>
                </a:cubicBezTo>
                <a:cubicBezTo>
                  <a:pt x="13463" y="2595482"/>
                  <a:pt x="0" y="2564056"/>
                  <a:pt x="0" y="2532630"/>
                </a:cubicBezTo>
                <a:cubicBezTo>
                  <a:pt x="0" y="2532630"/>
                  <a:pt x="0" y="2532630"/>
                  <a:pt x="0" y="804192"/>
                </a:cubicBezTo>
                <a:cubicBezTo>
                  <a:pt x="0" y="772766"/>
                  <a:pt x="13463" y="745829"/>
                  <a:pt x="35901" y="723382"/>
                </a:cubicBezTo>
                <a:cubicBezTo>
                  <a:pt x="35901" y="723382"/>
                  <a:pt x="35901" y="723382"/>
                  <a:pt x="722512" y="36496"/>
                </a:cubicBezTo>
                <a:cubicBezTo>
                  <a:pt x="747194" y="11804"/>
                  <a:pt x="779730" y="-542"/>
                  <a:pt x="811704" y="1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8EF9039-956C-4A44-814F-9C870F2B912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431399" y="4421188"/>
            <a:ext cx="3338726" cy="1503362"/>
          </a:xfrm>
          <a:custGeom>
            <a:avLst/>
            <a:gdLst>
              <a:gd name="connsiteX0" fmla="*/ 805888 w 3338726"/>
              <a:gd name="connsiteY0" fmla="*/ 0 h 1503362"/>
              <a:gd name="connsiteX1" fmla="*/ 2532839 w 3338726"/>
              <a:gd name="connsiteY1" fmla="*/ 0 h 1503362"/>
              <a:gd name="connsiteX2" fmla="*/ 2618065 w 3338726"/>
              <a:gd name="connsiteY2" fmla="*/ 35901 h 1503362"/>
              <a:gd name="connsiteX3" fmla="*/ 3304360 w 3338726"/>
              <a:gd name="connsiteY3" fmla="*/ 722512 h 1503362"/>
              <a:gd name="connsiteX4" fmla="*/ 3295389 w 3338726"/>
              <a:gd name="connsiteY4" fmla="*/ 897530 h 1503362"/>
              <a:gd name="connsiteX5" fmla="*/ 1671606 w 3338726"/>
              <a:gd name="connsiteY5" fmla="*/ 1503362 h 1503362"/>
              <a:gd name="connsiteX6" fmla="*/ 43339 w 3338726"/>
              <a:gd name="connsiteY6" fmla="*/ 897530 h 1503362"/>
              <a:gd name="connsiteX7" fmla="*/ 34368 w 3338726"/>
              <a:gd name="connsiteY7" fmla="*/ 722512 h 1503362"/>
              <a:gd name="connsiteX8" fmla="*/ 720662 w 3338726"/>
              <a:gd name="connsiteY8" fmla="*/ 35901 h 1503362"/>
              <a:gd name="connsiteX9" fmla="*/ 805888 w 3338726"/>
              <a:gd name="connsiteY9" fmla="*/ 0 h 1503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8726" h="1503362">
                <a:moveTo>
                  <a:pt x="805888" y="0"/>
                </a:moveTo>
                <a:cubicBezTo>
                  <a:pt x="805888" y="0"/>
                  <a:pt x="805888" y="0"/>
                  <a:pt x="2532839" y="0"/>
                </a:cubicBezTo>
                <a:cubicBezTo>
                  <a:pt x="2564238" y="0"/>
                  <a:pt x="2595637" y="13463"/>
                  <a:pt x="2618065" y="35901"/>
                </a:cubicBezTo>
                <a:cubicBezTo>
                  <a:pt x="2618065" y="35901"/>
                  <a:pt x="2618065" y="35901"/>
                  <a:pt x="3304360" y="722512"/>
                </a:cubicBezTo>
                <a:cubicBezTo>
                  <a:pt x="3353701" y="771876"/>
                  <a:pt x="3349216" y="852653"/>
                  <a:pt x="3295389" y="897530"/>
                </a:cubicBezTo>
                <a:cubicBezTo>
                  <a:pt x="2842344" y="1287955"/>
                  <a:pt x="2272675" y="1503362"/>
                  <a:pt x="1671606" y="1503362"/>
                </a:cubicBezTo>
                <a:cubicBezTo>
                  <a:pt x="1066052" y="1503362"/>
                  <a:pt x="496383" y="1287955"/>
                  <a:pt x="43339" y="897530"/>
                </a:cubicBezTo>
                <a:cubicBezTo>
                  <a:pt x="-10488" y="852653"/>
                  <a:pt x="-14974" y="771876"/>
                  <a:pt x="34368" y="722512"/>
                </a:cubicBezTo>
                <a:cubicBezTo>
                  <a:pt x="34368" y="722512"/>
                  <a:pt x="34368" y="722512"/>
                  <a:pt x="720662" y="35901"/>
                </a:cubicBezTo>
                <a:cubicBezTo>
                  <a:pt x="743090" y="13463"/>
                  <a:pt x="774489" y="0"/>
                  <a:pt x="8058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894E849-9551-2D44-9E12-64DA71C4C98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03625" y="1757551"/>
            <a:ext cx="1503363" cy="3339684"/>
          </a:xfrm>
          <a:custGeom>
            <a:avLst/>
            <a:gdLst>
              <a:gd name="connsiteX0" fmla="*/ 691660 w 1503363"/>
              <a:gd name="connsiteY0" fmla="*/ 19 h 3339684"/>
              <a:gd name="connsiteX1" fmla="*/ 780851 w 1503363"/>
              <a:gd name="connsiteY1" fmla="*/ 36496 h 3339684"/>
              <a:gd name="connsiteX2" fmla="*/ 1467462 w 1503363"/>
              <a:gd name="connsiteY2" fmla="*/ 723382 h 3339684"/>
              <a:gd name="connsiteX3" fmla="*/ 1503363 w 1503363"/>
              <a:gd name="connsiteY3" fmla="*/ 804192 h 3339684"/>
              <a:gd name="connsiteX4" fmla="*/ 1503363 w 1503363"/>
              <a:gd name="connsiteY4" fmla="*/ 2532630 h 3339684"/>
              <a:gd name="connsiteX5" fmla="*/ 1467462 w 1503363"/>
              <a:gd name="connsiteY5" fmla="*/ 2617929 h 3339684"/>
              <a:gd name="connsiteX6" fmla="*/ 780851 w 1503363"/>
              <a:gd name="connsiteY6" fmla="*/ 3304815 h 3339684"/>
              <a:gd name="connsiteX7" fmla="*/ 605833 w 1503363"/>
              <a:gd name="connsiteY7" fmla="*/ 3300326 h 3339684"/>
              <a:gd name="connsiteX8" fmla="*/ 0 w 1503363"/>
              <a:gd name="connsiteY8" fmla="*/ 1670656 h 3339684"/>
              <a:gd name="connsiteX9" fmla="*/ 605833 w 1503363"/>
              <a:gd name="connsiteY9" fmla="*/ 40986 h 3339684"/>
              <a:gd name="connsiteX10" fmla="*/ 691660 w 1503363"/>
              <a:gd name="connsiteY10" fmla="*/ 19 h 3339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03363" h="3339684">
                <a:moveTo>
                  <a:pt x="691660" y="19"/>
                </a:moveTo>
                <a:cubicBezTo>
                  <a:pt x="723634" y="-542"/>
                  <a:pt x="756169" y="11804"/>
                  <a:pt x="780851" y="36496"/>
                </a:cubicBezTo>
                <a:lnTo>
                  <a:pt x="1467462" y="723382"/>
                </a:lnTo>
                <a:cubicBezTo>
                  <a:pt x="1489900" y="745829"/>
                  <a:pt x="1503363" y="772766"/>
                  <a:pt x="1503363" y="804192"/>
                </a:cubicBezTo>
                <a:cubicBezTo>
                  <a:pt x="1503363" y="804192"/>
                  <a:pt x="1503363" y="804192"/>
                  <a:pt x="1503363" y="2532630"/>
                </a:cubicBezTo>
                <a:cubicBezTo>
                  <a:pt x="1503363" y="2564056"/>
                  <a:pt x="1489900" y="2595482"/>
                  <a:pt x="1467462" y="2617929"/>
                </a:cubicBezTo>
                <a:cubicBezTo>
                  <a:pt x="1467462" y="2617929"/>
                  <a:pt x="1467462" y="2617929"/>
                  <a:pt x="780851" y="3304815"/>
                </a:cubicBezTo>
                <a:cubicBezTo>
                  <a:pt x="731487" y="3354199"/>
                  <a:pt x="650710" y="3349710"/>
                  <a:pt x="605833" y="3300326"/>
                </a:cubicBezTo>
                <a:cubicBezTo>
                  <a:pt x="215407" y="2846891"/>
                  <a:pt x="0" y="2272242"/>
                  <a:pt x="0" y="1670656"/>
                </a:cubicBezTo>
                <a:cubicBezTo>
                  <a:pt x="0" y="1064580"/>
                  <a:pt x="215407" y="494420"/>
                  <a:pt x="605833" y="40986"/>
                </a:cubicBezTo>
                <a:cubicBezTo>
                  <a:pt x="628272" y="14049"/>
                  <a:pt x="659685" y="581"/>
                  <a:pt x="691660" y="1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312ECB7A-DA3D-D144-B38D-31E117E471C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431399" y="931864"/>
            <a:ext cx="3338726" cy="1500187"/>
          </a:xfrm>
          <a:custGeom>
            <a:avLst/>
            <a:gdLst>
              <a:gd name="connsiteX0" fmla="*/ 1671606 w 3338726"/>
              <a:gd name="connsiteY0" fmla="*/ 0 h 1500187"/>
              <a:gd name="connsiteX1" fmla="*/ 3295389 w 3338726"/>
              <a:gd name="connsiteY1" fmla="*/ 601872 h 1500187"/>
              <a:gd name="connsiteX2" fmla="*/ 3304360 w 3338726"/>
              <a:gd name="connsiteY2" fmla="*/ 781535 h 1500187"/>
              <a:gd name="connsiteX3" fmla="*/ 2618065 w 3338726"/>
              <a:gd name="connsiteY3" fmla="*/ 1464255 h 1500187"/>
              <a:gd name="connsiteX4" fmla="*/ 2532839 w 3338726"/>
              <a:gd name="connsiteY4" fmla="*/ 1500187 h 1500187"/>
              <a:gd name="connsiteX5" fmla="*/ 805888 w 3338726"/>
              <a:gd name="connsiteY5" fmla="*/ 1500187 h 1500187"/>
              <a:gd name="connsiteX6" fmla="*/ 720662 w 3338726"/>
              <a:gd name="connsiteY6" fmla="*/ 1464255 h 1500187"/>
              <a:gd name="connsiteX7" fmla="*/ 34368 w 3338726"/>
              <a:gd name="connsiteY7" fmla="*/ 781535 h 1500187"/>
              <a:gd name="connsiteX8" fmla="*/ 43339 w 3338726"/>
              <a:gd name="connsiteY8" fmla="*/ 601872 h 1500187"/>
              <a:gd name="connsiteX9" fmla="*/ 1671606 w 3338726"/>
              <a:gd name="connsiteY9" fmla="*/ 0 h 1500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8726" h="1500187">
                <a:moveTo>
                  <a:pt x="1671606" y="0"/>
                </a:moveTo>
                <a:cubicBezTo>
                  <a:pt x="2272675" y="0"/>
                  <a:pt x="2842344" y="211104"/>
                  <a:pt x="3295389" y="601872"/>
                </a:cubicBezTo>
                <a:cubicBezTo>
                  <a:pt x="3349216" y="651279"/>
                  <a:pt x="3353701" y="732127"/>
                  <a:pt x="3304360" y="781535"/>
                </a:cubicBezTo>
                <a:cubicBezTo>
                  <a:pt x="3304360" y="781535"/>
                  <a:pt x="3304360" y="781535"/>
                  <a:pt x="2618065" y="1464255"/>
                </a:cubicBezTo>
                <a:cubicBezTo>
                  <a:pt x="2595637" y="1486712"/>
                  <a:pt x="2564238" y="1500187"/>
                  <a:pt x="2532839" y="1500187"/>
                </a:cubicBezTo>
                <a:cubicBezTo>
                  <a:pt x="2532839" y="1500187"/>
                  <a:pt x="2532839" y="1500187"/>
                  <a:pt x="805888" y="1500187"/>
                </a:cubicBezTo>
                <a:cubicBezTo>
                  <a:pt x="774489" y="1500187"/>
                  <a:pt x="743090" y="1486712"/>
                  <a:pt x="720662" y="1464255"/>
                </a:cubicBezTo>
                <a:cubicBezTo>
                  <a:pt x="720662" y="1464255"/>
                  <a:pt x="720662" y="1464255"/>
                  <a:pt x="34368" y="781535"/>
                </a:cubicBezTo>
                <a:cubicBezTo>
                  <a:pt x="-14974" y="732127"/>
                  <a:pt x="-10488" y="651279"/>
                  <a:pt x="43339" y="601872"/>
                </a:cubicBezTo>
                <a:cubicBezTo>
                  <a:pt x="496383" y="211104"/>
                  <a:pt x="1066052" y="0"/>
                  <a:pt x="167160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23F3C9AC-5686-574F-8AC6-283320ADBEA6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15BB2492-C191-4846-9263-4314B17D6AC8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77E75133-0271-CB49-9CCA-D32366BE948B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354F4C-2587-1C43-91DC-F50D0BA2837A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518406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ED4625F-C027-8A47-85D5-865C38B6B45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36306" y="935039"/>
            <a:ext cx="2427948" cy="2427287"/>
          </a:xfrm>
          <a:custGeom>
            <a:avLst/>
            <a:gdLst>
              <a:gd name="connsiteX0" fmla="*/ 1218075 w 2427948"/>
              <a:gd name="connsiteY0" fmla="*/ 0 h 2427287"/>
              <a:gd name="connsiteX1" fmla="*/ 2075239 w 2427948"/>
              <a:gd name="connsiteY1" fmla="*/ 356713 h 2427287"/>
              <a:gd name="connsiteX2" fmla="*/ 2427948 w 2427948"/>
              <a:gd name="connsiteY2" fmla="*/ 1213644 h 2427287"/>
              <a:gd name="connsiteX3" fmla="*/ 2075239 w 2427948"/>
              <a:gd name="connsiteY3" fmla="*/ 2070575 h 2427287"/>
              <a:gd name="connsiteX4" fmla="*/ 1218075 w 2427948"/>
              <a:gd name="connsiteY4" fmla="*/ 2423187 h 2427287"/>
              <a:gd name="connsiteX5" fmla="*/ 1185265 w 2427948"/>
              <a:gd name="connsiteY5" fmla="*/ 2423187 h 2427287"/>
              <a:gd name="connsiteX6" fmla="*/ 1181164 w 2427948"/>
              <a:gd name="connsiteY6" fmla="*/ 2423187 h 2427287"/>
              <a:gd name="connsiteX7" fmla="*/ 0 w 2427948"/>
              <a:gd name="connsiteY7" fmla="*/ 2427287 h 2427287"/>
              <a:gd name="connsiteX8" fmla="*/ 4101 w 2427948"/>
              <a:gd name="connsiteY8" fmla="*/ 1246445 h 2427287"/>
              <a:gd name="connsiteX9" fmla="*/ 4101 w 2427948"/>
              <a:gd name="connsiteY9" fmla="*/ 1242345 h 2427287"/>
              <a:gd name="connsiteX10" fmla="*/ 360911 w 2427948"/>
              <a:gd name="connsiteY10" fmla="*/ 356713 h 2427287"/>
              <a:gd name="connsiteX11" fmla="*/ 1218075 w 2427948"/>
              <a:gd name="connsiteY11" fmla="*/ 0 h 242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27948" h="2427287">
                <a:moveTo>
                  <a:pt x="1218075" y="0"/>
                </a:moveTo>
                <a:cubicBezTo>
                  <a:pt x="1542075" y="0"/>
                  <a:pt x="1845569" y="127105"/>
                  <a:pt x="2075239" y="356713"/>
                </a:cubicBezTo>
                <a:cubicBezTo>
                  <a:pt x="2300809" y="582221"/>
                  <a:pt x="2427948" y="889732"/>
                  <a:pt x="2427948" y="1213644"/>
                </a:cubicBezTo>
                <a:cubicBezTo>
                  <a:pt x="2427948" y="1537555"/>
                  <a:pt x="2300809" y="1840966"/>
                  <a:pt x="2075239" y="2070575"/>
                </a:cubicBezTo>
                <a:cubicBezTo>
                  <a:pt x="1845569" y="2296083"/>
                  <a:pt x="1542075" y="2423187"/>
                  <a:pt x="1218075" y="2423187"/>
                </a:cubicBezTo>
                <a:cubicBezTo>
                  <a:pt x="1205771" y="2423187"/>
                  <a:pt x="1193467" y="2423187"/>
                  <a:pt x="1185265" y="2423187"/>
                </a:cubicBezTo>
                <a:cubicBezTo>
                  <a:pt x="1185265" y="2423187"/>
                  <a:pt x="1185265" y="2423187"/>
                  <a:pt x="1181164" y="2423187"/>
                </a:cubicBezTo>
                <a:cubicBezTo>
                  <a:pt x="1181164" y="2423187"/>
                  <a:pt x="1181164" y="2423187"/>
                  <a:pt x="0" y="2427287"/>
                </a:cubicBezTo>
                <a:cubicBezTo>
                  <a:pt x="0" y="2427287"/>
                  <a:pt x="0" y="2427287"/>
                  <a:pt x="4101" y="1246445"/>
                </a:cubicBezTo>
                <a:cubicBezTo>
                  <a:pt x="4101" y="1246445"/>
                  <a:pt x="4101" y="1246445"/>
                  <a:pt x="4101" y="1242345"/>
                </a:cubicBezTo>
                <a:cubicBezTo>
                  <a:pt x="-4102" y="910233"/>
                  <a:pt x="123037" y="590421"/>
                  <a:pt x="360911" y="356713"/>
                </a:cubicBezTo>
                <a:cubicBezTo>
                  <a:pt x="586480" y="127105"/>
                  <a:pt x="894075" y="0"/>
                  <a:pt x="12180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8240D39-1485-6943-BB86-78ABE8FF5D2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36306" y="3444259"/>
            <a:ext cx="2427948" cy="2424113"/>
          </a:xfrm>
          <a:custGeom>
            <a:avLst/>
            <a:gdLst>
              <a:gd name="connsiteX0" fmla="*/ 0 w 2427948"/>
              <a:gd name="connsiteY0" fmla="*/ 0 h 2424113"/>
              <a:gd name="connsiteX1" fmla="*/ 1181164 w 2427948"/>
              <a:gd name="connsiteY1" fmla="*/ 0 h 2424113"/>
              <a:gd name="connsiteX2" fmla="*/ 1185265 w 2427948"/>
              <a:gd name="connsiteY2" fmla="*/ 0 h 2424113"/>
              <a:gd name="connsiteX3" fmla="*/ 1218075 w 2427948"/>
              <a:gd name="connsiteY3" fmla="*/ 0 h 2424113"/>
              <a:gd name="connsiteX4" fmla="*/ 2075239 w 2427948"/>
              <a:gd name="connsiteY4" fmla="*/ 356849 h 2424113"/>
              <a:gd name="connsiteX5" fmla="*/ 2427948 w 2427948"/>
              <a:gd name="connsiteY5" fmla="*/ 1214108 h 2424113"/>
              <a:gd name="connsiteX6" fmla="*/ 2075239 w 2427948"/>
              <a:gd name="connsiteY6" fmla="*/ 2071366 h 2424113"/>
              <a:gd name="connsiteX7" fmla="*/ 1218075 w 2427948"/>
              <a:gd name="connsiteY7" fmla="*/ 2424113 h 2424113"/>
              <a:gd name="connsiteX8" fmla="*/ 360911 w 2427948"/>
              <a:gd name="connsiteY8" fmla="*/ 2071366 h 2424113"/>
              <a:gd name="connsiteX9" fmla="*/ 4101 w 2427948"/>
              <a:gd name="connsiteY9" fmla="*/ 1181294 h 2424113"/>
              <a:gd name="connsiteX10" fmla="*/ 0 w 2427948"/>
              <a:gd name="connsiteY10" fmla="*/ 0 h 2424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27948" h="2424113">
                <a:moveTo>
                  <a:pt x="0" y="0"/>
                </a:moveTo>
                <a:cubicBezTo>
                  <a:pt x="0" y="0"/>
                  <a:pt x="0" y="0"/>
                  <a:pt x="1181164" y="0"/>
                </a:cubicBezTo>
                <a:cubicBezTo>
                  <a:pt x="1181164" y="0"/>
                  <a:pt x="1181164" y="0"/>
                  <a:pt x="1185265" y="0"/>
                </a:cubicBezTo>
                <a:cubicBezTo>
                  <a:pt x="1193467" y="0"/>
                  <a:pt x="1205771" y="0"/>
                  <a:pt x="1218075" y="0"/>
                </a:cubicBezTo>
                <a:cubicBezTo>
                  <a:pt x="1542075" y="0"/>
                  <a:pt x="1845569" y="127153"/>
                  <a:pt x="2075239" y="356849"/>
                </a:cubicBezTo>
                <a:cubicBezTo>
                  <a:pt x="2300809" y="586545"/>
                  <a:pt x="2427948" y="890072"/>
                  <a:pt x="2427948" y="1214108"/>
                </a:cubicBezTo>
                <a:cubicBezTo>
                  <a:pt x="2427948" y="1538143"/>
                  <a:pt x="2300809" y="1841670"/>
                  <a:pt x="2075239" y="2071366"/>
                </a:cubicBezTo>
                <a:cubicBezTo>
                  <a:pt x="1845569" y="2301062"/>
                  <a:pt x="1542075" y="2424113"/>
                  <a:pt x="1218075" y="2424113"/>
                </a:cubicBezTo>
                <a:cubicBezTo>
                  <a:pt x="894075" y="2424113"/>
                  <a:pt x="586480" y="2301062"/>
                  <a:pt x="360911" y="2071366"/>
                </a:cubicBezTo>
                <a:cubicBezTo>
                  <a:pt x="123037" y="1833466"/>
                  <a:pt x="-4102" y="1517634"/>
                  <a:pt x="4101" y="1181294"/>
                </a:cubicBezTo>
                <a:cubicBezTo>
                  <a:pt x="4101" y="1181294"/>
                  <a:pt x="4101" y="1181294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DB2576C-6285-2B40-BBF2-F78863AE1FA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32877" y="935039"/>
            <a:ext cx="2427583" cy="2427287"/>
          </a:xfrm>
          <a:custGeom>
            <a:avLst/>
            <a:gdLst>
              <a:gd name="connsiteX0" fmla="*/ 1210206 w 2427583"/>
              <a:gd name="connsiteY0" fmla="*/ 0 h 2427287"/>
              <a:gd name="connsiteX1" fmla="*/ 2066879 w 2427583"/>
              <a:gd name="connsiteY1" fmla="*/ 356713 h 2427287"/>
              <a:gd name="connsiteX2" fmla="*/ 2423484 w 2427583"/>
              <a:gd name="connsiteY2" fmla="*/ 1242345 h 2427287"/>
              <a:gd name="connsiteX3" fmla="*/ 2423484 w 2427583"/>
              <a:gd name="connsiteY3" fmla="*/ 1246445 h 2427287"/>
              <a:gd name="connsiteX4" fmla="*/ 2427583 w 2427583"/>
              <a:gd name="connsiteY4" fmla="*/ 2427287 h 2427287"/>
              <a:gd name="connsiteX5" fmla="*/ 1247096 w 2427583"/>
              <a:gd name="connsiteY5" fmla="*/ 2423187 h 2427287"/>
              <a:gd name="connsiteX6" fmla="*/ 1242997 w 2427583"/>
              <a:gd name="connsiteY6" fmla="*/ 2423187 h 2427287"/>
              <a:gd name="connsiteX7" fmla="*/ 1210206 w 2427583"/>
              <a:gd name="connsiteY7" fmla="*/ 2423187 h 2427287"/>
              <a:gd name="connsiteX8" fmla="*/ 353532 w 2427583"/>
              <a:gd name="connsiteY8" fmla="*/ 2070575 h 2427287"/>
              <a:gd name="connsiteX9" fmla="*/ 353532 w 2427583"/>
              <a:gd name="connsiteY9" fmla="*/ 356713 h 2427287"/>
              <a:gd name="connsiteX10" fmla="*/ 1210206 w 2427583"/>
              <a:gd name="connsiteY10" fmla="*/ 0 h 242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27583" h="2427287">
                <a:moveTo>
                  <a:pt x="1210206" y="0"/>
                </a:moveTo>
                <a:cubicBezTo>
                  <a:pt x="1534020" y="0"/>
                  <a:pt x="1841438" y="127105"/>
                  <a:pt x="2066879" y="356713"/>
                </a:cubicBezTo>
                <a:cubicBezTo>
                  <a:pt x="2304616" y="590421"/>
                  <a:pt x="2431682" y="910233"/>
                  <a:pt x="2423484" y="1242345"/>
                </a:cubicBezTo>
                <a:cubicBezTo>
                  <a:pt x="2423484" y="1242345"/>
                  <a:pt x="2423484" y="1242345"/>
                  <a:pt x="2423484" y="1246445"/>
                </a:cubicBezTo>
                <a:cubicBezTo>
                  <a:pt x="2423484" y="1246445"/>
                  <a:pt x="2423484" y="1246445"/>
                  <a:pt x="2427583" y="2427287"/>
                </a:cubicBezTo>
                <a:lnTo>
                  <a:pt x="1247096" y="2423187"/>
                </a:lnTo>
                <a:cubicBezTo>
                  <a:pt x="1247096" y="2423187"/>
                  <a:pt x="1247096" y="2423187"/>
                  <a:pt x="1242997" y="2423187"/>
                </a:cubicBezTo>
                <a:cubicBezTo>
                  <a:pt x="1234799" y="2423187"/>
                  <a:pt x="1222502" y="2423187"/>
                  <a:pt x="1210206" y="2423187"/>
                </a:cubicBezTo>
                <a:cubicBezTo>
                  <a:pt x="886391" y="2423187"/>
                  <a:pt x="583072" y="2296083"/>
                  <a:pt x="353532" y="2070575"/>
                </a:cubicBezTo>
                <a:cubicBezTo>
                  <a:pt x="-117843" y="1594957"/>
                  <a:pt x="-117843" y="828230"/>
                  <a:pt x="353532" y="356713"/>
                </a:cubicBezTo>
                <a:cubicBezTo>
                  <a:pt x="583072" y="127105"/>
                  <a:pt x="886391" y="0"/>
                  <a:pt x="121020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25CD929-A4B4-E74C-9301-F13E212AAF1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34096" y="3444259"/>
            <a:ext cx="2426365" cy="2424113"/>
          </a:xfrm>
          <a:custGeom>
            <a:avLst/>
            <a:gdLst>
              <a:gd name="connsiteX0" fmla="*/ 1209084 w 2426365"/>
              <a:gd name="connsiteY0" fmla="*/ 0 h 2424113"/>
              <a:gd name="connsiteX1" fmla="*/ 1241873 w 2426365"/>
              <a:gd name="connsiteY1" fmla="*/ 0 h 2424113"/>
              <a:gd name="connsiteX2" fmla="*/ 1245971 w 2426365"/>
              <a:gd name="connsiteY2" fmla="*/ 0 h 2424113"/>
              <a:gd name="connsiteX3" fmla="*/ 2426365 w 2426365"/>
              <a:gd name="connsiteY3" fmla="*/ 0 h 2424113"/>
              <a:gd name="connsiteX4" fmla="*/ 2422266 w 2426365"/>
              <a:gd name="connsiteY4" fmla="*/ 1177192 h 2424113"/>
              <a:gd name="connsiteX5" fmla="*/ 2422266 w 2426365"/>
              <a:gd name="connsiteY5" fmla="*/ 1181294 h 2424113"/>
              <a:gd name="connsiteX6" fmla="*/ 2065689 w 2426365"/>
              <a:gd name="connsiteY6" fmla="*/ 2071366 h 2424113"/>
              <a:gd name="connsiteX7" fmla="*/ 1209084 w 2426365"/>
              <a:gd name="connsiteY7" fmla="*/ 2424113 h 2424113"/>
              <a:gd name="connsiteX8" fmla="*/ 352479 w 2426365"/>
              <a:gd name="connsiteY8" fmla="*/ 2071366 h 2424113"/>
              <a:gd name="connsiteX9" fmla="*/ 0 w 2426365"/>
              <a:gd name="connsiteY9" fmla="*/ 1214108 h 2424113"/>
              <a:gd name="connsiteX10" fmla="*/ 352479 w 2426365"/>
              <a:gd name="connsiteY10" fmla="*/ 356849 h 2424113"/>
              <a:gd name="connsiteX11" fmla="*/ 1209084 w 2426365"/>
              <a:gd name="connsiteY11" fmla="*/ 0 h 2424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26365" h="2424113">
                <a:moveTo>
                  <a:pt x="1209084" y="0"/>
                </a:moveTo>
                <a:cubicBezTo>
                  <a:pt x="1221380" y="0"/>
                  <a:pt x="1233675" y="0"/>
                  <a:pt x="1241873" y="0"/>
                </a:cubicBezTo>
                <a:cubicBezTo>
                  <a:pt x="1241873" y="0"/>
                  <a:pt x="1241873" y="0"/>
                  <a:pt x="1245971" y="0"/>
                </a:cubicBezTo>
                <a:lnTo>
                  <a:pt x="2426365" y="0"/>
                </a:lnTo>
                <a:cubicBezTo>
                  <a:pt x="2426365" y="0"/>
                  <a:pt x="2426365" y="0"/>
                  <a:pt x="2422266" y="1177192"/>
                </a:cubicBezTo>
                <a:cubicBezTo>
                  <a:pt x="2422266" y="1177192"/>
                  <a:pt x="2422266" y="1177192"/>
                  <a:pt x="2422266" y="1181294"/>
                </a:cubicBezTo>
                <a:cubicBezTo>
                  <a:pt x="2430463" y="1517634"/>
                  <a:pt x="2303407" y="1833466"/>
                  <a:pt x="2065689" y="2071366"/>
                </a:cubicBezTo>
                <a:cubicBezTo>
                  <a:pt x="1840266" y="2301062"/>
                  <a:pt x="1532872" y="2424113"/>
                  <a:pt x="1209084" y="2424113"/>
                </a:cubicBezTo>
                <a:cubicBezTo>
                  <a:pt x="885295" y="2424113"/>
                  <a:pt x="582000" y="2301062"/>
                  <a:pt x="352479" y="2071366"/>
                </a:cubicBezTo>
                <a:cubicBezTo>
                  <a:pt x="127056" y="1841670"/>
                  <a:pt x="0" y="1538143"/>
                  <a:pt x="0" y="1214108"/>
                </a:cubicBezTo>
                <a:cubicBezTo>
                  <a:pt x="0" y="890072"/>
                  <a:pt x="127056" y="586545"/>
                  <a:pt x="352479" y="356849"/>
                </a:cubicBezTo>
                <a:cubicBezTo>
                  <a:pt x="582000" y="127153"/>
                  <a:pt x="885295" y="0"/>
                  <a:pt x="120908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42BACDD7-84A4-F845-8338-891E27481618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BB31E4EF-17D4-284E-8CA4-7C46BC7E5179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7FD56DCD-E774-4D4C-B760-78A844B526B5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8AA546-D7C1-8C4A-97A9-A88337AB219B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980292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ADD5795-DB88-E948-B042-75A31C52B4D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54738" y="2206625"/>
            <a:ext cx="2441575" cy="3614738"/>
          </a:xfrm>
          <a:custGeom>
            <a:avLst/>
            <a:gdLst>
              <a:gd name="connsiteX0" fmla="*/ 1218657 w 2441575"/>
              <a:gd name="connsiteY0" fmla="*/ 0 h 3614738"/>
              <a:gd name="connsiteX1" fmla="*/ 2441575 w 2441575"/>
              <a:gd name="connsiteY1" fmla="*/ 1223384 h 3614738"/>
              <a:gd name="connsiteX2" fmla="*/ 643417 w 2441575"/>
              <a:gd name="connsiteY2" fmla="*/ 3614738 h 3614738"/>
              <a:gd name="connsiteX3" fmla="*/ 1269790 w 2441575"/>
              <a:gd name="connsiteY3" fmla="*/ 2493658 h 3614738"/>
              <a:gd name="connsiteX4" fmla="*/ 0 w 2441575"/>
              <a:gd name="connsiteY4" fmla="*/ 1172232 h 3614738"/>
              <a:gd name="connsiteX5" fmla="*/ 1218657 w 2441575"/>
              <a:gd name="connsiteY5" fmla="*/ 0 h 361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41575" h="3614738">
                <a:moveTo>
                  <a:pt x="1218657" y="0"/>
                </a:moveTo>
                <a:cubicBezTo>
                  <a:pt x="1891901" y="0"/>
                  <a:pt x="2441575" y="549884"/>
                  <a:pt x="2441575" y="1223384"/>
                </a:cubicBezTo>
                <a:cubicBezTo>
                  <a:pt x="2441575" y="2352990"/>
                  <a:pt x="1683110" y="3312089"/>
                  <a:pt x="643417" y="3614738"/>
                </a:cubicBezTo>
                <a:cubicBezTo>
                  <a:pt x="1018388" y="3380292"/>
                  <a:pt x="1269790" y="2966813"/>
                  <a:pt x="1269790" y="2493658"/>
                </a:cubicBezTo>
                <a:cubicBezTo>
                  <a:pt x="1269790" y="1781793"/>
                  <a:pt x="703072" y="1197808"/>
                  <a:pt x="0" y="1172232"/>
                </a:cubicBezTo>
                <a:cubicBezTo>
                  <a:pt x="25566" y="520045"/>
                  <a:pt x="562457" y="0"/>
                  <a:pt x="121865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82EFB8D-B622-9C4C-A275-687793D3C33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81563" y="936626"/>
            <a:ext cx="3616325" cy="2443163"/>
          </a:xfrm>
          <a:custGeom>
            <a:avLst/>
            <a:gdLst>
              <a:gd name="connsiteX0" fmla="*/ 1222480 w 3616325"/>
              <a:gd name="connsiteY0" fmla="*/ 0 h 2443163"/>
              <a:gd name="connsiteX1" fmla="*/ 3616325 w 3616325"/>
              <a:gd name="connsiteY1" fmla="*/ 1795064 h 2443163"/>
              <a:gd name="connsiteX2" fmla="*/ 2491814 w 3616325"/>
              <a:gd name="connsiteY2" fmla="*/ 1172548 h 2443163"/>
              <a:gd name="connsiteX3" fmla="*/ 1175625 w 3616325"/>
              <a:gd name="connsiteY3" fmla="*/ 2443163 h 2443163"/>
              <a:gd name="connsiteX4" fmla="*/ 0 w 3616325"/>
              <a:gd name="connsiteY4" fmla="*/ 1219450 h 2443163"/>
              <a:gd name="connsiteX5" fmla="*/ 1222480 w 3616325"/>
              <a:gd name="connsiteY5" fmla="*/ 0 h 244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325" h="2443163">
                <a:moveTo>
                  <a:pt x="1222480" y="0"/>
                </a:moveTo>
                <a:cubicBezTo>
                  <a:pt x="2355510" y="0"/>
                  <a:pt x="3313900" y="758958"/>
                  <a:pt x="3616325" y="1795064"/>
                </a:cubicBezTo>
                <a:cubicBezTo>
                  <a:pt x="3382052" y="1419849"/>
                  <a:pt x="2964620" y="1172548"/>
                  <a:pt x="2491814" y="1172548"/>
                </a:cubicBezTo>
                <a:cubicBezTo>
                  <a:pt x="1780476" y="1172548"/>
                  <a:pt x="1201182" y="1735371"/>
                  <a:pt x="1175625" y="2443163"/>
                </a:cubicBezTo>
                <a:cubicBezTo>
                  <a:pt x="523920" y="2417580"/>
                  <a:pt x="0" y="1880340"/>
                  <a:pt x="0" y="1219450"/>
                </a:cubicBezTo>
                <a:cubicBezTo>
                  <a:pt x="0" y="545768"/>
                  <a:pt x="549477" y="0"/>
                  <a:pt x="12224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9F956BC-1576-C143-BBF0-97F27A29E63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11563" y="1035050"/>
            <a:ext cx="2441575" cy="3614738"/>
          </a:xfrm>
          <a:custGeom>
            <a:avLst/>
            <a:gdLst>
              <a:gd name="connsiteX0" fmla="*/ 1798158 w 2441575"/>
              <a:gd name="connsiteY0" fmla="*/ 0 h 3614738"/>
              <a:gd name="connsiteX1" fmla="*/ 1171786 w 2441575"/>
              <a:gd name="connsiteY1" fmla="*/ 1121080 h 3614738"/>
              <a:gd name="connsiteX2" fmla="*/ 2441575 w 2441575"/>
              <a:gd name="connsiteY2" fmla="*/ 2442506 h 3614738"/>
              <a:gd name="connsiteX3" fmla="*/ 1222918 w 2441575"/>
              <a:gd name="connsiteY3" fmla="*/ 3614738 h 3614738"/>
              <a:gd name="connsiteX4" fmla="*/ 0 w 2441575"/>
              <a:gd name="connsiteY4" fmla="*/ 2395617 h 3614738"/>
              <a:gd name="connsiteX5" fmla="*/ 1798158 w 2441575"/>
              <a:gd name="connsiteY5" fmla="*/ 0 h 361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41575" h="3614738">
                <a:moveTo>
                  <a:pt x="1798158" y="0"/>
                </a:moveTo>
                <a:cubicBezTo>
                  <a:pt x="1423187" y="234447"/>
                  <a:pt x="1171786" y="647925"/>
                  <a:pt x="1171786" y="1121080"/>
                </a:cubicBezTo>
                <a:cubicBezTo>
                  <a:pt x="1171786" y="1832945"/>
                  <a:pt x="1738504" y="2416930"/>
                  <a:pt x="2441575" y="2442506"/>
                </a:cubicBezTo>
                <a:cubicBezTo>
                  <a:pt x="2416009" y="3094693"/>
                  <a:pt x="1879118" y="3614738"/>
                  <a:pt x="1222918" y="3614738"/>
                </a:cubicBezTo>
                <a:cubicBezTo>
                  <a:pt x="549674" y="3614738"/>
                  <a:pt x="0" y="3069117"/>
                  <a:pt x="0" y="2395617"/>
                </a:cubicBezTo>
                <a:cubicBezTo>
                  <a:pt x="0" y="1261748"/>
                  <a:pt x="758465" y="302649"/>
                  <a:pt x="17981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CDC1319-0814-3847-9A31-540C7A5AE93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709988" y="3481388"/>
            <a:ext cx="3616325" cy="2438400"/>
          </a:xfrm>
          <a:custGeom>
            <a:avLst/>
            <a:gdLst>
              <a:gd name="connsiteX0" fmla="*/ 2440700 w 3616325"/>
              <a:gd name="connsiteY0" fmla="*/ 0 h 2438400"/>
              <a:gd name="connsiteX1" fmla="*/ 3616325 w 3616325"/>
              <a:gd name="connsiteY1" fmla="*/ 1219200 h 2438400"/>
              <a:gd name="connsiteX2" fmla="*/ 2393845 w 3616325"/>
              <a:gd name="connsiteY2" fmla="*/ 2438400 h 2438400"/>
              <a:gd name="connsiteX3" fmla="*/ 0 w 3616325"/>
              <a:gd name="connsiteY3" fmla="*/ 643704 h 2438400"/>
              <a:gd name="connsiteX4" fmla="*/ 1124511 w 3616325"/>
              <a:gd name="connsiteY4" fmla="*/ 1270355 h 2438400"/>
              <a:gd name="connsiteX5" fmla="*/ 2440700 w 3616325"/>
              <a:gd name="connsiteY5" fmla="*/ 0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325" h="2438400">
                <a:moveTo>
                  <a:pt x="2440700" y="0"/>
                </a:moveTo>
                <a:cubicBezTo>
                  <a:pt x="3092405" y="25578"/>
                  <a:pt x="3616325" y="562708"/>
                  <a:pt x="3616325" y="1219200"/>
                </a:cubicBezTo>
                <a:cubicBezTo>
                  <a:pt x="3616325" y="1892744"/>
                  <a:pt x="3066848" y="2438400"/>
                  <a:pt x="2393845" y="2438400"/>
                </a:cubicBezTo>
                <a:cubicBezTo>
                  <a:pt x="1260815" y="2438400"/>
                  <a:pt x="302425" y="1679597"/>
                  <a:pt x="0" y="643704"/>
                </a:cubicBezTo>
                <a:cubicBezTo>
                  <a:pt x="234273" y="1018842"/>
                  <a:pt x="651705" y="1270355"/>
                  <a:pt x="1124511" y="1270355"/>
                </a:cubicBezTo>
                <a:cubicBezTo>
                  <a:pt x="1835850" y="1270355"/>
                  <a:pt x="2415143" y="703385"/>
                  <a:pt x="24407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8314CF94-7B42-B344-9968-FA3736D3D9E2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ACDF6D49-0CF7-144D-A17A-95A521B4C20B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C2805554-C16C-244E-9EB5-3658F5F26668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175F57-10AC-054C-95E1-A9835D99D8AA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670355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95CF818-B361-684C-A7B4-F124B71B37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43500" y="942975"/>
            <a:ext cx="3198813" cy="2020888"/>
          </a:xfrm>
          <a:custGeom>
            <a:avLst/>
            <a:gdLst>
              <a:gd name="connsiteX0" fmla="*/ 956388 w 3198813"/>
              <a:gd name="connsiteY0" fmla="*/ 0 h 2020888"/>
              <a:gd name="connsiteX1" fmla="*/ 3198813 w 3198813"/>
              <a:gd name="connsiteY1" fmla="*/ 1426030 h 2020888"/>
              <a:gd name="connsiteX2" fmla="*/ 956388 w 3198813"/>
              <a:gd name="connsiteY2" fmla="*/ 1426030 h 2020888"/>
              <a:gd name="connsiteX3" fmla="*/ 0 w 3198813"/>
              <a:gd name="connsiteY3" fmla="*/ 2020888 h 2020888"/>
              <a:gd name="connsiteX4" fmla="*/ 0 w 3198813"/>
              <a:gd name="connsiteY4" fmla="*/ 191496 h 2020888"/>
              <a:gd name="connsiteX5" fmla="*/ 956388 w 3198813"/>
              <a:gd name="connsiteY5" fmla="*/ 0 h 2020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98813" h="2020888">
                <a:moveTo>
                  <a:pt x="956388" y="0"/>
                </a:moveTo>
                <a:cubicBezTo>
                  <a:pt x="1916846" y="0"/>
                  <a:pt x="2787770" y="558189"/>
                  <a:pt x="3198813" y="1426030"/>
                </a:cubicBezTo>
                <a:cubicBezTo>
                  <a:pt x="3198813" y="1426030"/>
                  <a:pt x="3198813" y="1426030"/>
                  <a:pt x="956388" y="1426030"/>
                </a:cubicBezTo>
                <a:cubicBezTo>
                  <a:pt x="537205" y="1426030"/>
                  <a:pt x="174999" y="1666418"/>
                  <a:pt x="0" y="2020888"/>
                </a:cubicBezTo>
                <a:cubicBezTo>
                  <a:pt x="0" y="2020888"/>
                  <a:pt x="0" y="2020888"/>
                  <a:pt x="0" y="191496"/>
                </a:cubicBezTo>
                <a:cubicBezTo>
                  <a:pt x="305230" y="65190"/>
                  <a:pt x="622670" y="0"/>
                  <a:pt x="95638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5479C71-2F3D-CE40-9871-1FB37A23F9F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564313" y="2474914"/>
            <a:ext cx="2014537" cy="3201987"/>
          </a:xfrm>
          <a:custGeom>
            <a:avLst/>
            <a:gdLst>
              <a:gd name="connsiteX0" fmla="*/ 0 w 2014537"/>
              <a:gd name="connsiteY0" fmla="*/ 0 h 3201987"/>
              <a:gd name="connsiteX1" fmla="*/ 1827327 w 2014537"/>
              <a:gd name="connsiteY1" fmla="*/ 0 h 3201987"/>
              <a:gd name="connsiteX2" fmla="*/ 2014537 w 2014537"/>
              <a:gd name="connsiteY2" fmla="*/ 953263 h 3201987"/>
              <a:gd name="connsiteX3" fmla="*/ 594187 w 2014537"/>
              <a:gd name="connsiteY3" fmla="*/ 3201987 h 3201987"/>
              <a:gd name="connsiteX4" fmla="*/ 594187 w 2014537"/>
              <a:gd name="connsiteY4" fmla="*/ 953263 h 3201987"/>
              <a:gd name="connsiteX5" fmla="*/ 0 w 2014537"/>
              <a:gd name="connsiteY5" fmla="*/ 0 h 320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4537" h="3201987">
                <a:moveTo>
                  <a:pt x="0" y="0"/>
                </a:moveTo>
                <a:cubicBezTo>
                  <a:pt x="0" y="0"/>
                  <a:pt x="0" y="0"/>
                  <a:pt x="1827327" y="0"/>
                </a:cubicBezTo>
                <a:cubicBezTo>
                  <a:pt x="1953490" y="301459"/>
                  <a:pt x="2014537" y="623288"/>
                  <a:pt x="2014537" y="953263"/>
                </a:cubicBezTo>
                <a:cubicBezTo>
                  <a:pt x="2014537" y="1918748"/>
                  <a:pt x="1461048" y="2790536"/>
                  <a:pt x="594187" y="3201987"/>
                </a:cubicBezTo>
                <a:cubicBezTo>
                  <a:pt x="594187" y="3201987"/>
                  <a:pt x="594187" y="3201987"/>
                  <a:pt x="594187" y="953263"/>
                </a:cubicBezTo>
                <a:cubicBezTo>
                  <a:pt x="594187" y="537738"/>
                  <a:pt x="354070" y="175172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EF70B8E-EA0E-1249-A676-750B28C44B8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16325" y="1182688"/>
            <a:ext cx="2016125" cy="3198812"/>
          </a:xfrm>
          <a:custGeom>
            <a:avLst/>
            <a:gdLst>
              <a:gd name="connsiteX0" fmla="*/ 1421470 w 2016125"/>
              <a:gd name="connsiteY0" fmla="*/ 0 h 3198812"/>
              <a:gd name="connsiteX1" fmla="*/ 1421470 w 2016125"/>
              <a:gd name="connsiteY1" fmla="*/ 2245281 h 3198812"/>
              <a:gd name="connsiteX2" fmla="*/ 2016125 w 2016125"/>
              <a:gd name="connsiteY2" fmla="*/ 3198812 h 3198812"/>
              <a:gd name="connsiteX3" fmla="*/ 187357 w 2016125"/>
              <a:gd name="connsiteY3" fmla="*/ 3198812 h 3198812"/>
              <a:gd name="connsiteX4" fmla="*/ 0 w 2016125"/>
              <a:gd name="connsiteY4" fmla="*/ 2245281 h 3198812"/>
              <a:gd name="connsiteX5" fmla="*/ 1421470 w 2016125"/>
              <a:gd name="connsiteY5" fmla="*/ 0 h 319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16125" h="3198812">
                <a:moveTo>
                  <a:pt x="1421470" y="0"/>
                </a:moveTo>
                <a:cubicBezTo>
                  <a:pt x="1421470" y="0"/>
                  <a:pt x="1421470" y="0"/>
                  <a:pt x="1421470" y="2245281"/>
                </a:cubicBezTo>
                <a:cubicBezTo>
                  <a:pt x="1421470" y="2664998"/>
                  <a:pt x="1661776" y="3027665"/>
                  <a:pt x="2016125" y="3198812"/>
                </a:cubicBezTo>
                <a:cubicBezTo>
                  <a:pt x="2016125" y="3198812"/>
                  <a:pt x="2016125" y="3198812"/>
                  <a:pt x="187357" y="3198812"/>
                </a:cubicBezTo>
                <a:cubicBezTo>
                  <a:pt x="61095" y="2897268"/>
                  <a:pt x="0" y="2575349"/>
                  <a:pt x="0" y="2245281"/>
                </a:cubicBezTo>
                <a:cubicBezTo>
                  <a:pt x="0" y="1283600"/>
                  <a:pt x="553925" y="411567"/>
                  <a:pt x="142147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F8AD64B-546F-B543-9344-480509E5B0D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852863" y="3895726"/>
            <a:ext cx="3198812" cy="2017713"/>
          </a:xfrm>
          <a:custGeom>
            <a:avLst/>
            <a:gdLst>
              <a:gd name="connsiteX0" fmla="*/ 3198812 w 3198812"/>
              <a:gd name="connsiteY0" fmla="*/ 0 h 2017713"/>
              <a:gd name="connsiteX1" fmla="*/ 3198812 w 3198812"/>
              <a:gd name="connsiteY1" fmla="*/ 1826132 h 2017713"/>
              <a:gd name="connsiteX2" fmla="*/ 2246494 w 3198812"/>
              <a:gd name="connsiteY2" fmla="*/ 2017713 h 2017713"/>
              <a:gd name="connsiteX3" fmla="*/ 0 w 3198812"/>
              <a:gd name="connsiteY3" fmla="*/ 595124 h 2017713"/>
              <a:gd name="connsiteX4" fmla="*/ 2246494 w 3198812"/>
              <a:gd name="connsiteY4" fmla="*/ 595124 h 2017713"/>
              <a:gd name="connsiteX5" fmla="*/ 3198812 w 3198812"/>
              <a:gd name="connsiteY5" fmla="*/ 0 h 201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98812" h="2017713">
                <a:moveTo>
                  <a:pt x="3198812" y="0"/>
                </a:moveTo>
                <a:cubicBezTo>
                  <a:pt x="3198812" y="0"/>
                  <a:pt x="3198812" y="0"/>
                  <a:pt x="3198812" y="1826132"/>
                </a:cubicBezTo>
                <a:cubicBezTo>
                  <a:pt x="2893582" y="1952494"/>
                  <a:pt x="2576143" y="2017713"/>
                  <a:pt x="2246494" y="2017713"/>
                </a:cubicBezTo>
                <a:cubicBezTo>
                  <a:pt x="1281967" y="2017713"/>
                  <a:pt x="411044" y="1463352"/>
                  <a:pt x="0" y="595124"/>
                </a:cubicBezTo>
                <a:cubicBezTo>
                  <a:pt x="0" y="595124"/>
                  <a:pt x="0" y="595124"/>
                  <a:pt x="2246494" y="595124"/>
                </a:cubicBezTo>
                <a:cubicBezTo>
                  <a:pt x="2661607" y="595124"/>
                  <a:pt x="3023814" y="350552"/>
                  <a:pt x="319881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938C933B-E6BA-4348-9DF9-E306C95C90D6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8C07F839-7354-0E44-B3BB-9ECA417AD8FA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BE9A80A5-9E3B-2F4E-905E-462216E03D8C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FCC0A9-CB58-544C-9C4D-8F2B46FAFD11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66027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FC7B987-7BC8-854A-A76B-6DF593D35A3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357938" y="949325"/>
            <a:ext cx="2230437" cy="3373438"/>
          </a:xfrm>
          <a:custGeom>
            <a:avLst/>
            <a:gdLst>
              <a:gd name="connsiteX0" fmla="*/ 0 w 2230437"/>
              <a:gd name="connsiteY0" fmla="*/ 0 h 3373438"/>
              <a:gd name="connsiteX1" fmla="*/ 2230437 w 2230437"/>
              <a:gd name="connsiteY1" fmla="*/ 2474147 h 3373438"/>
              <a:gd name="connsiteX2" fmla="*/ 1687069 w 2230437"/>
              <a:gd name="connsiteY2" fmla="*/ 3176033 h 3373438"/>
              <a:gd name="connsiteX3" fmla="*/ 806288 w 2230437"/>
              <a:gd name="connsiteY3" fmla="*/ 3373438 h 3373438"/>
              <a:gd name="connsiteX4" fmla="*/ 714266 w 2230437"/>
              <a:gd name="connsiteY4" fmla="*/ 3369051 h 3373438"/>
              <a:gd name="connsiteX5" fmla="*/ 714266 w 2230437"/>
              <a:gd name="connsiteY5" fmla="*/ 1548535 h 3373438"/>
              <a:gd name="connsiteX6" fmla="*/ 512694 w 2230437"/>
              <a:gd name="connsiteY6" fmla="*/ 486933 h 3373438"/>
              <a:gd name="connsiteX7" fmla="*/ 0 w 2230437"/>
              <a:gd name="connsiteY7" fmla="*/ 0 h 337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0437" h="3373438">
                <a:moveTo>
                  <a:pt x="0" y="0"/>
                </a:moveTo>
                <a:cubicBezTo>
                  <a:pt x="1248870" y="131604"/>
                  <a:pt x="2226055" y="1188819"/>
                  <a:pt x="2230437" y="2474147"/>
                </a:cubicBezTo>
                <a:cubicBezTo>
                  <a:pt x="2217291" y="2522402"/>
                  <a:pt x="2094595" y="2939146"/>
                  <a:pt x="1687069" y="3176033"/>
                </a:cubicBezTo>
                <a:cubicBezTo>
                  <a:pt x="1397858" y="3347117"/>
                  <a:pt x="1012242" y="3373438"/>
                  <a:pt x="806288" y="3373438"/>
                </a:cubicBezTo>
                <a:cubicBezTo>
                  <a:pt x="766850" y="3373438"/>
                  <a:pt x="736176" y="3369051"/>
                  <a:pt x="714266" y="3369051"/>
                </a:cubicBezTo>
                <a:lnTo>
                  <a:pt x="714266" y="1548535"/>
                </a:lnTo>
                <a:cubicBezTo>
                  <a:pt x="718648" y="1504668"/>
                  <a:pt x="758086" y="908065"/>
                  <a:pt x="512694" y="486933"/>
                </a:cubicBezTo>
                <a:cubicBezTo>
                  <a:pt x="368088" y="236886"/>
                  <a:pt x="162134" y="83349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19D4806-9A46-CF40-8FC1-FAC698BC9D9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09975" y="2536826"/>
            <a:ext cx="2230438" cy="3368675"/>
          </a:xfrm>
          <a:custGeom>
            <a:avLst/>
            <a:gdLst>
              <a:gd name="connsiteX0" fmla="*/ 1424150 w 2230438"/>
              <a:gd name="connsiteY0" fmla="*/ 0 h 3368675"/>
              <a:gd name="connsiteX1" fmla="*/ 1516172 w 2230438"/>
              <a:gd name="connsiteY1" fmla="*/ 0 h 3368675"/>
              <a:gd name="connsiteX2" fmla="*/ 1516172 w 2230438"/>
              <a:gd name="connsiteY2" fmla="*/ 1820313 h 3368675"/>
              <a:gd name="connsiteX3" fmla="*/ 1717744 w 2230438"/>
              <a:gd name="connsiteY3" fmla="*/ 2881796 h 3368675"/>
              <a:gd name="connsiteX4" fmla="*/ 2230438 w 2230438"/>
              <a:gd name="connsiteY4" fmla="*/ 3368675 h 3368675"/>
              <a:gd name="connsiteX5" fmla="*/ 0 w 2230438"/>
              <a:gd name="connsiteY5" fmla="*/ 894804 h 3368675"/>
              <a:gd name="connsiteX6" fmla="*/ 543368 w 2230438"/>
              <a:gd name="connsiteY6" fmla="*/ 192997 h 3368675"/>
              <a:gd name="connsiteX7" fmla="*/ 1424150 w 2230438"/>
              <a:gd name="connsiteY7" fmla="*/ 0 h 336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0438" h="3368675">
                <a:moveTo>
                  <a:pt x="1424150" y="0"/>
                </a:moveTo>
                <a:cubicBezTo>
                  <a:pt x="1463588" y="0"/>
                  <a:pt x="1494262" y="0"/>
                  <a:pt x="1516172" y="0"/>
                </a:cubicBezTo>
                <a:cubicBezTo>
                  <a:pt x="1516172" y="0"/>
                  <a:pt x="1516172" y="0"/>
                  <a:pt x="1516172" y="1820313"/>
                </a:cubicBezTo>
                <a:cubicBezTo>
                  <a:pt x="1511790" y="1864176"/>
                  <a:pt x="1472352" y="2460712"/>
                  <a:pt x="1717744" y="2881796"/>
                </a:cubicBezTo>
                <a:cubicBezTo>
                  <a:pt x="1862350" y="3136201"/>
                  <a:pt x="2068304" y="3285336"/>
                  <a:pt x="2230438" y="3368675"/>
                </a:cubicBezTo>
                <a:cubicBezTo>
                  <a:pt x="981568" y="3241473"/>
                  <a:pt x="4382" y="2179989"/>
                  <a:pt x="0" y="894804"/>
                </a:cubicBezTo>
                <a:cubicBezTo>
                  <a:pt x="13146" y="846555"/>
                  <a:pt x="135842" y="429857"/>
                  <a:pt x="543368" y="192997"/>
                </a:cubicBezTo>
                <a:cubicBezTo>
                  <a:pt x="832580" y="21932"/>
                  <a:pt x="1222578" y="0"/>
                  <a:pt x="14241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14AC637-D758-FB4E-B703-60496381727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22675" y="936626"/>
            <a:ext cx="3367537" cy="2232025"/>
          </a:xfrm>
          <a:custGeom>
            <a:avLst/>
            <a:gdLst>
              <a:gd name="connsiteX0" fmla="*/ 2472096 w 3367537"/>
              <a:gd name="connsiteY0" fmla="*/ 0 h 2232025"/>
              <a:gd name="connsiteX1" fmla="*/ 3173400 w 3367537"/>
              <a:gd name="connsiteY1" fmla="*/ 543755 h 2232025"/>
              <a:gd name="connsiteX2" fmla="*/ 3366259 w 3367537"/>
              <a:gd name="connsiteY2" fmla="*/ 1517251 h 2232025"/>
              <a:gd name="connsiteX3" fmla="*/ 1547252 w 3367537"/>
              <a:gd name="connsiteY3" fmla="*/ 1517251 h 2232025"/>
              <a:gd name="connsiteX4" fmla="*/ 1411374 w 3367537"/>
              <a:gd name="connsiteY4" fmla="*/ 1512866 h 2232025"/>
              <a:gd name="connsiteX5" fmla="*/ 486530 w 3367537"/>
              <a:gd name="connsiteY5" fmla="*/ 1718966 h 2232025"/>
              <a:gd name="connsiteX6" fmla="*/ 0 w 3367537"/>
              <a:gd name="connsiteY6" fmla="*/ 2232025 h 2232025"/>
              <a:gd name="connsiteX7" fmla="*/ 2472096 w 3367537"/>
              <a:gd name="connsiteY7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67537" h="2232025">
                <a:moveTo>
                  <a:pt x="2472096" y="0"/>
                </a:moveTo>
                <a:cubicBezTo>
                  <a:pt x="2520311" y="13155"/>
                  <a:pt x="2936710" y="135939"/>
                  <a:pt x="3173400" y="543755"/>
                </a:cubicBezTo>
                <a:cubicBezTo>
                  <a:pt x="3375025" y="885794"/>
                  <a:pt x="3370642" y="1376927"/>
                  <a:pt x="3366259" y="1517251"/>
                </a:cubicBezTo>
                <a:cubicBezTo>
                  <a:pt x="3366259" y="1517251"/>
                  <a:pt x="3366259" y="1517251"/>
                  <a:pt x="1547252" y="1517251"/>
                </a:cubicBezTo>
                <a:cubicBezTo>
                  <a:pt x="1538486" y="1517251"/>
                  <a:pt x="1490271" y="1512866"/>
                  <a:pt x="1411374" y="1512866"/>
                </a:cubicBezTo>
                <a:cubicBezTo>
                  <a:pt x="1200983" y="1512866"/>
                  <a:pt x="793350" y="1539177"/>
                  <a:pt x="486530" y="1718966"/>
                </a:cubicBezTo>
                <a:cubicBezTo>
                  <a:pt x="236690" y="1863675"/>
                  <a:pt x="83280" y="2069776"/>
                  <a:pt x="0" y="2232025"/>
                </a:cubicBezTo>
                <a:cubicBezTo>
                  <a:pt x="131495" y="982267"/>
                  <a:pt x="1187834" y="4385"/>
                  <a:pt x="247209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0323B73-EB38-1349-A49E-ED470FA5A53D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208137" y="3686176"/>
            <a:ext cx="3367538" cy="2233613"/>
          </a:xfrm>
          <a:custGeom>
            <a:avLst/>
            <a:gdLst>
              <a:gd name="connsiteX0" fmla="*/ 3367538 w 3367538"/>
              <a:gd name="connsiteY0" fmla="*/ 0 h 2233613"/>
              <a:gd name="connsiteX1" fmla="*/ 895442 w 3367538"/>
              <a:gd name="connsiteY1" fmla="*/ 2233613 h 2233613"/>
              <a:gd name="connsiteX2" fmla="*/ 194138 w 3367538"/>
              <a:gd name="connsiteY2" fmla="*/ 1689472 h 2233613"/>
              <a:gd name="connsiteX3" fmla="*/ 1280 w 3367538"/>
              <a:gd name="connsiteY3" fmla="*/ 715283 h 2233613"/>
              <a:gd name="connsiteX4" fmla="*/ 1820286 w 3367538"/>
              <a:gd name="connsiteY4" fmla="*/ 715283 h 2233613"/>
              <a:gd name="connsiteX5" fmla="*/ 1956164 w 3367538"/>
              <a:gd name="connsiteY5" fmla="*/ 719671 h 2233613"/>
              <a:gd name="connsiteX6" fmla="*/ 2881009 w 3367538"/>
              <a:gd name="connsiteY6" fmla="*/ 517812 h 2233613"/>
              <a:gd name="connsiteX7" fmla="*/ 3367538 w 3367538"/>
              <a:gd name="connsiteY7" fmla="*/ 0 h 2233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67538" h="2233613">
                <a:moveTo>
                  <a:pt x="3367538" y="0"/>
                </a:moveTo>
                <a:cubicBezTo>
                  <a:pt x="3236043" y="1250648"/>
                  <a:pt x="2179705" y="2229225"/>
                  <a:pt x="895442" y="2233613"/>
                </a:cubicBezTo>
                <a:cubicBezTo>
                  <a:pt x="847227" y="2220448"/>
                  <a:pt x="430828" y="2097578"/>
                  <a:pt x="194138" y="1689472"/>
                </a:cubicBezTo>
                <a:cubicBezTo>
                  <a:pt x="-7487" y="1347189"/>
                  <a:pt x="-3104" y="860095"/>
                  <a:pt x="1280" y="715283"/>
                </a:cubicBezTo>
                <a:cubicBezTo>
                  <a:pt x="1280" y="715283"/>
                  <a:pt x="1280" y="715283"/>
                  <a:pt x="1820286" y="715283"/>
                </a:cubicBezTo>
                <a:cubicBezTo>
                  <a:pt x="1829053" y="719671"/>
                  <a:pt x="1877267" y="719671"/>
                  <a:pt x="1956164" y="719671"/>
                </a:cubicBezTo>
                <a:cubicBezTo>
                  <a:pt x="2166555" y="719671"/>
                  <a:pt x="2574188" y="693342"/>
                  <a:pt x="2881009" y="517812"/>
                </a:cubicBezTo>
                <a:cubicBezTo>
                  <a:pt x="3130848" y="368612"/>
                  <a:pt x="3284258" y="162365"/>
                  <a:pt x="33675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8EC5C6A9-0C37-9D42-95E2-9309E0667479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0F890C4F-7931-CC4F-893C-0F1B871BDECB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80036E6F-F4F6-3545-812B-42F86F5E07E3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F54206-6523-5A4F-974B-51868404248E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54510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580D297-E725-EB4E-A287-7C786389F63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64350" y="2242382"/>
            <a:ext cx="1665932" cy="3612706"/>
          </a:xfrm>
          <a:custGeom>
            <a:avLst/>
            <a:gdLst>
              <a:gd name="connsiteX0" fmla="*/ 1118263 w 1665932"/>
              <a:gd name="connsiteY0" fmla="*/ 940 h 3612706"/>
              <a:gd name="connsiteX1" fmla="*/ 1198716 w 1665932"/>
              <a:gd name="connsiteY1" fmla="*/ 145952 h 3612706"/>
              <a:gd name="connsiteX2" fmla="*/ 1194176 w 1665932"/>
              <a:gd name="connsiteY2" fmla="*/ 150495 h 3612706"/>
              <a:gd name="connsiteX3" fmla="*/ 976227 w 1665932"/>
              <a:gd name="connsiteY3" fmla="*/ 1186236 h 3612706"/>
              <a:gd name="connsiteX4" fmla="*/ 1194176 w 1665932"/>
              <a:gd name="connsiteY4" fmla="*/ 2221977 h 3612706"/>
              <a:gd name="connsiteX5" fmla="*/ 1607369 w 1665932"/>
              <a:gd name="connsiteY5" fmla="*/ 2862500 h 3612706"/>
              <a:gd name="connsiteX6" fmla="*/ 1598288 w 1665932"/>
              <a:gd name="connsiteY6" fmla="*/ 3185034 h 3612706"/>
              <a:gd name="connsiteX7" fmla="*/ 1239582 w 1665932"/>
              <a:gd name="connsiteY7" fmla="*/ 3543909 h 3612706"/>
              <a:gd name="connsiteX8" fmla="*/ 899037 w 1665932"/>
              <a:gd name="connsiteY8" fmla="*/ 3534823 h 3612706"/>
              <a:gd name="connsiteX9" fmla="*/ 0 w 1665932"/>
              <a:gd name="connsiteY9" fmla="*/ 1186236 h 3612706"/>
              <a:gd name="connsiteX10" fmla="*/ 54487 w 1665932"/>
              <a:gd name="connsiteY10" fmla="*/ 554797 h 3612706"/>
              <a:gd name="connsiteX11" fmla="*/ 222489 w 1665932"/>
              <a:gd name="connsiteY11" fmla="*/ 368545 h 3612706"/>
              <a:gd name="connsiteX12" fmla="*/ 1053417 w 1665932"/>
              <a:gd name="connsiteY12" fmla="*/ 14213 h 3612706"/>
              <a:gd name="connsiteX13" fmla="*/ 1118263 w 1665932"/>
              <a:gd name="connsiteY13" fmla="*/ 940 h 3612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65932" h="3612706">
                <a:moveTo>
                  <a:pt x="1118263" y="940"/>
                </a:moveTo>
                <a:cubicBezTo>
                  <a:pt x="1180838" y="9670"/>
                  <a:pt x="1229365" y="77811"/>
                  <a:pt x="1198716" y="145952"/>
                </a:cubicBezTo>
                <a:cubicBezTo>
                  <a:pt x="1194176" y="145952"/>
                  <a:pt x="1194176" y="150495"/>
                  <a:pt x="1194176" y="150495"/>
                </a:cubicBezTo>
                <a:cubicBezTo>
                  <a:pt x="1048877" y="477571"/>
                  <a:pt x="976227" y="827361"/>
                  <a:pt x="976227" y="1186236"/>
                </a:cubicBezTo>
                <a:cubicBezTo>
                  <a:pt x="976227" y="1545111"/>
                  <a:pt x="1048877" y="1894901"/>
                  <a:pt x="1194176" y="2221977"/>
                </a:cubicBezTo>
                <a:cubicBezTo>
                  <a:pt x="1298609" y="2458198"/>
                  <a:pt x="1439368" y="2671706"/>
                  <a:pt x="1607369" y="2862500"/>
                </a:cubicBezTo>
                <a:cubicBezTo>
                  <a:pt x="1689100" y="2957898"/>
                  <a:pt x="1684559" y="3098722"/>
                  <a:pt x="1598288" y="3185034"/>
                </a:cubicBezTo>
                <a:cubicBezTo>
                  <a:pt x="1598288" y="3185034"/>
                  <a:pt x="1598288" y="3185034"/>
                  <a:pt x="1239582" y="3543909"/>
                </a:cubicBezTo>
                <a:cubicBezTo>
                  <a:pt x="1144229" y="3639306"/>
                  <a:pt x="989849" y="3634763"/>
                  <a:pt x="899037" y="3534823"/>
                </a:cubicBezTo>
                <a:cubicBezTo>
                  <a:pt x="317842" y="2889757"/>
                  <a:pt x="0" y="2062981"/>
                  <a:pt x="0" y="1186236"/>
                </a:cubicBezTo>
                <a:cubicBezTo>
                  <a:pt x="0" y="972728"/>
                  <a:pt x="18163" y="763762"/>
                  <a:pt x="54487" y="554797"/>
                </a:cubicBezTo>
                <a:cubicBezTo>
                  <a:pt x="72650" y="468485"/>
                  <a:pt x="136218" y="395802"/>
                  <a:pt x="222489" y="368545"/>
                </a:cubicBezTo>
                <a:cubicBezTo>
                  <a:pt x="513087" y="286776"/>
                  <a:pt x="794604" y="168666"/>
                  <a:pt x="1053417" y="14213"/>
                </a:cubicBezTo>
                <a:cubicBezTo>
                  <a:pt x="1074985" y="1721"/>
                  <a:pt x="1097404" y="-1970"/>
                  <a:pt x="1118263" y="94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27CC56D-BAB1-6C40-8F26-16BF547F550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912523" y="994718"/>
            <a:ext cx="3607615" cy="1665933"/>
          </a:xfrm>
          <a:custGeom>
            <a:avLst/>
            <a:gdLst>
              <a:gd name="connsiteX0" fmla="*/ 3022673 w 3607615"/>
              <a:gd name="connsiteY0" fmla="*/ 104 h 1665933"/>
              <a:gd name="connsiteX1" fmla="*/ 3182089 w 3607615"/>
              <a:gd name="connsiteY1" fmla="*/ 67645 h 1665933"/>
              <a:gd name="connsiteX2" fmla="*/ 3540631 w 3607615"/>
              <a:gd name="connsiteY2" fmla="*/ 426352 h 1665933"/>
              <a:gd name="connsiteX3" fmla="*/ 3531555 w 3607615"/>
              <a:gd name="connsiteY3" fmla="*/ 766896 h 1665933"/>
              <a:gd name="connsiteX4" fmla="*/ 1185139 w 3607615"/>
              <a:gd name="connsiteY4" fmla="*/ 1665933 h 1665933"/>
              <a:gd name="connsiteX5" fmla="*/ 554285 w 3607615"/>
              <a:gd name="connsiteY5" fmla="*/ 1611446 h 1665933"/>
              <a:gd name="connsiteX6" fmla="*/ 368206 w 3607615"/>
              <a:gd name="connsiteY6" fmla="*/ 1443444 h 1665933"/>
              <a:gd name="connsiteX7" fmla="*/ 14201 w 3607615"/>
              <a:gd name="connsiteY7" fmla="*/ 612516 h 1665933"/>
              <a:gd name="connsiteX8" fmla="*/ 145818 w 3607615"/>
              <a:gd name="connsiteY8" fmla="*/ 471758 h 1665933"/>
              <a:gd name="connsiteX9" fmla="*/ 150357 w 3607615"/>
              <a:gd name="connsiteY9" fmla="*/ 471758 h 1665933"/>
              <a:gd name="connsiteX10" fmla="*/ 1185139 w 3607615"/>
              <a:gd name="connsiteY10" fmla="*/ 689706 h 1665933"/>
              <a:gd name="connsiteX11" fmla="*/ 2219922 w 3607615"/>
              <a:gd name="connsiteY11" fmla="*/ 471758 h 1665933"/>
              <a:gd name="connsiteX12" fmla="*/ 2859854 w 3607615"/>
              <a:gd name="connsiteY12" fmla="*/ 58564 h 1665933"/>
              <a:gd name="connsiteX13" fmla="*/ 3022673 w 3607615"/>
              <a:gd name="connsiteY13" fmla="*/ 104 h 1665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07615" h="1665933">
                <a:moveTo>
                  <a:pt x="3022673" y="104"/>
                </a:moveTo>
                <a:cubicBezTo>
                  <a:pt x="3079972" y="1806"/>
                  <a:pt x="3136704" y="24509"/>
                  <a:pt x="3182089" y="67645"/>
                </a:cubicBezTo>
                <a:cubicBezTo>
                  <a:pt x="3182089" y="67645"/>
                  <a:pt x="3182089" y="67645"/>
                  <a:pt x="3540631" y="426352"/>
                </a:cubicBezTo>
                <a:cubicBezTo>
                  <a:pt x="3631402" y="521704"/>
                  <a:pt x="3631402" y="676084"/>
                  <a:pt x="3531555" y="766896"/>
                </a:cubicBezTo>
                <a:cubicBezTo>
                  <a:pt x="2882546" y="1348092"/>
                  <a:pt x="2061074" y="1665933"/>
                  <a:pt x="1185139" y="1665933"/>
                </a:cubicBezTo>
                <a:cubicBezTo>
                  <a:pt x="971829" y="1665933"/>
                  <a:pt x="763057" y="1647771"/>
                  <a:pt x="554285" y="1611446"/>
                </a:cubicBezTo>
                <a:cubicBezTo>
                  <a:pt x="468053" y="1593284"/>
                  <a:pt x="395437" y="1529716"/>
                  <a:pt x="368206" y="1443444"/>
                </a:cubicBezTo>
                <a:cubicBezTo>
                  <a:pt x="286512" y="1152846"/>
                  <a:pt x="168511" y="875870"/>
                  <a:pt x="14201" y="612516"/>
                </a:cubicBezTo>
                <a:cubicBezTo>
                  <a:pt x="-35723" y="526245"/>
                  <a:pt x="55048" y="426352"/>
                  <a:pt x="145818" y="471758"/>
                </a:cubicBezTo>
                <a:cubicBezTo>
                  <a:pt x="145818" y="471758"/>
                  <a:pt x="145818" y="471758"/>
                  <a:pt x="150357" y="471758"/>
                </a:cubicBezTo>
                <a:cubicBezTo>
                  <a:pt x="477130" y="617057"/>
                  <a:pt x="822058" y="689706"/>
                  <a:pt x="1185139" y="689706"/>
                </a:cubicBezTo>
                <a:cubicBezTo>
                  <a:pt x="1543683" y="689706"/>
                  <a:pt x="1893149" y="617057"/>
                  <a:pt x="2219922" y="471758"/>
                </a:cubicBezTo>
                <a:cubicBezTo>
                  <a:pt x="2455925" y="367324"/>
                  <a:pt x="2669236" y="226566"/>
                  <a:pt x="2859854" y="58564"/>
                </a:cubicBezTo>
                <a:cubicBezTo>
                  <a:pt x="2907508" y="17698"/>
                  <a:pt x="2965374" y="-1599"/>
                  <a:pt x="3022673" y="10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96BCC0-E3E3-7745-8339-E9F442A6336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64892" y="1003895"/>
            <a:ext cx="1665933" cy="3610139"/>
          </a:xfrm>
          <a:custGeom>
            <a:avLst/>
            <a:gdLst>
              <a:gd name="connsiteX0" fmla="*/ 598327 w 1665933"/>
              <a:gd name="connsiteY0" fmla="*/ 10 h 3610139"/>
              <a:gd name="connsiteX1" fmla="*/ 766896 w 1665933"/>
              <a:gd name="connsiteY1" fmla="*/ 75528 h 3610139"/>
              <a:gd name="connsiteX2" fmla="*/ 1665933 w 1665933"/>
              <a:gd name="connsiteY2" fmla="*/ 2423975 h 3610139"/>
              <a:gd name="connsiteX3" fmla="*/ 1611446 w 1665933"/>
              <a:gd name="connsiteY3" fmla="*/ 3055376 h 3610139"/>
              <a:gd name="connsiteX4" fmla="*/ 1443444 w 1665933"/>
              <a:gd name="connsiteY4" fmla="*/ 3241616 h 3610139"/>
              <a:gd name="connsiteX5" fmla="*/ 612516 w 1665933"/>
              <a:gd name="connsiteY5" fmla="*/ 3595927 h 3610139"/>
              <a:gd name="connsiteX6" fmla="*/ 467217 w 1665933"/>
              <a:gd name="connsiteY6" fmla="*/ 3464196 h 3610139"/>
              <a:gd name="connsiteX7" fmla="*/ 471758 w 1665933"/>
              <a:gd name="connsiteY7" fmla="*/ 3459654 h 3610139"/>
              <a:gd name="connsiteX8" fmla="*/ 689706 w 1665933"/>
              <a:gd name="connsiteY8" fmla="*/ 2423975 h 3610139"/>
              <a:gd name="connsiteX9" fmla="*/ 471758 w 1665933"/>
              <a:gd name="connsiteY9" fmla="*/ 1388296 h 3610139"/>
              <a:gd name="connsiteX10" fmla="*/ 58564 w 1665933"/>
              <a:gd name="connsiteY10" fmla="*/ 747811 h 3610139"/>
              <a:gd name="connsiteX11" fmla="*/ 67645 w 1665933"/>
              <a:gd name="connsiteY11" fmla="*/ 425297 h 3610139"/>
              <a:gd name="connsiteX12" fmla="*/ 426352 w 1665933"/>
              <a:gd name="connsiteY12" fmla="*/ 70986 h 3610139"/>
              <a:gd name="connsiteX13" fmla="*/ 598327 w 1665933"/>
              <a:gd name="connsiteY13" fmla="*/ 10 h 361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65933" h="3610139">
                <a:moveTo>
                  <a:pt x="598327" y="10"/>
                </a:moveTo>
                <a:cubicBezTo>
                  <a:pt x="660192" y="578"/>
                  <a:pt x="721490" y="25561"/>
                  <a:pt x="766896" y="75528"/>
                </a:cubicBezTo>
                <a:cubicBezTo>
                  <a:pt x="1348092" y="725098"/>
                  <a:pt x="1665933" y="1547282"/>
                  <a:pt x="1665933" y="2423975"/>
                </a:cubicBezTo>
                <a:cubicBezTo>
                  <a:pt x="1665933" y="2637470"/>
                  <a:pt x="1647771" y="2846423"/>
                  <a:pt x="1611446" y="3055376"/>
                </a:cubicBezTo>
                <a:cubicBezTo>
                  <a:pt x="1593284" y="3146225"/>
                  <a:pt x="1529715" y="3214361"/>
                  <a:pt x="1443444" y="3241616"/>
                </a:cubicBezTo>
                <a:cubicBezTo>
                  <a:pt x="1152846" y="3323380"/>
                  <a:pt x="871330" y="3441484"/>
                  <a:pt x="612516" y="3595927"/>
                </a:cubicBezTo>
                <a:cubicBezTo>
                  <a:pt x="526245" y="3645894"/>
                  <a:pt x="426352" y="3555045"/>
                  <a:pt x="467217" y="3464196"/>
                </a:cubicBezTo>
                <a:cubicBezTo>
                  <a:pt x="471758" y="3464196"/>
                  <a:pt x="471758" y="3464196"/>
                  <a:pt x="471758" y="3459654"/>
                </a:cubicBezTo>
                <a:cubicBezTo>
                  <a:pt x="617057" y="3132597"/>
                  <a:pt x="689706" y="2787371"/>
                  <a:pt x="689706" y="2423975"/>
                </a:cubicBezTo>
                <a:cubicBezTo>
                  <a:pt x="689706" y="2065121"/>
                  <a:pt x="617057" y="1715353"/>
                  <a:pt x="471758" y="1388296"/>
                </a:cubicBezTo>
                <a:cubicBezTo>
                  <a:pt x="367324" y="1156631"/>
                  <a:pt x="226566" y="938594"/>
                  <a:pt x="58564" y="747811"/>
                </a:cubicBezTo>
                <a:cubicBezTo>
                  <a:pt x="-23167" y="656962"/>
                  <a:pt x="-18626" y="516146"/>
                  <a:pt x="67645" y="425297"/>
                </a:cubicBezTo>
                <a:cubicBezTo>
                  <a:pt x="67645" y="425297"/>
                  <a:pt x="67645" y="425297"/>
                  <a:pt x="426352" y="70986"/>
                </a:cubicBezTo>
                <a:cubicBezTo>
                  <a:pt x="474028" y="23290"/>
                  <a:pt x="536461" y="-558"/>
                  <a:pt x="598327" y="1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9DF9773-C9A1-AA42-9A08-02D035C8469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75036" y="4195763"/>
            <a:ext cx="3607615" cy="1667498"/>
          </a:xfrm>
          <a:custGeom>
            <a:avLst/>
            <a:gdLst>
              <a:gd name="connsiteX0" fmla="*/ 2422477 w 3607615"/>
              <a:gd name="connsiteY0" fmla="*/ 0 h 1667498"/>
              <a:gd name="connsiteX1" fmla="*/ 3053331 w 3607615"/>
              <a:gd name="connsiteY1" fmla="*/ 54539 h 1667498"/>
              <a:gd name="connsiteX2" fmla="*/ 3239411 w 3607615"/>
              <a:gd name="connsiteY2" fmla="*/ 222698 h 1667498"/>
              <a:gd name="connsiteX3" fmla="*/ 3593415 w 3607615"/>
              <a:gd name="connsiteY3" fmla="*/ 1054407 h 1667498"/>
              <a:gd name="connsiteX4" fmla="*/ 3461798 w 3607615"/>
              <a:gd name="connsiteY4" fmla="*/ 1199843 h 1667498"/>
              <a:gd name="connsiteX5" fmla="*/ 3457260 w 3607615"/>
              <a:gd name="connsiteY5" fmla="*/ 1195298 h 1667498"/>
              <a:gd name="connsiteX6" fmla="*/ 2422477 w 3607615"/>
              <a:gd name="connsiteY6" fmla="*/ 977145 h 1667498"/>
              <a:gd name="connsiteX7" fmla="*/ 1387694 w 3607615"/>
              <a:gd name="connsiteY7" fmla="*/ 1195298 h 1667498"/>
              <a:gd name="connsiteX8" fmla="*/ 747763 w 3607615"/>
              <a:gd name="connsiteY8" fmla="*/ 1608880 h 1667498"/>
              <a:gd name="connsiteX9" fmla="*/ 425528 w 3607615"/>
              <a:gd name="connsiteY9" fmla="*/ 1599790 h 1667498"/>
              <a:gd name="connsiteX10" fmla="*/ 66985 w 3607615"/>
              <a:gd name="connsiteY10" fmla="*/ 1240746 h 1667498"/>
              <a:gd name="connsiteX11" fmla="*/ 76062 w 3607615"/>
              <a:gd name="connsiteY11" fmla="*/ 899882 h 1667498"/>
              <a:gd name="connsiteX12" fmla="*/ 2422477 w 3607615"/>
              <a:gd name="connsiteY12" fmla="*/ 0 h 1667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07615" h="1667498">
                <a:moveTo>
                  <a:pt x="2422477" y="0"/>
                </a:moveTo>
                <a:cubicBezTo>
                  <a:pt x="2635787" y="0"/>
                  <a:pt x="2844559" y="18180"/>
                  <a:pt x="3053331" y="54539"/>
                </a:cubicBezTo>
                <a:cubicBezTo>
                  <a:pt x="3139563" y="72718"/>
                  <a:pt x="3212180" y="136346"/>
                  <a:pt x="3239411" y="222698"/>
                </a:cubicBezTo>
                <a:cubicBezTo>
                  <a:pt x="3321104" y="513569"/>
                  <a:pt x="3439106" y="795350"/>
                  <a:pt x="3593415" y="1054407"/>
                </a:cubicBezTo>
                <a:cubicBezTo>
                  <a:pt x="3643339" y="1140759"/>
                  <a:pt x="3552569" y="1240746"/>
                  <a:pt x="3461798" y="1199843"/>
                </a:cubicBezTo>
                <a:cubicBezTo>
                  <a:pt x="3461798" y="1199843"/>
                  <a:pt x="3461798" y="1195298"/>
                  <a:pt x="3457260" y="1195298"/>
                </a:cubicBezTo>
                <a:cubicBezTo>
                  <a:pt x="3130486" y="1049862"/>
                  <a:pt x="2785559" y="977145"/>
                  <a:pt x="2422477" y="977145"/>
                </a:cubicBezTo>
                <a:cubicBezTo>
                  <a:pt x="2063934" y="977145"/>
                  <a:pt x="1714468" y="1049862"/>
                  <a:pt x="1387694" y="1195298"/>
                </a:cubicBezTo>
                <a:cubicBezTo>
                  <a:pt x="1151691" y="1304374"/>
                  <a:pt x="938381" y="1440720"/>
                  <a:pt x="747763" y="1608880"/>
                </a:cubicBezTo>
                <a:cubicBezTo>
                  <a:pt x="652454" y="1690687"/>
                  <a:pt x="516298" y="1686142"/>
                  <a:pt x="425528" y="1599790"/>
                </a:cubicBezTo>
                <a:cubicBezTo>
                  <a:pt x="425528" y="1599790"/>
                  <a:pt x="425528" y="1599790"/>
                  <a:pt x="66985" y="1240746"/>
                </a:cubicBezTo>
                <a:cubicBezTo>
                  <a:pt x="-23786" y="1145304"/>
                  <a:pt x="-23786" y="990779"/>
                  <a:pt x="76062" y="899882"/>
                </a:cubicBezTo>
                <a:cubicBezTo>
                  <a:pt x="725070" y="318140"/>
                  <a:pt x="1546542" y="0"/>
                  <a:pt x="242247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9D20522A-AE08-544B-AA06-885FA22F4BA5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F2F7D52D-6528-2E4D-8680-98779F5876D8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9F4F9E2A-1A4C-DA40-9BA3-73298EE3DC96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81D63F-3B71-7647-933C-A132F00DDABF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86969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9CCB9FB8-CCDE-5045-9726-6D228889EBA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227638" y="3892551"/>
            <a:ext cx="1871662" cy="2124075"/>
          </a:xfrm>
          <a:custGeom>
            <a:avLst/>
            <a:gdLst>
              <a:gd name="connsiteX0" fmla="*/ 1871662 w 1871662"/>
              <a:gd name="connsiteY0" fmla="*/ 0 h 2124075"/>
              <a:gd name="connsiteX1" fmla="*/ 1871662 w 1871662"/>
              <a:gd name="connsiteY1" fmla="*/ 1921996 h 2124075"/>
              <a:gd name="connsiteX2" fmla="*/ 875238 w 1871662"/>
              <a:gd name="connsiteY2" fmla="*/ 2124075 h 2124075"/>
              <a:gd name="connsiteX3" fmla="*/ 0 w 1871662"/>
              <a:gd name="connsiteY3" fmla="*/ 1971393 h 2124075"/>
              <a:gd name="connsiteX4" fmla="*/ 1651731 w 1871662"/>
              <a:gd name="connsiteY4" fmla="*/ 314345 h 2124075"/>
              <a:gd name="connsiteX5" fmla="*/ 1871662 w 1871662"/>
              <a:gd name="connsiteY5" fmla="*/ 0 h 212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1662" h="2124075">
                <a:moveTo>
                  <a:pt x="1871662" y="0"/>
                </a:moveTo>
                <a:cubicBezTo>
                  <a:pt x="1871662" y="0"/>
                  <a:pt x="1871662" y="0"/>
                  <a:pt x="1871662" y="1921996"/>
                </a:cubicBezTo>
                <a:cubicBezTo>
                  <a:pt x="1557474" y="2056716"/>
                  <a:pt x="1220844" y="2124075"/>
                  <a:pt x="875238" y="2124075"/>
                </a:cubicBezTo>
                <a:cubicBezTo>
                  <a:pt x="574515" y="2124075"/>
                  <a:pt x="278281" y="2070187"/>
                  <a:pt x="0" y="1971393"/>
                </a:cubicBezTo>
                <a:cubicBezTo>
                  <a:pt x="0" y="1971393"/>
                  <a:pt x="0" y="1971393"/>
                  <a:pt x="1651731" y="314345"/>
                </a:cubicBezTo>
                <a:cubicBezTo>
                  <a:pt x="1745987" y="224532"/>
                  <a:pt x="1817801" y="116757"/>
                  <a:pt x="187166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1F028EF6-DEAA-174E-9B98-C7B8BF0AF3D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134225" y="3051175"/>
            <a:ext cx="1360488" cy="2717800"/>
          </a:xfrm>
          <a:custGeom>
            <a:avLst/>
            <a:gdLst>
              <a:gd name="connsiteX0" fmla="*/ 0 w 1360488"/>
              <a:gd name="connsiteY0" fmla="*/ 0 h 2717800"/>
              <a:gd name="connsiteX1" fmla="*/ 1360488 w 1360488"/>
              <a:gd name="connsiteY1" fmla="*/ 1361146 h 2717800"/>
              <a:gd name="connsiteX2" fmla="*/ 67351 w 1360488"/>
              <a:gd name="connsiteY2" fmla="*/ 2717800 h 2717800"/>
              <a:gd name="connsiteX3" fmla="*/ 67351 w 1360488"/>
              <a:gd name="connsiteY3" fmla="*/ 377348 h 2717800"/>
              <a:gd name="connsiteX4" fmla="*/ 0 w 1360488"/>
              <a:gd name="connsiteY4" fmla="*/ 0 h 271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0488" h="2717800">
                <a:moveTo>
                  <a:pt x="0" y="0"/>
                </a:moveTo>
                <a:cubicBezTo>
                  <a:pt x="0" y="0"/>
                  <a:pt x="0" y="0"/>
                  <a:pt x="1360488" y="1361146"/>
                </a:cubicBezTo>
                <a:cubicBezTo>
                  <a:pt x="1113535" y="1954121"/>
                  <a:pt x="646569" y="2443774"/>
                  <a:pt x="67351" y="2717800"/>
                </a:cubicBezTo>
                <a:cubicBezTo>
                  <a:pt x="67351" y="2717800"/>
                  <a:pt x="67351" y="2717800"/>
                  <a:pt x="67351" y="377348"/>
                </a:cubicBezTo>
                <a:cubicBezTo>
                  <a:pt x="67351" y="247073"/>
                  <a:pt x="44901" y="121290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2D3ADC1F-F2C0-3042-8A07-F4657C3D9D7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63963" y="4462464"/>
            <a:ext cx="2714625" cy="1360487"/>
          </a:xfrm>
          <a:custGeom>
            <a:avLst/>
            <a:gdLst>
              <a:gd name="connsiteX0" fmla="*/ 2714625 w 2714625"/>
              <a:gd name="connsiteY0" fmla="*/ 0 h 1360487"/>
              <a:gd name="connsiteX1" fmla="*/ 1355069 w 2714625"/>
              <a:gd name="connsiteY1" fmla="*/ 1360487 h 1360487"/>
              <a:gd name="connsiteX2" fmla="*/ 0 w 2714625"/>
              <a:gd name="connsiteY2" fmla="*/ 67351 h 1360487"/>
              <a:gd name="connsiteX3" fmla="*/ 2337719 w 2714625"/>
              <a:gd name="connsiteY3" fmla="*/ 67351 h 1360487"/>
              <a:gd name="connsiteX4" fmla="*/ 2714625 w 2714625"/>
              <a:gd name="connsiteY4" fmla="*/ 0 h 136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4625" h="1360487">
                <a:moveTo>
                  <a:pt x="2714625" y="0"/>
                </a:moveTo>
                <a:cubicBezTo>
                  <a:pt x="2714625" y="0"/>
                  <a:pt x="2714625" y="0"/>
                  <a:pt x="1355069" y="1360487"/>
                </a:cubicBezTo>
                <a:cubicBezTo>
                  <a:pt x="762787" y="1113534"/>
                  <a:pt x="273706" y="646568"/>
                  <a:pt x="0" y="67351"/>
                </a:cubicBezTo>
                <a:cubicBezTo>
                  <a:pt x="0" y="67351"/>
                  <a:pt x="0" y="67351"/>
                  <a:pt x="2337719" y="67351"/>
                </a:cubicBezTo>
                <a:cubicBezTo>
                  <a:pt x="2467841" y="67351"/>
                  <a:pt x="2597964" y="44901"/>
                  <a:pt x="27146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5692A1A-463B-244B-A77C-38C0E930307A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564313" y="2436813"/>
            <a:ext cx="2122487" cy="1873250"/>
          </a:xfrm>
          <a:custGeom>
            <a:avLst/>
            <a:gdLst>
              <a:gd name="connsiteX0" fmla="*/ 0 w 2122487"/>
              <a:gd name="connsiteY0" fmla="*/ 0 h 1873250"/>
              <a:gd name="connsiteX1" fmla="*/ 1920559 w 2122487"/>
              <a:gd name="connsiteY1" fmla="*/ 0 h 1873250"/>
              <a:gd name="connsiteX2" fmla="*/ 2122487 w 2122487"/>
              <a:gd name="connsiteY2" fmla="*/ 992778 h 1873250"/>
              <a:gd name="connsiteX3" fmla="*/ 1969919 w 2122487"/>
              <a:gd name="connsiteY3" fmla="*/ 1873250 h 1873250"/>
              <a:gd name="connsiteX4" fmla="*/ 314110 w 2122487"/>
              <a:gd name="connsiteY4" fmla="*/ 215626 h 1873250"/>
              <a:gd name="connsiteX5" fmla="*/ 0 w 2122487"/>
              <a:gd name="connsiteY5" fmla="*/ 0 h 187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22487" h="1873250">
                <a:moveTo>
                  <a:pt x="0" y="0"/>
                </a:moveTo>
                <a:cubicBezTo>
                  <a:pt x="0" y="0"/>
                  <a:pt x="0" y="0"/>
                  <a:pt x="1920559" y="0"/>
                </a:cubicBezTo>
                <a:cubicBezTo>
                  <a:pt x="2055178" y="314455"/>
                  <a:pt x="2122487" y="646878"/>
                  <a:pt x="2122487" y="992778"/>
                </a:cubicBezTo>
                <a:cubicBezTo>
                  <a:pt x="2122487" y="1298248"/>
                  <a:pt x="2068639" y="1590241"/>
                  <a:pt x="1969919" y="1873250"/>
                </a:cubicBezTo>
                <a:lnTo>
                  <a:pt x="314110" y="215626"/>
                </a:lnTo>
                <a:cubicBezTo>
                  <a:pt x="224365" y="125782"/>
                  <a:pt x="116670" y="53907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9BBE224D-B73B-124A-B075-47C91D5DC0C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22663" y="2552700"/>
            <a:ext cx="2117725" cy="1873250"/>
          </a:xfrm>
          <a:custGeom>
            <a:avLst/>
            <a:gdLst>
              <a:gd name="connsiteX0" fmla="*/ 152548 w 2117725"/>
              <a:gd name="connsiteY0" fmla="*/ 0 h 1873250"/>
              <a:gd name="connsiteX1" fmla="*/ 1803656 w 2117725"/>
              <a:gd name="connsiteY1" fmla="*/ 1653132 h 1873250"/>
              <a:gd name="connsiteX2" fmla="*/ 2117725 w 2117725"/>
              <a:gd name="connsiteY2" fmla="*/ 1873250 h 1873250"/>
              <a:gd name="connsiteX3" fmla="*/ 197415 w 2117725"/>
              <a:gd name="connsiteY3" fmla="*/ 1873250 h 1873250"/>
              <a:gd name="connsiteX4" fmla="*/ 0 w 2117725"/>
              <a:gd name="connsiteY4" fmla="*/ 875981 h 1873250"/>
              <a:gd name="connsiteX5" fmla="*/ 152548 w 2117725"/>
              <a:gd name="connsiteY5" fmla="*/ 0 h 187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7725" h="1873250">
                <a:moveTo>
                  <a:pt x="152548" y="0"/>
                </a:moveTo>
                <a:lnTo>
                  <a:pt x="1803656" y="1653132"/>
                </a:lnTo>
                <a:cubicBezTo>
                  <a:pt x="1897877" y="1747468"/>
                  <a:pt x="2001071" y="1819344"/>
                  <a:pt x="2117725" y="1873250"/>
                </a:cubicBezTo>
                <a:cubicBezTo>
                  <a:pt x="2117725" y="1873250"/>
                  <a:pt x="2117725" y="1873250"/>
                  <a:pt x="197415" y="1873250"/>
                </a:cubicBezTo>
                <a:cubicBezTo>
                  <a:pt x="67301" y="1558796"/>
                  <a:pt x="0" y="1221880"/>
                  <a:pt x="0" y="875981"/>
                </a:cubicBezTo>
                <a:cubicBezTo>
                  <a:pt x="0" y="575003"/>
                  <a:pt x="49354" y="278517"/>
                  <a:pt x="15254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A41A220-941F-A74C-BBAC-85EC2518C84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726113" y="1039814"/>
            <a:ext cx="2714625" cy="1360487"/>
          </a:xfrm>
          <a:custGeom>
            <a:avLst/>
            <a:gdLst>
              <a:gd name="connsiteX0" fmla="*/ 1359556 w 2714625"/>
              <a:gd name="connsiteY0" fmla="*/ 0 h 1360487"/>
              <a:gd name="connsiteX1" fmla="*/ 2714625 w 2714625"/>
              <a:gd name="connsiteY1" fmla="*/ 1293136 h 1360487"/>
              <a:gd name="connsiteX2" fmla="*/ 376907 w 2714625"/>
              <a:gd name="connsiteY2" fmla="*/ 1293136 h 1360487"/>
              <a:gd name="connsiteX3" fmla="*/ 0 w 2714625"/>
              <a:gd name="connsiteY3" fmla="*/ 1360487 h 1360487"/>
              <a:gd name="connsiteX4" fmla="*/ 1359556 w 2714625"/>
              <a:gd name="connsiteY4" fmla="*/ 0 h 1360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4625" h="1360487">
                <a:moveTo>
                  <a:pt x="1359556" y="0"/>
                </a:moveTo>
                <a:cubicBezTo>
                  <a:pt x="1951838" y="242463"/>
                  <a:pt x="2440919" y="709429"/>
                  <a:pt x="2714625" y="1293136"/>
                </a:cubicBezTo>
                <a:lnTo>
                  <a:pt x="376907" y="1293136"/>
                </a:lnTo>
                <a:cubicBezTo>
                  <a:pt x="246784" y="1293136"/>
                  <a:pt x="121149" y="1315587"/>
                  <a:pt x="0" y="1360487"/>
                </a:cubicBezTo>
                <a:cubicBezTo>
                  <a:pt x="0" y="1360487"/>
                  <a:pt x="0" y="1360487"/>
                  <a:pt x="135955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2" name="Google Shape;8;p1">
            <a:extLst>
              <a:ext uri="{FF2B5EF4-FFF2-40B4-BE49-F238E27FC236}">
                <a16:creationId xmlns:a16="http://schemas.microsoft.com/office/drawing/2014/main" id="{33879E2C-627C-124A-983B-44A6B007D307}"/>
              </a:ext>
            </a:extLst>
          </p:cNvPr>
          <p:cNvSpPr txBox="1">
            <a:spLocks noGrp="1"/>
          </p:cNvSpPr>
          <p:nvPr>
            <p:ph type="dt" idx="26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" name="Google Shape;9;p1">
            <a:extLst>
              <a:ext uri="{FF2B5EF4-FFF2-40B4-BE49-F238E27FC236}">
                <a16:creationId xmlns:a16="http://schemas.microsoft.com/office/drawing/2014/main" id="{02E94AFC-AD3E-EE48-B2EE-871B35DDE85B}"/>
              </a:ext>
            </a:extLst>
          </p:cNvPr>
          <p:cNvSpPr txBox="1">
            <a:spLocks noGrp="1"/>
          </p:cNvSpPr>
          <p:nvPr>
            <p:ph type="ftr" idx="27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4" name="Google Shape;10;p1">
            <a:extLst>
              <a:ext uri="{FF2B5EF4-FFF2-40B4-BE49-F238E27FC236}">
                <a16:creationId xmlns:a16="http://schemas.microsoft.com/office/drawing/2014/main" id="{98FFA982-BF7B-BA4D-A91A-70D09D86CAF4}"/>
              </a:ext>
            </a:extLst>
          </p:cNvPr>
          <p:cNvSpPr txBox="1">
            <a:spLocks noGrp="1"/>
          </p:cNvSpPr>
          <p:nvPr>
            <p:ph type="sldNum" idx="28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1596DB-BCAB-A24C-81C5-9A6EAF38C720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13845C57-B750-8843-AD19-8079DEDA12E8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5110163" y="846138"/>
            <a:ext cx="1871662" cy="2120900"/>
          </a:xfrm>
          <a:custGeom>
            <a:avLst/>
            <a:gdLst>
              <a:gd name="connsiteX0" fmla="*/ 991936 w 1871662"/>
              <a:gd name="connsiteY0" fmla="*/ 0 h 2120900"/>
              <a:gd name="connsiteX1" fmla="*/ 1871662 w 1871662"/>
              <a:gd name="connsiteY1" fmla="*/ 152777 h 2120900"/>
              <a:gd name="connsiteX2" fmla="*/ 215443 w 1871662"/>
              <a:gd name="connsiteY2" fmla="*/ 1806360 h 2120900"/>
              <a:gd name="connsiteX3" fmla="*/ 0 w 1871662"/>
              <a:gd name="connsiteY3" fmla="*/ 2120900 h 2120900"/>
              <a:gd name="connsiteX4" fmla="*/ 0 w 1871662"/>
              <a:gd name="connsiteY4" fmla="*/ 197711 h 2120900"/>
              <a:gd name="connsiteX5" fmla="*/ 991936 w 1871662"/>
              <a:gd name="connsiteY5" fmla="*/ 0 h 212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71662" h="2120900">
                <a:moveTo>
                  <a:pt x="991936" y="0"/>
                </a:moveTo>
                <a:cubicBezTo>
                  <a:pt x="1297147" y="0"/>
                  <a:pt x="1588893" y="49428"/>
                  <a:pt x="1871662" y="152777"/>
                </a:cubicBezTo>
                <a:lnTo>
                  <a:pt x="215443" y="1806360"/>
                </a:lnTo>
                <a:cubicBezTo>
                  <a:pt x="125675" y="1900722"/>
                  <a:pt x="49373" y="2004071"/>
                  <a:pt x="0" y="2120900"/>
                </a:cubicBezTo>
                <a:cubicBezTo>
                  <a:pt x="0" y="2120900"/>
                  <a:pt x="0" y="2120900"/>
                  <a:pt x="0" y="197711"/>
                </a:cubicBezTo>
                <a:cubicBezTo>
                  <a:pt x="314188" y="67402"/>
                  <a:pt x="646330" y="0"/>
                  <a:pt x="9919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563CB538-8D11-9444-A384-2D6B5E316949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714750" y="1089025"/>
            <a:ext cx="1360488" cy="2717800"/>
          </a:xfrm>
          <a:custGeom>
            <a:avLst/>
            <a:gdLst>
              <a:gd name="connsiteX0" fmla="*/ 1293137 w 1360488"/>
              <a:gd name="connsiteY0" fmla="*/ 0 h 2717800"/>
              <a:gd name="connsiteX1" fmla="*/ 1293137 w 1360488"/>
              <a:gd name="connsiteY1" fmla="*/ 2340453 h 2717800"/>
              <a:gd name="connsiteX2" fmla="*/ 1360488 w 1360488"/>
              <a:gd name="connsiteY2" fmla="*/ 2717800 h 2717800"/>
              <a:gd name="connsiteX3" fmla="*/ 0 w 1360488"/>
              <a:gd name="connsiteY3" fmla="*/ 1356654 h 2717800"/>
              <a:gd name="connsiteX4" fmla="*/ 1293137 w 1360488"/>
              <a:gd name="connsiteY4" fmla="*/ 0 h 271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0488" h="2717800">
                <a:moveTo>
                  <a:pt x="1293137" y="0"/>
                </a:moveTo>
                <a:cubicBezTo>
                  <a:pt x="1293137" y="0"/>
                  <a:pt x="1293137" y="0"/>
                  <a:pt x="1293137" y="2340453"/>
                </a:cubicBezTo>
                <a:cubicBezTo>
                  <a:pt x="1293137" y="2470727"/>
                  <a:pt x="1315588" y="2601002"/>
                  <a:pt x="1360488" y="2717800"/>
                </a:cubicBezTo>
                <a:cubicBezTo>
                  <a:pt x="1360488" y="2717800"/>
                  <a:pt x="1360488" y="2717800"/>
                  <a:pt x="0" y="1356654"/>
                </a:cubicBezTo>
                <a:cubicBezTo>
                  <a:pt x="242463" y="763679"/>
                  <a:pt x="709430" y="274026"/>
                  <a:pt x="129313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951104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6F1E0C8-A565-BC41-8316-0F1F8AC0A2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999629" y="1042988"/>
            <a:ext cx="2480796" cy="2822732"/>
          </a:xfrm>
          <a:custGeom>
            <a:avLst/>
            <a:gdLst>
              <a:gd name="connsiteX0" fmla="*/ 92706 w 2480796"/>
              <a:gd name="connsiteY0" fmla="*/ 0 h 2822732"/>
              <a:gd name="connsiteX1" fmla="*/ 989384 w 2480796"/>
              <a:gd name="connsiteY1" fmla="*/ 0 h 2822732"/>
              <a:gd name="connsiteX2" fmla="*/ 2480796 w 2480796"/>
              <a:gd name="connsiteY2" fmla="*/ 1478741 h 2822732"/>
              <a:gd name="connsiteX3" fmla="*/ 2220028 w 2480796"/>
              <a:gd name="connsiteY3" fmla="*/ 2279916 h 2822732"/>
              <a:gd name="connsiteX4" fmla="*/ 1593268 w 2480796"/>
              <a:gd name="connsiteY4" fmla="*/ 2810981 h 2822732"/>
              <a:gd name="connsiteX5" fmla="*/ 1460597 w 2480796"/>
              <a:gd name="connsiteY5" fmla="*/ 2765200 h 2822732"/>
              <a:gd name="connsiteX6" fmla="*/ 678291 w 2480796"/>
              <a:gd name="connsiteY6" fmla="*/ 984301 h 2822732"/>
              <a:gd name="connsiteX7" fmla="*/ 42382 w 2480796"/>
              <a:gd name="connsiteY7" fmla="*/ 173970 h 2822732"/>
              <a:gd name="connsiteX8" fmla="*/ 42382 w 2480796"/>
              <a:gd name="connsiteY8" fmla="*/ 169392 h 2822732"/>
              <a:gd name="connsiteX9" fmla="*/ 92706 w 2480796"/>
              <a:gd name="connsiteY9" fmla="*/ 0 h 2822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80796" h="2822732">
                <a:moveTo>
                  <a:pt x="92706" y="0"/>
                </a:moveTo>
                <a:cubicBezTo>
                  <a:pt x="92706" y="0"/>
                  <a:pt x="92706" y="0"/>
                  <a:pt x="989384" y="0"/>
                </a:cubicBezTo>
                <a:cubicBezTo>
                  <a:pt x="1803713" y="0"/>
                  <a:pt x="2476221" y="663831"/>
                  <a:pt x="2480796" y="1478741"/>
                </a:cubicBezTo>
                <a:cubicBezTo>
                  <a:pt x="2480796" y="1606929"/>
                  <a:pt x="2453347" y="1941134"/>
                  <a:pt x="2220028" y="2279916"/>
                </a:cubicBezTo>
                <a:cubicBezTo>
                  <a:pt x="2027883" y="2550027"/>
                  <a:pt x="1757964" y="2723996"/>
                  <a:pt x="1593268" y="2810981"/>
                </a:cubicBezTo>
                <a:cubicBezTo>
                  <a:pt x="1542945" y="2838450"/>
                  <a:pt x="1483471" y="2815559"/>
                  <a:pt x="1460597" y="2765200"/>
                </a:cubicBezTo>
                <a:cubicBezTo>
                  <a:pt x="1460597" y="2765200"/>
                  <a:pt x="1460597" y="2765200"/>
                  <a:pt x="678291" y="984301"/>
                </a:cubicBezTo>
                <a:cubicBezTo>
                  <a:pt x="664567" y="952254"/>
                  <a:pt x="476996" y="476127"/>
                  <a:pt x="42382" y="173970"/>
                </a:cubicBezTo>
                <a:cubicBezTo>
                  <a:pt x="42382" y="173970"/>
                  <a:pt x="42382" y="173970"/>
                  <a:pt x="42382" y="169392"/>
                </a:cubicBezTo>
                <a:cubicBezTo>
                  <a:pt x="-35391" y="119032"/>
                  <a:pt x="1208" y="0"/>
                  <a:pt x="9270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A62B836-B024-B141-AF27-9CA5900460B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705225" y="3000218"/>
            <a:ext cx="2480796" cy="2822733"/>
          </a:xfrm>
          <a:custGeom>
            <a:avLst/>
            <a:gdLst>
              <a:gd name="connsiteX0" fmla="*/ 926272 w 2480796"/>
              <a:gd name="connsiteY0" fmla="*/ 235 h 2822733"/>
              <a:gd name="connsiteX1" fmla="*/ 1020200 w 2480796"/>
              <a:gd name="connsiteY1" fmla="*/ 57533 h 2822733"/>
              <a:gd name="connsiteX2" fmla="*/ 1802506 w 2480796"/>
              <a:gd name="connsiteY2" fmla="*/ 1833854 h 2822733"/>
              <a:gd name="connsiteX3" fmla="*/ 2438415 w 2480796"/>
              <a:gd name="connsiteY3" fmla="*/ 2648764 h 2822733"/>
              <a:gd name="connsiteX4" fmla="*/ 2388091 w 2480796"/>
              <a:gd name="connsiteY4" fmla="*/ 2822733 h 2822733"/>
              <a:gd name="connsiteX5" fmla="*/ 1491413 w 2480796"/>
              <a:gd name="connsiteY5" fmla="*/ 2822733 h 2822733"/>
              <a:gd name="connsiteX6" fmla="*/ 0 w 2480796"/>
              <a:gd name="connsiteY6" fmla="*/ 1343992 h 2822733"/>
              <a:gd name="connsiteX7" fmla="*/ 260769 w 2480796"/>
              <a:gd name="connsiteY7" fmla="*/ 542817 h 2822733"/>
              <a:gd name="connsiteX8" fmla="*/ 887528 w 2480796"/>
              <a:gd name="connsiteY8" fmla="*/ 11752 h 2822733"/>
              <a:gd name="connsiteX9" fmla="*/ 926272 w 2480796"/>
              <a:gd name="connsiteY9" fmla="*/ 235 h 2822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80796" h="2822733">
                <a:moveTo>
                  <a:pt x="926272" y="235"/>
                </a:moveTo>
                <a:cubicBezTo>
                  <a:pt x="965302" y="-2555"/>
                  <a:pt x="1003044" y="19764"/>
                  <a:pt x="1020200" y="57533"/>
                </a:cubicBezTo>
                <a:lnTo>
                  <a:pt x="1802506" y="1833854"/>
                </a:lnTo>
                <a:cubicBezTo>
                  <a:pt x="1816230" y="1870479"/>
                  <a:pt x="2003801" y="2342028"/>
                  <a:pt x="2438415" y="2648764"/>
                </a:cubicBezTo>
                <a:cubicBezTo>
                  <a:pt x="2516188" y="2703701"/>
                  <a:pt x="2479589" y="2822733"/>
                  <a:pt x="2388091" y="2822733"/>
                </a:cubicBezTo>
                <a:cubicBezTo>
                  <a:pt x="2388091" y="2822733"/>
                  <a:pt x="2388091" y="2822733"/>
                  <a:pt x="1491413" y="2822733"/>
                </a:cubicBezTo>
                <a:cubicBezTo>
                  <a:pt x="677084" y="2822733"/>
                  <a:pt x="4575" y="2158902"/>
                  <a:pt x="0" y="1343992"/>
                </a:cubicBezTo>
                <a:cubicBezTo>
                  <a:pt x="0" y="1215804"/>
                  <a:pt x="27449" y="877021"/>
                  <a:pt x="260769" y="542817"/>
                </a:cubicBezTo>
                <a:cubicBezTo>
                  <a:pt x="452914" y="268128"/>
                  <a:pt x="722832" y="98737"/>
                  <a:pt x="887528" y="11752"/>
                </a:cubicBezTo>
                <a:cubicBezTo>
                  <a:pt x="900109" y="4885"/>
                  <a:pt x="913262" y="1165"/>
                  <a:pt x="926272" y="23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5D7FDE4-D1F6-4F4C-BF32-40788946CC8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05225" y="1042989"/>
            <a:ext cx="2819574" cy="2482119"/>
          </a:xfrm>
          <a:custGeom>
            <a:avLst/>
            <a:gdLst>
              <a:gd name="connsiteX0" fmla="*/ 1477087 w 2819574"/>
              <a:gd name="connsiteY0" fmla="*/ 0 h 2482119"/>
              <a:gd name="connsiteX1" fmla="*/ 2277366 w 2819574"/>
              <a:gd name="connsiteY1" fmla="*/ 260933 h 2482119"/>
              <a:gd name="connsiteX2" fmla="*/ 2807837 w 2819574"/>
              <a:gd name="connsiteY2" fmla="*/ 888088 h 2482119"/>
              <a:gd name="connsiteX3" fmla="*/ 2762107 w 2819574"/>
              <a:gd name="connsiteY3" fmla="*/ 1020843 h 2482119"/>
              <a:gd name="connsiteX4" fmla="*/ 987773 w 2819574"/>
              <a:gd name="connsiteY4" fmla="*/ 1803643 h 2482119"/>
              <a:gd name="connsiteX5" fmla="*/ 173775 w 2819574"/>
              <a:gd name="connsiteY5" fmla="*/ 2439953 h 2482119"/>
              <a:gd name="connsiteX6" fmla="*/ 0 w 2819574"/>
              <a:gd name="connsiteY6" fmla="*/ 2385020 h 2482119"/>
              <a:gd name="connsiteX7" fmla="*/ 0 w 2819574"/>
              <a:gd name="connsiteY7" fmla="*/ 1492354 h 2482119"/>
              <a:gd name="connsiteX8" fmla="*/ 1477087 w 2819574"/>
              <a:gd name="connsiteY8" fmla="*/ 0 h 2482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9574" h="2482119">
                <a:moveTo>
                  <a:pt x="1477087" y="0"/>
                </a:moveTo>
                <a:cubicBezTo>
                  <a:pt x="1605132" y="0"/>
                  <a:pt x="1938962" y="27467"/>
                  <a:pt x="2277366" y="260933"/>
                </a:cubicBezTo>
                <a:cubicBezTo>
                  <a:pt x="2547175" y="453200"/>
                  <a:pt x="2720950" y="723288"/>
                  <a:pt x="2807837" y="888088"/>
                </a:cubicBezTo>
                <a:cubicBezTo>
                  <a:pt x="2835275" y="938444"/>
                  <a:pt x="2812410" y="997955"/>
                  <a:pt x="2762107" y="1020843"/>
                </a:cubicBezTo>
                <a:cubicBezTo>
                  <a:pt x="2762107" y="1020843"/>
                  <a:pt x="2762107" y="1020843"/>
                  <a:pt x="987773" y="1803643"/>
                </a:cubicBezTo>
                <a:cubicBezTo>
                  <a:pt x="951189" y="1817376"/>
                  <a:pt x="475595" y="2005065"/>
                  <a:pt x="173775" y="2439953"/>
                </a:cubicBezTo>
                <a:cubicBezTo>
                  <a:pt x="118899" y="2517775"/>
                  <a:pt x="0" y="2481153"/>
                  <a:pt x="0" y="2385020"/>
                </a:cubicBezTo>
                <a:cubicBezTo>
                  <a:pt x="0" y="2385020"/>
                  <a:pt x="0" y="2385020"/>
                  <a:pt x="0" y="1492354"/>
                </a:cubicBezTo>
                <a:cubicBezTo>
                  <a:pt x="0" y="677511"/>
                  <a:pt x="663089" y="4578"/>
                  <a:pt x="147708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E5F0D0B-A4B7-6C44-A86D-A094D358620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660850" y="3339456"/>
            <a:ext cx="2819575" cy="2483495"/>
          </a:xfrm>
          <a:custGeom>
            <a:avLst/>
            <a:gdLst>
              <a:gd name="connsiteX0" fmla="*/ 2724899 w 2819575"/>
              <a:gd name="connsiteY0" fmla="*/ 18 h 2483495"/>
              <a:gd name="connsiteX1" fmla="*/ 2819575 w 2819575"/>
              <a:gd name="connsiteY1" fmla="*/ 93898 h 2483495"/>
              <a:gd name="connsiteX2" fmla="*/ 2819575 w 2819575"/>
              <a:gd name="connsiteY2" fmla="*/ 991141 h 2483495"/>
              <a:gd name="connsiteX3" fmla="*/ 1342488 w 2819575"/>
              <a:gd name="connsiteY3" fmla="*/ 2483495 h 2483495"/>
              <a:gd name="connsiteX4" fmla="*/ 542209 w 2819575"/>
              <a:gd name="connsiteY4" fmla="*/ 2217984 h 2483495"/>
              <a:gd name="connsiteX5" fmla="*/ 11738 w 2819575"/>
              <a:gd name="connsiteY5" fmla="*/ 1595407 h 2483495"/>
              <a:gd name="connsiteX6" fmla="*/ 57469 w 2819575"/>
              <a:gd name="connsiteY6" fmla="*/ 1462652 h 2483495"/>
              <a:gd name="connsiteX7" fmla="*/ 1831802 w 2819575"/>
              <a:gd name="connsiteY7" fmla="*/ 679853 h 2483495"/>
              <a:gd name="connsiteX8" fmla="*/ 2645800 w 2819575"/>
              <a:gd name="connsiteY8" fmla="*/ 43542 h 2483495"/>
              <a:gd name="connsiteX9" fmla="*/ 2645800 w 2819575"/>
              <a:gd name="connsiteY9" fmla="*/ 38965 h 2483495"/>
              <a:gd name="connsiteX10" fmla="*/ 2724899 w 2819575"/>
              <a:gd name="connsiteY10" fmla="*/ 18 h 248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19575" h="2483495">
                <a:moveTo>
                  <a:pt x="2724899" y="18"/>
                </a:moveTo>
                <a:cubicBezTo>
                  <a:pt x="2773130" y="912"/>
                  <a:pt x="2819575" y="36676"/>
                  <a:pt x="2819575" y="93898"/>
                </a:cubicBezTo>
                <a:cubicBezTo>
                  <a:pt x="2819575" y="93898"/>
                  <a:pt x="2819575" y="93898"/>
                  <a:pt x="2819575" y="991141"/>
                </a:cubicBezTo>
                <a:cubicBezTo>
                  <a:pt x="2819575" y="1805985"/>
                  <a:pt x="2156487" y="2474340"/>
                  <a:pt x="1342488" y="2483495"/>
                </a:cubicBezTo>
                <a:cubicBezTo>
                  <a:pt x="1214444" y="2483495"/>
                  <a:pt x="880613" y="2456028"/>
                  <a:pt x="542209" y="2217984"/>
                </a:cubicBezTo>
                <a:cubicBezTo>
                  <a:pt x="267828" y="2030296"/>
                  <a:pt x="98626" y="1755629"/>
                  <a:pt x="11738" y="1595407"/>
                </a:cubicBezTo>
                <a:cubicBezTo>
                  <a:pt x="-15700" y="1545052"/>
                  <a:pt x="7165" y="1485541"/>
                  <a:pt x="57469" y="1462652"/>
                </a:cubicBezTo>
                <a:cubicBezTo>
                  <a:pt x="57469" y="1462652"/>
                  <a:pt x="57469" y="1462652"/>
                  <a:pt x="1831802" y="679853"/>
                </a:cubicBezTo>
                <a:cubicBezTo>
                  <a:pt x="1868386" y="666119"/>
                  <a:pt x="2343981" y="478431"/>
                  <a:pt x="2645800" y="43542"/>
                </a:cubicBezTo>
                <a:cubicBezTo>
                  <a:pt x="2645800" y="43542"/>
                  <a:pt x="2645800" y="43542"/>
                  <a:pt x="2645800" y="38965"/>
                </a:cubicBezTo>
                <a:cubicBezTo>
                  <a:pt x="2666379" y="11498"/>
                  <a:pt x="2695961" y="-519"/>
                  <a:pt x="2724899" y="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87206A8E-1170-344A-9ED5-7C96ED4015D5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4D3FC96B-BB69-6844-A01A-D1E3DB28A68A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F978D924-6DB1-0F4A-9042-2CB7B7D400D4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870EC2-81CB-3147-AB59-B58E841BCC03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870426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FF59F48-DD92-C840-8908-31D08508FC0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37363" y="1050925"/>
            <a:ext cx="1749425" cy="3647100"/>
          </a:xfrm>
          <a:custGeom>
            <a:avLst/>
            <a:gdLst>
              <a:gd name="connsiteX0" fmla="*/ 0 w 1749425"/>
              <a:gd name="connsiteY0" fmla="*/ 0 h 3647100"/>
              <a:gd name="connsiteX1" fmla="*/ 1749425 w 1749425"/>
              <a:gd name="connsiteY1" fmla="*/ 2377236 h 3647100"/>
              <a:gd name="connsiteX2" fmla="*/ 1730961 w 1749425"/>
              <a:gd name="connsiteY2" fmla="*/ 2677276 h 3647100"/>
              <a:gd name="connsiteX3" fmla="*/ 1167822 w 1749425"/>
              <a:gd name="connsiteY3" fmla="*/ 3475842 h 3647100"/>
              <a:gd name="connsiteX4" fmla="*/ 540060 w 1749425"/>
              <a:gd name="connsiteY4" fmla="*/ 3646634 h 3647100"/>
              <a:gd name="connsiteX5" fmla="*/ 521597 w 1749425"/>
              <a:gd name="connsiteY5" fmla="*/ 3281971 h 3647100"/>
              <a:gd name="connsiteX6" fmla="*/ 360040 w 1749425"/>
              <a:gd name="connsiteY6" fmla="*/ 2931155 h 3647100"/>
              <a:gd name="connsiteX7" fmla="*/ 360040 w 1749425"/>
              <a:gd name="connsiteY7" fmla="*/ 1818701 h 3647100"/>
              <a:gd name="connsiteX8" fmla="*/ 521597 w 1749425"/>
              <a:gd name="connsiteY8" fmla="*/ 1472502 h 3647100"/>
              <a:gd name="connsiteX9" fmla="*/ 553908 w 1749425"/>
              <a:gd name="connsiteY9" fmla="*/ 1394030 h 3647100"/>
              <a:gd name="connsiteX10" fmla="*/ 424663 w 1749425"/>
              <a:gd name="connsiteY10" fmla="*/ 429287 h 3647100"/>
              <a:gd name="connsiteX11" fmla="*/ 0 w 1749425"/>
              <a:gd name="connsiteY11" fmla="*/ 0 h 364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49425" h="3647100">
                <a:moveTo>
                  <a:pt x="0" y="0"/>
                </a:moveTo>
                <a:cubicBezTo>
                  <a:pt x="1024729" y="318504"/>
                  <a:pt x="1749425" y="1269398"/>
                  <a:pt x="1749425" y="2377236"/>
                </a:cubicBezTo>
                <a:cubicBezTo>
                  <a:pt x="1749425" y="2474172"/>
                  <a:pt x="1744809" y="2575724"/>
                  <a:pt x="1730961" y="2677276"/>
                </a:cubicBezTo>
                <a:cubicBezTo>
                  <a:pt x="1726345" y="2723436"/>
                  <a:pt x="1647875" y="3171187"/>
                  <a:pt x="1167822" y="3475842"/>
                </a:cubicBezTo>
                <a:cubicBezTo>
                  <a:pt x="932411" y="3623554"/>
                  <a:pt x="706232" y="3651250"/>
                  <a:pt x="540060" y="3646634"/>
                </a:cubicBezTo>
                <a:cubicBezTo>
                  <a:pt x="586219" y="3595858"/>
                  <a:pt x="618530" y="3489690"/>
                  <a:pt x="521597" y="3281971"/>
                </a:cubicBezTo>
                <a:cubicBezTo>
                  <a:pt x="521597" y="3281971"/>
                  <a:pt x="521597" y="3281971"/>
                  <a:pt x="360040" y="2931155"/>
                </a:cubicBezTo>
                <a:cubicBezTo>
                  <a:pt x="212332" y="2626500"/>
                  <a:pt x="212332" y="2127973"/>
                  <a:pt x="360040" y="1818701"/>
                </a:cubicBezTo>
                <a:cubicBezTo>
                  <a:pt x="360040" y="1818701"/>
                  <a:pt x="360040" y="1818701"/>
                  <a:pt x="521597" y="1472502"/>
                </a:cubicBezTo>
                <a:cubicBezTo>
                  <a:pt x="535444" y="1444806"/>
                  <a:pt x="544676" y="1421726"/>
                  <a:pt x="553908" y="1394030"/>
                </a:cubicBezTo>
                <a:cubicBezTo>
                  <a:pt x="563140" y="1375566"/>
                  <a:pt x="733928" y="918583"/>
                  <a:pt x="424663" y="429287"/>
                </a:cubicBezTo>
                <a:cubicBezTo>
                  <a:pt x="295418" y="226184"/>
                  <a:pt x="143093" y="87704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6159966-ECE4-084B-B8A6-2FAB6BAD39B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09975" y="2159000"/>
            <a:ext cx="1747838" cy="3646488"/>
          </a:xfrm>
          <a:custGeom>
            <a:avLst/>
            <a:gdLst>
              <a:gd name="connsiteX0" fmla="*/ 1162151 w 1747838"/>
              <a:gd name="connsiteY0" fmla="*/ 0 h 3646488"/>
              <a:gd name="connsiteX1" fmla="*/ 1212880 w 1747838"/>
              <a:gd name="connsiteY1" fmla="*/ 0 h 3646488"/>
              <a:gd name="connsiteX2" fmla="*/ 1231327 w 1747838"/>
              <a:gd name="connsiteY2" fmla="*/ 364649 h 3646488"/>
              <a:gd name="connsiteX3" fmla="*/ 1392737 w 1747838"/>
              <a:gd name="connsiteY3" fmla="*/ 710835 h 3646488"/>
              <a:gd name="connsiteX4" fmla="*/ 1392737 w 1747838"/>
              <a:gd name="connsiteY4" fmla="*/ 1823244 h 3646488"/>
              <a:gd name="connsiteX5" fmla="*/ 1231327 w 1747838"/>
              <a:gd name="connsiteY5" fmla="*/ 2174046 h 3646488"/>
              <a:gd name="connsiteX6" fmla="*/ 1199045 w 1747838"/>
              <a:gd name="connsiteY6" fmla="*/ 2252514 h 3646488"/>
              <a:gd name="connsiteX7" fmla="*/ 1323561 w 1747838"/>
              <a:gd name="connsiteY7" fmla="*/ 3217218 h 3646488"/>
              <a:gd name="connsiteX8" fmla="*/ 1747838 w 1747838"/>
              <a:gd name="connsiteY8" fmla="*/ 3646488 h 3646488"/>
              <a:gd name="connsiteX9" fmla="*/ 0 w 1747838"/>
              <a:gd name="connsiteY9" fmla="*/ 1269347 h 3646488"/>
              <a:gd name="connsiteX10" fmla="*/ 18447 w 1747838"/>
              <a:gd name="connsiteY10" fmla="*/ 969320 h 3646488"/>
              <a:gd name="connsiteX11" fmla="*/ 585687 w 1747838"/>
              <a:gd name="connsiteY11" fmla="*/ 170785 h 3646488"/>
              <a:gd name="connsiteX12" fmla="*/ 1162151 w 1747838"/>
              <a:gd name="connsiteY12" fmla="*/ 0 h 364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47838" h="3646488">
                <a:moveTo>
                  <a:pt x="1162151" y="0"/>
                </a:moveTo>
                <a:cubicBezTo>
                  <a:pt x="1180598" y="0"/>
                  <a:pt x="1194433" y="0"/>
                  <a:pt x="1212880" y="0"/>
                </a:cubicBezTo>
                <a:cubicBezTo>
                  <a:pt x="1166763" y="50774"/>
                  <a:pt x="1134481" y="156938"/>
                  <a:pt x="1231327" y="364649"/>
                </a:cubicBezTo>
                <a:cubicBezTo>
                  <a:pt x="1231327" y="364649"/>
                  <a:pt x="1231327" y="364649"/>
                  <a:pt x="1392737" y="710835"/>
                </a:cubicBezTo>
                <a:cubicBezTo>
                  <a:pt x="1535700" y="1020094"/>
                  <a:pt x="1535700" y="1518601"/>
                  <a:pt x="1392737" y="1823244"/>
                </a:cubicBezTo>
                <a:cubicBezTo>
                  <a:pt x="1392737" y="1823244"/>
                  <a:pt x="1392737" y="1823244"/>
                  <a:pt x="1231327" y="2174046"/>
                </a:cubicBezTo>
                <a:cubicBezTo>
                  <a:pt x="1217492" y="2201740"/>
                  <a:pt x="1208268" y="2224819"/>
                  <a:pt x="1199045" y="2252514"/>
                </a:cubicBezTo>
                <a:cubicBezTo>
                  <a:pt x="1189821" y="2270977"/>
                  <a:pt x="1014576" y="2727942"/>
                  <a:pt x="1323561" y="3217218"/>
                </a:cubicBezTo>
                <a:cubicBezTo>
                  <a:pt x="1457300" y="3420314"/>
                  <a:pt x="1609487" y="3558788"/>
                  <a:pt x="1747838" y="3646488"/>
                </a:cubicBezTo>
                <a:cubicBezTo>
                  <a:pt x="728650" y="3327997"/>
                  <a:pt x="0" y="2377141"/>
                  <a:pt x="0" y="1269347"/>
                </a:cubicBezTo>
                <a:cubicBezTo>
                  <a:pt x="0" y="1167800"/>
                  <a:pt x="9224" y="1066252"/>
                  <a:pt x="18447" y="969320"/>
                </a:cubicBezTo>
                <a:cubicBezTo>
                  <a:pt x="27670" y="918546"/>
                  <a:pt x="106070" y="470813"/>
                  <a:pt x="585687" y="170785"/>
                </a:cubicBezTo>
                <a:cubicBezTo>
                  <a:pt x="797826" y="36927"/>
                  <a:pt x="1005353" y="0"/>
                  <a:pt x="11621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EFF97BF-5207-1344-B81F-9D78EBFB21F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24275" y="935039"/>
            <a:ext cx="3645515" cy="1749425"/>
          </a:xfrm>
          <a:custGeom>
            <a:avLst/>
            <a:gdLst>
              <a:gd name="connsiteX0" fmla="*/ 2376203 w 3645515"/>
              <a:gd name="connsiteY0" fmla="*/ 0 h 1749425"/>
              <a:gd name="connsiteX1" fmla="*/ 2676112 w 3645515"/>
              <a:gd name="connsiteY1" fmla="*/ 18464 h 1749425"/>
              <a:gd name="connsiteX2" fmla="*/ 3474332 w 3645515"/>
              <a:gd name="connsiteY2" fmla="*/ 586219 h 1749425"/>
              <a:gd name="connsiteX3" fmla="*/ 3645049 w 3645515"/>
              <a:gd name="connsiteY3" fmla="*/ 1213981 h 1749425"/>
              <a:gd name="connsiteX4" fmla="*/ 3280544 w 3645515"/>
              <a:gd name="connsiteY4" fmla="*/ 1232445 h 1749425"/>
              <a:gd name="connsiteX5" fmla="*/ 2929881 w 3645515"/>
              <a:gd name="connsiteY5" fmla="*/ 1394001 h 1749425"/>
              <a:gd name="connsiteX6" fmla="*/ 1817911 w 3645515"/>
              <a:gd name="connsiteY6" fmla="*/ 1394001 h 1749425"/>
              <a:gd name="connsiteX7" fmla="*/ 1471862 w 3645515"/>
              <a:gd name="connsiteY7" fmla="*/ 1232445 h 1749425"/>
              <a:gd name="connsiteX8" fmla="*/ 1393424 w 3645515"/>
              <a:gd name="connsiteY8" fmla="*/ 1200133 h 1749425"/>
              <a:gd name="connsiteX9" fmla="*/ 429101 w 3645515"/>
              <a:gd name="connsiteY9" fmla="*/ 1324763 h 1749425"/>
              <a:gd name="connsiteX10" fmla="*/ 0 w 3645515"/>
              <a:gd name="connsiteY10" fmla="*/ 1749425 h 1749425"/>
              <a:gd name="connsiteX11" fmla="*/ 2376203 w 3645515"/>
              <a:gd name="connsiteY11" fmla="*/ 0 h 174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45515" h="1749425">
                <a:moveTo>
                  <a:pt x="2376203" y="0"/>
                </a:moveTo>
                <a:cubicBezTo>
                  <a:pt x="2473097" y="0"/>
                  <a:pt x="2574604" y="9232"/>
                  <a:pt x="2676112" y="18464"/>
                </a:cubicBezTo>
                <a:cubicBezTo>
                  <a:pt x="2722252" y="27696"/>
                  <a:pt x="3169809" y="106166"/>
                  <a:pt x="3474332" y="586219"/>
                </a:cubicBezTo>
                <a:cubicBezTo>
                  <a:pt x="3621979" y="817014"/>
                  <a:pt x="3649663" y="1043193"/>
                  <a:pt x="3645049" y="1213981"/>
                </a:cubicBezTo>
                <a:cubicBezTo>
                  <a:pt x="3571225" y="1149359"/>
                  <a:pt x="3442034" y="1153974"/>
                  <a:pt x="3280544" y="1232445"/>
                </a:cubicBezTo>
                <a:cubicBezTo>
                  <a:pt x="3280544" y="1232445"/>
                  <a:pt x="3280544" y="1232445"/>
                  <a:pt x="2929881" y="1394001"/>
                </a:cubicBezTo>
                <a:cubicBezTo>
                  <a:pt x="2625358" y="1537094"/>
                  <a:pt x="2127048" y="1537094"/>
                  <a:pt x="1817911" y="1394001"/>
                </a:cubicBezTo>
                <a:cubicBezTo>
                  <a:pt x="1817911" y="1394001"/>
                  <a:pt x="1817911" y="1394001"/>
                  <a:pt x="1471862" y="1232445"/>
                </a:cubicBezTo>
                <a:cubicBezTo>
                  <a:pt x="1444178" y="1218597"/>
                  <a:pt x="1421108" y="1209365"/>
                  <a:pt x="1393424" y="1200133"/>
                </a:cubicBezTo>
                <a:cubicBezTo>
                  <a:pt x="1374968" y="1190902"/>
                  <a:pt x="918183" y="1015498"/>
                  <a:pt x="429101" y="1324763"/>
                </a:cubicBezTo>
                <a:cubicBezTo>
                  <a:pt x="226086" y="1458624"/>
                  <a:pt x="87666" y="1610948"/>
                  <a:pt x="0" y="1749425"/>
                </a:cubicBezTo>
                <a:cubicBezTo>
                  <a:pt x="318365" y="729312"/>
                  <a:pt x="1268846" y="0"/>
                  <a:pt x="237620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6283D41-CE11-AA44-B716-89F63812C21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831733" y="4167189"/>
            <a:ext cx="3643930" cy="1749425"/>
          </a:xfrm>
          <a:custGeom>
            <a:avLst/>
            <a:gdLst>
              <a:gd name="connsiteX0" fmla="*/ 3643930 w 3643930"/>
              <a:gd name="connsiteY0" fmla="*/ 0 h 1749425"/>
              <a:gd name="connsiteX1" fmla="*/ 1268761 w 3643930"/>
              <a:gd name="connsiteY1" fmla="*/ 1749425 h 1749425"/>
              <a:gd name="connsiteX2" fmla="*/ 968983 w 3643930"/>
              <a:gd name="connsiteY2" fmla="*/ 1730962 h 1749425"/>
              <a:gd name="connsiteX3" fmla="*/ 171110 w 3643930"/>
              <a:gd name="connsiteY3" fmla="*/ 1167822 h 1749425"/>
              <a:gd name="connsiteX4" fmla="*/ 467 w 3643930"/>
              <a:gd name="connsiteY4" fmla="*/ 540060 h 1749425"/>
              <a:gd name="connsiteX5" fmla="*/ 364814 w 3643930"/>
              <a:gd name="connsiteY5" fmla="*/ 521597 h 1749425"/>
              <a:gd name="connsiteX6" fmla="*/ 710712 w 3643930"/>
              <a:gd name="connsiteY6" fmla="*/ 355424 h 1749425"/>
              <a:gd name="connsiteX7" fmla="*/ 1822199 w 3643930"/>
              <a:gd name="connsiteY7" fmla="*/ 355424 h 1749425"/>
              <a:gd name="connsiteX8" fmla="*/ 2172709 w 3643930"/>
              <a:gd name="connsiteY8" fmla="*/ 521597 h 1749425"/>
              <a:gd name="connsiteX9" fmla="*/ 2251113 w 3643930"/>
              <a:gd name="connsiteY9" fmla="*/ 553908 h 1749425"/>
              <a:gd name="connsiteX10" fmla="*/ 3215016 w 3643930"/>
              <a:gd name="connsiteY10" fmla="*/ 424663 h 1749425"/>
              <a:gd name="connsiteX11" fmla="*/ 3643930 w 3643930"/>
              <a:gd name="connsiteY11" fmla="*/ 0 h 174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43930" h="1749425">
                <a:moveTo>
                  <a:pt x="3643930" y="0"/>
                </a:moveTo>
                <a:cubicBezTo>
                  <a:pt x="3325704" y="1024729"/>
                  <a:pt x="2375636" y="1749425"/>
                  <a:pt x="1268761" y="1749425"/>
                </a:cubicBezTo>
                <a:cubicBezTo>
                  <a:pt x="1167298" y="1749425"/>
                  <a:pt x="1065834" y="1744809"/>
                  <a:pt x="968983" y="1730962"/>
                </a:cubicBezTo>
                <a:cubicBezTo>
                  <a:pt x="918251" y="1726346"/>
                  <a:pt x="475501" y="1647875"/>
                  <a:pt x="171110" y="1167822"/>
                </a:cubicBezTo>
                <a:cubicBezTo>
                  <a:pt x="23527" y="932411"/>
                  <a:pt x="-4145" y="706232"/>
                  <a:pt x="467" y="540060"/>
                </a:cubicBezTo>
                <a:cubicBezTo>
                  <a:pt x="51199" y="586219"/>
                  <a:pt x="157274" y="618530"/>
                  <a:pt x="364814" y="521597"/>
                </a:cubicBezTo>
                <a:cubicBezTo>
                  <a:pt x="364814" y="521597"/>
                  <a:pt x="364814" y="521597"/>
                  <a:pt x="710712" y="355424"/>
                </a:cubicBezTo>
                <a:cubicBezTo>
                  <a:pt x="1019714" y="212332"/>
                  <a:pt x="1517808" y="212332"/>
                  <a:pt x="1822199" y="355424"/>
                </a:cubicBezTo>
                <a:cubicBezTo>
                  <a:pt x="1822199" y="355424"/>
                  <a:pt x="1822199" y="355424"/>
                  <a:pt x="2172709" y="521597"/>
                </a:cubicBezTo>
                <a:cubicBezTo>
                  <a:pt x="2200381" y="535444"/>
                  <a:pt x="2223441" y="544676"/>
                  <a:pt x="2251113" y="553908"/>
                </a:cubicBezTo>
                <a:cubicBezTo>
                  <a:pt x="2269561" y="563140"/>
                  <a:pt x="2726146" y="733928"/>
                  <a:pt x="3215016" y="424663"/>
                </a:cubicBezTo>
                <a:cubicBezTo>
                  <a:pt x="3417943" y="295418"/>
                  <a:pt x="3556303" y="143093"/>
                  <a:pt x="364393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D27F39C5-C4E1-9342-9A68-9095D0616D3D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0C9A0976-34FE-4A4C-8238-303B4BBF372B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3557E1E7-B240-0649-8665-AC9BE3506BA3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80BAB6-8F1B-3046-A545-B882D5FF66E2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50892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249AE1B-1F76-7542-88A6-442F78A28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886450" y="2403476"/>
            <a:ext cx="2630450" cy="3440113"/>
          </a:xfrm>
          <a:custGeom>
            <a:avLst/>
            <a:gdLst>
              <a:gd name="connsiteX0" fmla="*/ 1377579 w 2630450"/>
              <a:gd name="connsiteY0" fmla="*/ 0 h 3440113"/>
              <a:gd name="connsiteX1" fmla="*/ 1533799 w 2630450"/>
              <a:gd name="connsiteY1" fmla="*/ 61600 h 3440113"/>
              <a:gd name="connsiteX2" fmla="*/ 2589470 w 2630450"/>
              <a:gd name="connsiteY2" fmla="*/ 1606334 h 3440113"/>
              <a:gd name="connsiteX3" fmla="*/ 2627341 w 2630450"/>
              <a:gd name="connsiteY3" fmla="*/ 1843256 h 3440113"/>
              <a:gd name="connsiteX4" fmla="*/ 2627341 w 2630450"/>
              <a:gd name="connsiteY4" fmla="*/ 1952241 h 3440113"/>
              <a:gd name="connsiteX5" fmla="*/ 2627341 w 2630450"/>
              <a:gd name="connsiteY5" fmla="*/ 1966456 h 3440113"/>
              <a:gd name="connsiteX6" fmla="*/ 2622607 w 2630450"/>
              <a:gd name="connsiteY6" fmla="*/ 2345532 h 3440113"/>
              <a:gd name="connsiteX7" fmla="*/ 1770497 w 2630450"/>
              <a:gd name="connsiteY7" fmla="*/ 3392729 h 3440113"/>
              <a:gd name="connsiteX8" fmla="*/ 1363377 w 2630450"/>
              <a:gd name="connsiteY8" fmla="*/ 3440113 h 3440113"/>
              <a:gd name="connsiteX9" fmla="*/ 0 w 2630450"/>
              <a:gd name="connsiteY9" fmla="*/ 3440113 h 3440113"/>
              <a:gd name="connsiteX10" fmla="*/ 132551 w 2630450"/>
              <a:gd name="connsiteY10" fmla="*/ 3364298 h 3440113"/>
              <a:gd name="connsiteX11" fmla="*/ 1013065 w 2630450"/>
              <a:gd name="connsiteY11" fmla="*/ 2520854 h 3440113"/>
              <a:gd name="connsiteX12" fmla="*/ 1675818 w 2630450"/>
              <a:gd name="connsiteY12" fmla="*/ 1160920 h 3440113"/>
              <a:gd name="connsiteX13" fmla="*/ 1491194 w 2630450"/>
              <a:gd name="connsiteY13" fmla="*/ 127938 h 3440113"/>
              <a:gd name="connsiteX14" fmla="*/ 1377579 w 2630450"/>
              <a:gd name="connsiteY14" fmla="*/ 0 h 344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30450" h="3440113">
                <a:moveTo>
                  <a:pt x="1377579" y="0"/>
                </a:moveTo>
                <a:cubicBezTo>
                  <a:pt x="1377579" y="0"/>
                  <a:pt x="1377579" y="0"/>
                  <a:pt x="1533799" y="61600"/>
                </a:cubicBezTo>
                <a:cubicBezTo>
                  <a:pt x="2201286" y="317476"/>
                  <a:pt x="2475855" y="1042459"/>
                  <a:pt x="2589470" y="1606334"/>
                </a:cubicBezTo>
                <a:cubicBezTo>
                  <a:pt x="2622607" y="1734272"/>
                  <a:pt x="2627341" y="1795872"/>
                  <a:pt x="2627341" y="1843256"/>
                </a:cubicBezTo>
                <a:cubicBezTo>
                  <a:pt x="2627341" y="1881164"/>
                  <a:pt x="2627341" y="1919071"/>
                  <a:pt x="2627341" y="1952241"/>
                </a:cubicBezTo>
                <a:cubicBezTo>
                  <a:pt x="2627341" y="1952241"/>
                  <a:pt x="2627341" y="1952241"/>
                  <a:pt x="2627341" y="1966456"/>
                </a:cubicBezTo>
                <a:cubicBezTo>
                  <a:pt x="2632075" y="2089656"/>
                  <a:pt x="2632075" y="2222332"/>
                  <a:pt x="2622607" y="2345532"/>
                </a:cubicBezTo>
                <a:cubicBezTo>
                  <a:pt x="2575268" y="2833592"/>
                  <a:pt x="2229690" y="3255314"/>
                  <a:pt x="1770497" y="3392729"/>
                </a:cubicBezTo>
                <a:cubicBezTo>
                  <a:pt x="1623744" y="3435375"/>
                  <a:pt x="1481726" y="3440113"/>
                  <a:pt x="1363377" y="3440113"/>
                </a:cubicBezTo>
                <a:cubicBezTo>
                  <a:pt x="1363377" y="3440113"/>
                  <a:pt x="1363377" y="3440113"/>
                  <a:pt x="0" y="3440113"/>
                </a:cubicBezTo>
                <a:cubicBezTo>
                  <a:pt x="0" y="3440113"/>
                  <a:pt x="0" y="3440113"/>
                  <a:pt x="132551" y="3364298"/>
                </a:cubicBezTo>
                <a:cubicBezTo>
                  <a:pt x="435523" y="3188975"/>
                  <a:pt x="714826" y="2918884"/>
                  <a:pt x="1013065" y="2520854"/>
                </a:cubicBezTo>
                <a:cubicBezTo>
                  <a:pt x="1363377" y="2047010"/>
                  <a:pt x="1581139" y="1601595"/>
                  <a:pt x="1675818" y="1160920"/>
                </a:cubicBezTo>
                <a:cubicBezTo>
                  <a:pt x="1727891" y="909782"/>
                  <a:pt x="1770497" y="445414"/>
                  <a:pt x="1491194" y="127938"/>
                </a:cubicBezTo>
                <a:cubicBezTo>
                  <a:pt x="1491194" y="127938"/>
                  <a:pt x="1491194" y="127938"/>
                  <a:pt x="137757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5156D8F-595F-3E47-80C9-DFA75F2EACA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64100" y="1006475"/>
            <a:ext cx="3649663" cy="2647950"/>
          </a:xfrm>
          <a:custGeom>
            <a:avLst/>
            <a:gdLst>
              <a:gd name="connsiteX0" fmla="*/ 2414174 w 3649663"/>
              <a:gd name="connsiteY0" fmla="*/ 0 h 2647950"/>
              <a:gd name="connsiteX1" fmla="*/ 3417713 w 3649663"/>
              <a:gd name="connsiteY1" fmla="*/ 487905 h 2647950"/>
              <a:gd name="connsiteX2" fmla="*/ 3640196 w 3649663"/>
              <a:gd name="connsiteY2" fmla="*/ 1046864 h 2647950"/>
              <a:gd name="connsiteX3" fmla="*/ 3649663 w 3649663"/>
              <a:gd name="connsiteY3" fmla="*/ 1274237 h 2647950"/>
              <a:gd name="connsiteX4" fmla="*/ 3649663 w 3649663"/>
              <a:gd name="connsiteY4" fmla="*/ 2647950 h 2647950"/>
              <a:gd name="connsiteX5" fmla="*/ 3569190 w 3649663"/>
              <a:gd name="connsiteY5" fmla="*/ 2439525 h 2647950"/>
              <a:gd name="connsiteX6" fmla="*/ 2745531 w 3649663"/>
              <a:gd name="connsiteY6" fmla="*/ 1430556 h 2647950"/>
              <a:gd name="connsiteX7" fmla="*/ 2073350 w 3649663"/>
              <a:gd name="connsiteY7" fmla="*/ 1260027 h 2647950"/>
              <a:gd name="connsiteX8" fmla="*/ 2054415 w 3649663"/>
              <a:gd name="connsiteY8" fmla="*/ 1260027 h 2647950"/>
              <a:gd name="connsiteX9" fmla="*/ 1505309 w 3649663"/>
              <a:gd name="connsiteY9" fmla="*/ 1368976 h 2647950"/>
              <a:gd name="connsiteX10" fmla="*/ 1311228 w 3649663"/>
              <a:gd name="connsiteY10" fmla="*/ 1482663 h 2647950"/>
              <a:gd name="connsiteX11" fmla="*/ 1259158 w 3649663"/>
              <a:gd name="connsiteY11" fmla="*/ 1525295 h 2647950"/>
              <a:gd name="connsiteX12" fmla="*/ 1230756 w 3649663"/>
              <a:gd name="connsiteY12" fmla="*/ 1548980 h 2647950"/>
              <a:gd name="connsiteX13" fmla="*/ 1207087 w 3649663"/>
              <a:gd name="connsiteY13" fmla="*/ 1525295 h 2647950"/>
              <a:gd name="connsiteX14" fmla="*/ 1188152 w 3649663"/>
              <a:gd name="connsiteY14" fmla="*/ 1506347 h 2647950"/>
              <a:gd name="connsiteX15" fmla="*/ 913599 w 3649663"/>
              <a:gd name="connsiteY15" fmla="*/ 1350028 h 2647950"/>
              <a:gd name="connsiteX16" fmla="*/ 530172 w 3649663"/>
              <a:gd name="connsiteY16" fmla="*/ 1278974 h 2647950"/>
              <a:gd name="connsiteX17" fmla="*/ 118342 w 3649663"/>
              <a:gd name="connsiteY17" fmla="*/ 1387924 h 2647950"/>
              <a:gd name="connsiteX18" fmla="*/ 0 w 3649663"/>
              <a:gd name="connsiteY18" fmla="*/ 1463715 h 2647950"/>
              <a:gd name="connsiteX19" fmla="*/ 61538 w 3649663"/>
              <a:gd name="connsiteY19" fmla="*/ 1335818 h 2647950"/>
              <a:gd name="connsiteX20" fmla="*/ 255619 w 3649663"/>
              <a:gd name="connsiteY20" fmla="*/ 1004232 h 2647950"/>
              <a:gd name="connsiteX21" fmla="*/ 2414174 w 3649663"/>
              <a:gd name="connsiteY21" fmla="*/ 0 h 26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49663" h="2647950">
                <a:moveTo>
                  <a:pt x="2414174" y="0"/>
                </a:moveTo>
                <a:cubicBezTo>
                  <a:pt x="2826004" y="0"/>
                  <a:pt x="3190497" y="175267"/>
                  <a:pt x="3417713" y="487905"/>
                </a:cubicBezTo>
                <a:cubicBezTo>
                  <a:pt x="3540788" y="653698"/>
                  <a:pt x="3616527" y="843176"/>
                  <a:pt x="3640196" y="1046864"/>
                </a:cubicBezTo>
                <a:cubicBezTo>
                  <a:pt x="3649663" y="1122655"/>
                  <a:pt x="3649663" y="1193709"/>
                  <a:pt x="3649663" y="1274237"/>
                </a:cubicBezTo>
                <a:cubicBezTo>
                  <a:pt x="3649663" y="1274237"/>
                  <a:pt x="3649663" y="1274237"/>
                  <a:pt x="3649663" y="2647950"/>
                </a:cubicBezTo>
                <a:cubicBezTo>
                  <a:pt x="3649663" y="2647950"/>
                  <a:pt x="3649663" y="2647950"/>
                  <a:pt x="3569190" y="2439525"/>
                </a:cubicBezTo>
                <a:cubicBezTo>
                  <a:pt x="3389311" y="1970568"/>
                  <a:pt x="3105291" y="1620034"/>
                  <a:pt x="2745531" y="1430556"/>
                </a:cubicBezTo>
                <a:cubicBezTo>
                  <a:pt x="2541983" y="1321607"/>
                  <a:pt x="2310033" y="1260027"/>
                  <a:pt x="2073350" y="1260027"/>
                </a:cubicBezTo>
                <a:cubicBezTo>
                  <a:pt x="2073350" y="1260027"/>
                  <a:pt x="2073350" y="1260027"/>
                  <a:pt x="2054415" y="1260027"/>
                </a:cubicBezTo>
                <a:cubicBezTo>
                  <a:pt x="1907671" y="1264763"/>
                  <a:pt x="1689922" y="1283711"/>
                  <a:pt x="1505309" y="1368976"/>
                </a:cubicBezTo>
                <a:cubicBezTo>
                  <a:pt x="1434304" y="1402135"/>
                  <a:pt x="1368032" y="1440030"/>
                  <a:pt x="1311228" y="1482663"/>
                </a:cubicBezTo>
                <a:cubicBezTo>
                  <a:pt x="1292293" y="1496874"/>
                  <a:pt x="1273359" y="1511084"/>
                  <a:pt x="1259158" y="1525295"/>
                </a:cubicBezTo>
                <a:cubicBezTo>
                  <a:pt x="1259158" y="1525295"/>
                  <a:pt x="1259158" y="1525295"/>
                  <a:pt x="1230756" y="1548980"/>
                </a:cubicBezTo>
                <a:cubicBezTo>
                  <a:pt x="1230756" y="1548980"/>
                  <a:pt x="1230756" y="1548980"/>
                  <a:pt x="1207087" y="1525295"/>
                </a:cubicBezTo>
                <a:cubicBezTo>
                  <a:pt x="1197620" y="1515821"/>
                  <a:pt x="1192886" y="1511084"/>
                  <a:pt x="1188152" y="1506347"/>
                </a:cubicBezTo>
                <a:cubicBezTo>
                  <a:pt x="1107680" y="1440030"/>
                  <a:pt x="1017740" y="1387924"/>
                  <a:pt x="913599" y="1350028"/>
                </a:cubicBezTo>
                <a:cubicBezTo>
                  <a:pt x="790524" y="1307396"/>
                  <a:pt x="657981" y="1278974"/>
                  <a:pt x="530172" y="1278974"/>
                </a:cubicBezTo>
                <a:cubicBezTo>
                  <a:pt x="373961" y="1278974"/>
                  <a:pt x="236684" y="1316870"/>
                  <a:pt x="118342" y="1387924"/>
                </a:cubicBezTo>
                <a:cubicBezTo>
                  <a:pt x="118342" y="1387924"/>
                  <a:pt x="118342" y="1387924"/>
                  <a:pt x="0" y="1463715"/>
                </a:cubicBezTo>
                <a:cubicBezTo>
                  <a:pt x="0" y="1463715"/>
                  <a:pt x="0" y="1463715"/>
                  <a:pt x="61538" y="1335818"/>
                </a:cubicBezTo>
                <a:cubicBezTo>
                  <a:pt x="118342" y="1217394"/>
                  <a:pt x="184614" y="1108444"/>
                  <a:pt x="255619" y="1004232"/>
                </a:cubicBezTo>
                <a:cubicBezTo>
                  <a:pt x="710051" y="383692"/>
                  <a:pt x="1533711" y="0"/>
                  <a:pt x="24141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817C753-FC69-3F4F-A238-51DE6E61D57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79825" y="1006475"/>
            <a:ext cx="2751138" cy="3633788"/>
          </a:xfrm>
          <a:custGeom>
            <a:avLst/>
            <a:gdLst>
              <a:gd name="connsiteX0" fmla="*/ 1198000 w 2751138"/>
              <a:gd name="connsiteY0" fmla="*/ 0 h 3633788"/>
              <a:gd name="connsiteX1" fmla="*/ 2751138 w 2751138"/>
              <a:gd name="connsiteY1" fmla="*/ 0 h 3633788"/>
              <a:gd name="connsiteX2" fmla="*/ 2533320 w 2751138"/>
              <a:gd name="connsiteY2" fmla="*/ 80540 h 3633788"/>
              <a:gd name="connsiteX3" fmla="*/ 1572079 w 2751138"/>
              <a:gd name="connsiteY3" fmla="*/ 682224 h 3633788"/>
              <a:gd name="connsiteX4" fmla="*/ 1018063 w 2751138"/>
              <a:gd name="connsiteY4" fmla="*/ 1591855 h 3633788"/>
              <a:gd name="connsiteX5" fmla="*/ 942300 w 2751138"/>
              <a:gd name="connsiteY5" fmla="*/ 2449372 h 3633788"/>
              <a:gd name="connsiteX6" fmla="*/ 1297439 w 2751138"/>
              <a:gd name="connsiteY6" fmla="*/ 3070006 h 3633788"/>
              <a:gd name="connsiteX7" fmla="*/ 1704664 w 2751138"/>
              <a:gd name="connsiteY7" fmla="*/ 3453757 h 3633788"/>
              <a:gd name="connsiteX8" fmla="*/ 1917747 w 2751138"/>
              <a:gd name="connsiteY8" fmla="*/ 3633788 h 3633788"/>
              <a:gd name="connsiteX9" fmla="*/ 1662047 w 2751138"/>
              <a:gd name="connsiteY9" fmla="*/ 3524822 h 3633788"/>
              <a:gd name="connsiteX10" fmla="*/ 1160119 w 2751138"/>
              <a:gd name="connsiteY10" fmla="*/ 3235824 h 3633788"/>
              <a:gd name="connsiteX11" fmla="*/ 179937 w 2751138"/>
              <a:gd name="connsiteY11" fmla="*/ 2079835 h 3633788"/>
              <a:gd name="connsiteX12" fmla="*/ 0 w 2751138"/>
              <a:gd name="connsiteY12" fmla="*/ 1340759 h 3633788"/>
              <a:gd name="connsiteX13" fmla="*/ 0 w 2751138"/>
              <a:gd name="connsiteY13" fmla="*/ 1288645 h 3633788"/>
              <a:gd name="connsiteX14" fmla="*/ 4735 w 2751138"/>
              <a:gd name="connsiteY14" fmla="*/ 1056499 h 3633788"/>
              <a:gd name="connsiteX15" fmla="*/ 672395 w 2751138"/>
              <a:gd name="connsiteY15" fmla="*/ 118442 h 3633788"/>
              <a:gd name="connsiteX16" fmla="*/ 1198000 w 2751138"/>
              <a:gd name="connsiteY16" fmla="*/ 0 h 3633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51138" h="3633788">
                <a:moveTo>
                  <a:pt x="1198000" y="0"/>
                </a:moveTo>
                <a:cubicBezTo>
                  <a:pt x="1198000" y="0"/>
                  <a:pt x="1198000" y="0"/>
                  <a:pt x="2751138" y="0"/>
                </a:cubicBezTo>
                <a:cubicBezTo>
                  <a:pt x="2751138" y="0"/>
                  <a:pt x="2751138" y="0"/>
                  <a:pt x="2533320" y="80540"/>
                </a:cubicBezTo>
                <a:cubicBezTo>
                  <a:pt x="2159241" y="213195"/>
                  <a:pt x="1827779" y="421652"/>
                  <a:pt x="1572079" y="682224"/>
                </a:cubicBezTo>
                <a:cubicBezTo>
                  <a:pt x="1325850" y="933320"/>
                  <a:pt x="1136443" y="1246006"/>
                  <a:pt x="1018063" y="1591855"/>
                </a:cubicBezTo>
                <a:cubicBezTo>
                  <a:pt x="909154" y="1928229"/>
                  <a:pt x="885478" y="2207751"/>
                  <a:pt x="942300" y="2449372"/>
                </a:cubicBezTo>
                <a:cubicBezTo>
                  <a:pt x="994387" y="2667305"/>
                  <a:pt x="1117502" y="2875762"/>
                  <a:pt x="1297439" y="3070006"/>
                </a:cubicBezTo>
                <a:cubicBezTo>
                  <a:pt x="1411083" y="3193185"/>
                  <a:pt x="1543668" y="3316365"/>
                  <a:pt x="1704664" y="3453757"/>
                </a:cubicBezTo>
                <a:cubicBezTo>
                  <a:pt x="1704664" y="3453757"/>
                  <a:pt x="1704664" y="3453757"/>
                  <a:pt x="1917747" y="3633788"/>
                </a:cubicBezTo>
                <a:cubicBezTo>
                  <a:pt x="1917747" y="3633788"/>
                  <a:pt x="1917747" y="3633788"/>
                  <a:pt x="1662047" y="3524822"/>
                </a:cubicBezTo>
                <a:cubicBezTo>
                  <a:pt x="1491581" y="3449019"/>
                  <a:pt x="1321115" y="3354266"/>
                  <a:pt x="1160119" y="3235824"/>
                </a:cubicBezTo>
                <a:cubicBezTo>
                  <a:pt x="715012" y="2918401"/>
                  <a:pt x="374079" y="2520437"/>
                  <a:pt x="179937" y="2079835"/>
                </a:cubicBezTo>
                <a:cubicBezTo>
                  <a:pt x="66293" y="1814525"/>
                  <a:pt x="4735" y="1568167"/>
                  <a:pt x="0" y="1340759"/>
                </a:cubicBezTo>
                <a:cubicBezTo>
                  <a:pt x="0" y="1321808"/>
                  <a:pt x="0" y="1307595"/>
                  <a:pt x="0" y="1288645"/>
                </a:cubicBezTo>
                <a:cubicBezTo>
                  <a:pt x="0" y="1212842"/>
                  <a:pt x="0" y="1132302"/>
                  <a:pt x="4735" y="1056499"/>
                </a:cubicBezTo>
                <a:cubicBezTo>
                  <a:pt x="52087" y="658535"/>
                  <a:pt x="307787" y="298473"/>
                  <a:pt x="672395" y="118442"/>
                </a:cubicBezTo>
                <a:cubicBezTo>
                  <a:pt x="833391" y="42639"/>
                  <a:pt x="1018063" y="0"/>
                  <a:pt x="1198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4BE8B4C-A677-BE49-A44D-DBB741751EA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77450" y="2944814"/>
            <a:ext cx="3652038" cy="2898775"/>
          </a:xfrm>
          <a:custGeom>
            <a:avLst/>
            <a:gdLst>
              <a:gd name="connsiteX0" fmla="*/ 2347 w 3652038"/>
              <a:gd name="connsiteY0" fmla="*/ 0 h 2898775"/>
              <a:gd name="connsiteX1" fmla="*/ 78086 w 3652038"/>
              <a:gd name="connsiteY1" fmla="*/ 175253 h 2898775"/>
              <a:gd name="connsiteX2" fmla="*/ 707670 w 3652038"/>
              <a:gd name="connsiteY2" fmla="*/ 1060990 h 2898775"/>
              <a:gd name="connsiteX3" fmla="*/ 1720684 w 3652038"/>
              <a:gd name="connsiteY3" fmla="*/ 1728845 h 2898775"/>
              <a:gd name="connsiteX4" fmla="*/ 2151452 w 3652038"/>
              <a:gd name="connsiteY4" fmla="*/ 1847259 h 2898775"/>
              <a:gd name="connsiteX5" fmla="*/ 2298197 w 3652038"/>
              <a:gd name="connsiteY5" fmla="*/ 1861468 h 2898775"/>
              <a:gd name="connsiteX6" fmla="*/ 2321865 w 3652038"/>
              <a:gd name="connsiteY6" fmla="*/ 1866205 h 2898775"/>
              <a:gd name="connsiteX7" fmla="*/ 2326599 w 3652038"/>
              <a:gd name="connsiteY7" fmla="*/ 1866205 h 2898775"/>
              <a:gd name="connsiteX8" fmla="*/ 2416540 w 3652038"/>
              <a:gd name="connsiteY8" fmla="*/ 1866205 h 2898775"/>
              <a:gd name="connsiteX9" fmla="*/ 2421273 w 3652038"/>
              <a:gd name="connsiteY9" fmla="*/ 1866205 h 2898775"/>
              <a:gd name="connsiteX10" fmla="*/ 3107661 w 3652038"/>
              <a:gd name="connsiteY10" fmla="*/ 1534646 h 2898775"/>
              <a:gd name="connsiteX11" fmla="*/ 3476891 w 3652038"/>
              <a:gd name="connsiteY11" fmla="*/ 1198350 h 2898775"/>
              <a:gd name="connsiteX12" fmla="*/ 3652038 w 3652038"/>
              <a:gd name="connsiteY12" fmla="*/ 1018361 h 2898775"/>
              <a:gd name="connsiteX13" fmla="*/ 3543163 w 3652038"/>
              <a:gd name="connsiteY13" fmla="*/ 1245716 h 2898775"/>
              <a:gd name="connsiteX14" fmla="*/ 3088726 w 3652038"/>
              <a:gd name="connsiteY14" fmla="*/ 1970409 h 2898775"/>
              <a:gd name="connsiteX15" fmla="*/ 3088726 w 3652038"/>
              <a:gd name="connsiteY15" fmla="*/ 1975146 h 2898775"/>
              <a:gd name="connsiteX16" fmla="*/ 2184588 w 3652038"/>
              <a:gd name="connsiteY16" fmla="*/ 2780361 h 2898775"/>
              <a:gd name="connsiteX17" fmla="*/ 1796423 w 3652038"/>
              <a:gd name="connsiteY17" fmla="*/ 2898775 h 2898775"/>
              <a:gd name="connsiteX18" fmla="*/ 1341987 w 3652038"/>
              <a:gd name="connsiteY18" fmla="*/ 2898775 h 2898775"/>
              <a:gd name="connsiteX19" fmla="*/ 773942 w 3652038"/>
              <a:gd name="connsiteY19" fmla="*/ 2822990 h 2898775"/>
              <a:gd name="connsiteX20" fmla="*/ 26016 w 3652038"/>
              <a:gd name="connsiteY20" fmla="*/ 1951463 h 2898775"/>
              <a:gd name="connsiteX21" fmla="*/ 2347 w 3652038"/>
              <a:gd name="connsiteY21" fmla="*/ 1487280 h 2898775"/>
              <a:gd name="connsiteX22" fmla="*/ 2347 w 3652038"/>
              <a:gd name="connsiteY22" fmla="*/ 1368866 h 2898775"/>
              <a:gd name="connsiteX23" fmla="*/ 2347 w 3652038"/>
              <a:gd name="connsiteY23" fmla="*/ 0 h 289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652038" h="2898775">
                <a:moveTo>
                  <a:pt x="2347" y="0"/>
                </a:moveTo>
                <a:cubicBezTo>
                  <a:pt x="2347" y="0"/>
                  <a:pt x="2347" y="0"/>
                  <a:pt x="78086" y="175253"/>
                </a:cubicBezTo>
                <a:cubicBezTo>
                  <a:pt x="220098" y="497339"/>
                  <a:pt x="437848" y="800479"/>
                  <a:pt x="707670" y="1060990"/>
                </a:cubicBezTo>
                <a:cubicBezTo>
                  <a:pt x="1024829" y="1368866"/>
                  <a:pt x="1365656" y="1591485"/>
                  <a:pt x="1720684" y="1728845"/>
                </a:cubicBezTo>
                <a:cubicBezTo>
                  <a:pt x="1867429" y="1785683"/>
                  <a:pt x="2009440" y="1823576"/>
                  <a:pt x="2151452" y="1847259"/>
                </a:cubicBezTo>
                <a:cubicBezTo>
                  <a:pt x="2203523" y="1856732"/>
                  <a:pt x="2255593" y="1861468"/>
                  <a:pt x="2298197" y="1861468"/>
                </a:cubicBezTo>
                <a:cubicBezTo>
                  <a:pt x="2307664" y="1866205"/>
                  <a:pt x="2317132" y="1866205"/>
                  <a:pt x="2321865" y="1866205"/>
                </a:cubicBezTo>
                <a:cubicBezTo>
                  <a:pt x="2321865" y="1866205"/>
                  <a:pt x="2321865" y="1866205"/>
                  <a:pt x="2326599" y="1866205"/>
                </a:cubicBezTo>
                <a:cubicBezTo>
                  <a:pt x="2355001" y="1866205"/>
                  <a:pt x="2392871" y="1870942"/>
                  <a:pt x="2416540" y="1866205"/>
                </a:cubicBezTo>
                <a:cubicBezTo>
                  <a:pt x="2416540" y="1866205"/>
                  <a:pt x="2416540" y="1866205"/>
                  <a:pt x="2421273" y="1866205"/>
                </a:cubicBezTo>
                <a:cubicBezTo>
                  <a:pt x="2695828" y="1866205"/>
                  <a:pt x="2908845" y="1700425"/>
                  <a:pt x="3107661" y="1534646"/>
                </a:cubicBezTo>
                <a:cubicBezTo>
                  <a:pt x="3221270" y="1439915"/>
                  <a:pt x="3353814" y="1326237"/>
                  <a:pt x="3476891" y="1198350"/>
                </a:cubicBezTo>
                <a:lnTo>
                  <a:pt x="3652038" y="1018361"/>
                </a:lnTo>
                <a:cubicBezTo>
                  <a:pt x="3652038" y="1018361"/>
                  <a:pt x="3652038" y="1018361"/>
                  <a:pt x="3543163" y="1245716"/>
                </a:cubicBezTo>
                <a:cubicBezTo>
                  <a:pt x="3424820" y="1487280"/>
                  <a:pt x="3273341" y="1733581"/>
                  <a:pt x="3088726" y="1970409"/>
                </a:cubicBezTo>
                <a:cubicBezTo>
                  <a:pt x="3088726" y="1970409"/>
                  <a:pt x="3088726" y="1970409"/>
                  <a:pt x="3088726" y="1975146"/>
                </a:cubicBezTo>
                <a:cubicBezTo>
                  <a:pt x="2790503" y="2363544"/>
                  <a:pt x="2497013" y="2624055"/>
                  <a:pt x="2184588" y="2780361"/>
                </a:cubicBezTo>
                <a:cubicBezTo>
                  <a:pt x="2075712" y="2837200"/>
                  <a:pt x="1933701" y="2898775"/>
                  <a:pt x="1796423" y="2898775"/>
                </a:cubicBezTo>
                <a:cubicBezTo>
                  <a:pt x="1796423" y="2898775"/>
                  <a:pt x="1796423" y="2898775"/>
                  <a:pt x="1341987" y="2898775"/>
                </a:cubicBezTo>
                <a:cubicBezTo>
                  <a:pt x="1152639" y="2898775"/>
                  <a:pt x="963290" y="2894039"/>
                  <a:pt x="773942" y="2822990"/>
                </a:cubicBezTo>
                <a:cubicBezTo>
                  <a:pt x="395245" y="2676157"/>
                  <a:pt x="111222" y="2344598"/>
                  <a:pt x="26016" y="1951463"/>
                </a:cubicBezTo>
                <a:cubicBezTo>
                  <a:pt x="-2387" y="1799893"/>
                  <a:pt x="-2387" y="1638850"/>
                  <a:pt x="2347" y="1487280"/>
                </a:cubicBezTo>
                <a:cubicBezTo>
                  <a:pt x="2347" y="1449388"/>
                  <a:pt x="2347" y="1406759"/>
                  <a:pt x="2347" y="1368866"/>
                </a:cubicBezTo>
                <a:cubicBezTo>
                  <a:pt x="2347" y="1368866"/>
                  <a:pt x="2347" y="1368866"/>
                  <a:pt x="234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5A3744EC-C027-C744-9797-8DCAE1DD61BA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9794AC7E-6765-CA47-A86A-829A4670CB3B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F5190151-4B51-9B47-8D99-C59523E0D14C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2B5BF6-3700-8445-B540-7CF98B6031DE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07997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F30A988-16DE-8E42-825F-9A3B1D130C55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3606800" y="3233737"/>
            <a:ext cx="2400300" cy="2682875"/>
          </a:xfrm>
          <a:custGeom>
            <a:avLst/>
            <a:gdLst>
              <a:gd name="connsiteX0" fmla="*/ 388937 w 2400300"/>
              <a:gd name="connsiteY0" fmla="*/ 155575 h 2682875"/>
              <a:gd name="connsiteX1" fmla="*/ 828674 w 2400300"/>
              <a:gd name="connsiteY1" fmla="*/ 155575 h 2682875"/>
              <a:gd name="connsiteX2" fmla="*/ 828674 w 2400300"/>
              <a:gd name="connsiteY2" fmla="*/ 331787 h 2682875"/>
              <a:gd name="connsiteX3" fmla="*/ 396875 w 2400300"/>
              <a:gd name="connsiteY3" fmla="*/ 158750 h 2682875"/>
              <a:gd name="connsiteX4" fmla="*/ 8634 w 2400300"/>
              <a:gd name="connsiteY4" fmla="*/ 0 h 2682875"/>
              <a:gd name="connsiteX5" fmla="*/ 8634 w 2400300"/>
              <a:gd name="connsiteY5" fmla="*/ 155529 h 2682875"/>
              <a:gd name="connsiteX6" fmla="*/ 876369 w 2400300"/>
              <a:gd name="connsiteY6" fmla="*/ 557312 h 2682875"/>
              <a:gd name="connsiteX7" fmla="*/ 1040418 w 2400300"/>
              <a:gd name="connsiteY7" fmla="*/ 548672 h 2682875"/>
              <a:gd name="connsiteX8" fmla="*/ 1040418 w 2400300"/>
              <a:gd name="connsiteY8" fmla="*/ 155529 h 2682875"/>
              <a:gd name="connsiteX9" fmla="*/ 1316712 w 2400300"/>
              <a:gd name="connsiteY9" fmla="*/ 155529 h 2682875"/>
              <a:gd name="connsiteX10" fmla="*/ 1316712 w 2400300"/>
              <a:gd name="connsiteY10" fmla="*/ 194411 h 2682875"/>
              <a:gd name="connsiteX11" fmla="*/ 2365763 w 2400300"/>
              <a:gd name="connsiteY11" fmla="*/ 1365199 h 2682875"/>
              <a:gd name="connsiteX12" fmla="*/ 2240568 w 2400300"/>
              <a:gd name="connsiteY12" fmla="*/ 1447284 h 2682875"/>
              <a:gd name="connsiteX13" fmla="*/ 2141275 w 2400300"/>
              <a:gd name="connsiteY13" fmla="*/ 1728100 h 2682875"/>
              <a:gd name="connsiteX14" fmla="*/ 2184446 w 2400300"/>
              <a:gd name="connsiteY14" fmla="*/ 1918191 h 2682875"/>
              <a:gd name="connsiteX15" fmla="*/ 2309641 w 2400300"/>
              <a:gd name="connsiteY15" fmla="*/ 2034838 h 2682875"/>
              <a:gd name="connsiteX16" fmla="*/ 2197397 w 2400300"/>
              <a:gd name="connsiteY16" fmla="*/ 2151484 h 2682875"/>
              <a:gd name="connsiteX17" fmla="*/ 2154226 w 2400300"/>
              <a:gd name="connsiteY17" fmla="*/ 2319974 h 2682875"/>
              <a:gd name="connsiteX18" fmla="*/ 2249202 w 2400300"/>
              <a:gd name="connsiteY18" fmla="*/ 2596470 h 2682875"/>
              <a:gd name="connsiteX19" fmla="*/ 2400300 w 2400300"/>
              <a:gd name="connsiteY19" fmla="*/ 2682875 h 2682875"/>
              <a:gd name="connsiteX20" fmla="*/ 0 w 2400300"/>
              <a:gd name="connsiteY20" fmla="*/ 194411 h 2682875"/>
              <a:gd name="connsiteX21" fmla="*/ 8634 w 2400300"/>
              <a:gd name="connsiteY21" fmla="*/ 0 h 268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00300" h="2682875">
                <a:moveTo>
                  <a:pt x="388937" y="155575"/>
                </a:moveTo>
                <a:lnTo>
                  <a:pt x="828674" y="155575"/>
                </a:lnTo>
                <a:lnTo>
                  <a:pt x="828674" y="331787"/>
                </a:lnTo>
                <a:lnTo>
                  <a:pt x="396875" y="158750"/>
                </a:lnTo>
                <a:close/>
                <a:moveTo>
                  <a:pt x="8634" y="0"/>
                </a:moveTo>
                <a:cubicBezTo>
                  <a:pt x="8634" y="0"/>
                  <a:pt x="8634" y="0"/>
                  <a:pt x="8634" y="155529"/>
                </a:cubicBezTo>
                <a:cubicBezTo>
                  <a:pt x="8634" y="155529"/>
                  <a:pt x="8634" y="155529"/>
                  <a:pt x="876369" y="557312"/>
                </a:cubicBezTo>
                <a:cubicBezTo>
                  <a:pt x="876369" y="557312"/>
                  <a:pt x="876369" y="557312"/>
                  <a:pt x="1040418" y="548672"/>
                </a:cubicBezTo>
                <a:cubicBezTo>
                  <a:pt x="1040418" y="548672"/>
                  <a:pt x="1040418" y="548672"/>
                  <a:pt x="1040418" y="155529"/>
                </a:cubicBezTo>
                <a:cubicBezTo>
                  <a:pt x="1040418" y="155529"/>
                  <a:pt x="1040418" y="155529"/>
                  <a:pt x="1316712" y="155529"/>
                </a:cubicBezTo>
                <a:cubicBezTo>
                  <a:pt x="1316712" y="168490"/>
                  <a:pt x="1316712" y="181451"/>
                  <a:pt x="1316712" y="194411"/>
                </a:cubicBezTo>
                <a:cubicBezTo>
                  <a:pt x="1316712" y="803567"/>
                  <a:pt x="1774323" y="1300395"/>
                  <a:pt x="2365763" y="1365199"/>
                </a:cubicBezTo>
                <a:cubicBezTo>
                  <a:pt x="2318275" y="1382480"/>
                  <a:pt x="2279422" y="1408402"/>
                  <a:pt x="2240568" y="1447284"/>
                </a:cubicBezTo>
                <a:cubicBezTo>
                  <a:pt x="2175812" y="1516408"/>
                  <a:pt x="2141275" y="1611453"/>
                  <a:pt x="2141275" y="1728100"/>
                </a:cubicBezTo>
                <a:cubicBezTo>
                  <a:pt x="2141275" y="1801544"/>
                  <a:pt x="2154226" y="1862028"/>
                  <a:pt x="2184446" y="1918191"/>
                </a:cubicBezTo>
                <a:cubicBezTo>
                  <a:pt x="2210348" y="1970034"/>
                  <a:pt x="2253519" y="2008916"/>
                  <a:pt x="2309641" y="2034838"/>
                </a:cubicBezTo>
                <a:cubicBezTo>
                  <a:pt x="2262153" y="2065079"/>
                  <a:pt x="2223300" y="2103962"/>
                  <a:pt x="2197397" y="2151484"/>
                </a:cubicBezTo>
                <a:cubicBezTo>
                  <a:pt x="2171495" y="2203327"/>
                  <a:pt x="2154226" y="2259491"/>
                  <a:pt x="2154226" y="2319974"/>
                </a:cubicBezTo>
                <a:cubicBezTo>
                  <a:pt x="2154226" y="2436621"/>
                  <a:pt x="2184446" y="2527346"/>
                  <a:pt x="2249202" y="2596470"/>
                </a:cubicBezTo>
                <a:cubicBezTo>
                  <a:pt x="2288056" y="2639673"/>
                  <a:pt x="2339861" y="2669914"/>
                  <a:pt x="2400300" y="2682875"/>
                </a:cubicBezTo>
                <a:cubicBezTo>
                  <a:pt x="1066321" y="2635352"/>
                  <a:pt x="0" y="1542329"/>
                  <a:pt x="0" y="194411"/>
                </a:cubicBezTo>
                <a:cubicBezTo>
                  <a:pt x="0" y="129608"/>
                  <a:pt x="4317" y="64804"/>
                  <a:pt x="863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7975F90-D4B5-0349-83C4-6D8FFFE0977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65863" y="942976"/>
            <a:ext cx="2317750" cy="2587625"/>
          </a:xfrm>
          <a:custGeom>
            <a:avLst/>
            <a:gdLst>
              <a:gd name="connsiteX0" fmla="*/ 0 w 2317750"/>
              <a:gd name="connsiteY0" fmla="*/ 0 h 2587625"/>
              <a:gd name="connsiteX1" fmla="*/ 2317750 w 2317750"/>
              <a:gd name="connsiteY1" fmla="*/ 2393229 h 2587625"/>
              <a:gd name="connsiteX2" fmla="*/ 2274589 w 2317750"/>
              <a:gd name="connsiteY2" fmla="*/ 2302511 h 2587625"/>
              <a:gd name="connsiteX3" fmla="*/ 2114893 w 2317750"/>
              <a:gd name="connsiteY3" fmla="*/ 2172914 h 2587625"/>
              <a:gd name="connsiteX4" fmla="*/ 1894772 w 2317750"/>
              <a:gd name="connsiteY4" fmla="*/ 2129715 h 2587625"/>
              <a:gd name="connsiteX5" fmla="*/ 1894772 w 2317750"/>
              <a:gd name="connsiteY5" fmla="*/ 2358670 h 2587625"/>
              <a:gd name="connsiteX6" fmla="*/ 2058784 w 2317750"/>
              <a:gd name="connsiteY6" fmla="*/ 2393229 h 2587625"/>
              <a:gd name="connsiteX7" fmla="*/ 2119209 w 2317750"/>
              <a:gd name="connsiteY7" fmla="*/ 2483947 h 2587625"/>
              <a:gd name="connsiteX8" fmla="*/ 2067416 w 2317750"/>
              <a:gd name="connsiteY8" fmla="*/ 2561706 h 2587625"/>
              <a:gd name="connsiteX9" fmla="*/ 1929300 w 2317750"/>
              <a:gd name="connsiteY9" fmla="*/ 2587625 h 2587625"/>
              <a:gd name="connsiteX10" fmla="*/ 1791185 w 2317750"/>
              <a:gd name="connsiteY10" fmla="*/ 2557386 h 2587625"/>
              <a:gd name="connsiteX11" fmla="*/ 1627173 w 2317750"/>
              <a:gd name="connsiteY11" fmla="*/ 2470988 h 2587625"/>
              <a:gd name="connsiteX12" fmla="*/ 1169665 w 2317750"/>
              <a:gd name="connsiteY12" fmla="*/ 2146994 h 2587625"/>
              <a:gd name="connsiteX13" fmla="*/ 992705 w 2317750"/>
              <a:gd name="connsiteY13" fmla="*/ 2146994 h 2587625"/>
              <a:gd name="connsiteX14" fmla="*/ 992705 w 2317750"/>
              <a:gd name="connsiteY14" fmla="*/ 2315471 h 2587625"/>
              <a:gd name="connsiteX15" fmla="*/ 0 w 2317750"/>
              <a:gd name="connsiteY15" fmla="*/ 1321892 h 258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17750" h="2587625">
                <a:moveTo>
                  <a:pt x="0" y="0"/>
                </a:moveTo>
                <a:cubicBezTo>
                  <a:pt x="1264620" y="86398"/>
                  <a:pt x="2270273" y="1118856"/>
                  <a:pt x="2317750" y="2393229"/>
                </a:cubicBezTo>
                <a:cubicBezTo>
                  <a:pt x="2304802" y="2358670"/>
                  <a:pt x="2291853" y="2328431"/>
                  <a:pt x="2274589" y="2302511"/>
                </a:cubicBezTo>
                <a:cubicBezTo>
                  <a:pt x="2235744" y="2246352"/>
                  <a:pt x="2183951" y="2203154"/>
                  <a:pt x="2114893" y="2172914"/>
                </a:cubicBezTo>
                <a:cubicBezTo>
                  <a:pt x="2050151" y="2142675"/>
                  <a:pt x="1976778" y="2129715"/>
                  <a:pt x="1894772" y="2129715"/>
                </a:cubicBezTo>
                <a:cubicBezTo>
                  <a:pt x="1894772" y="2129715"/>
                  <a:pt x="1894772" y="2129715"/>
                  <a:pt x="1894772" y="2358670"/>
                </a:cubicBezTo>
                <a:cubicBezTo>
                  <a:pt x="1963829" y="2358670"/>
                  <a:pt x="2019939" y="2371630"/>
                  <a:pt x="2058784" y="2393229"/>
                </a:cubicBezTo>
                <a:cubicBezTo>
                  <a:pt x="2097629" y="2414829"/>
                  <a:pt x="2119209" y="2445068"/>
                  <a:pt x="2119209" y="2483947"/>
                </a:cubicBezTo>
                <a:cubicBezTo>
                  <a:pt x="2119209" y="2518507"/>
                  <a:pt x="2101945" y="2544426"/>
                  <a:pt x="2067416" y="2561706"/>
                </a:cubicBezTo>
                <a:cubicBezTo>
                  <a:pt x="2032887" y="2578985"/>
                  <a:pt x="1989726" y="2587625"/>
                  <a:pt x="1929300" y="2587625"/>
                </a:cubicBezTo>
                <a:cubicBezTo>
                  <a:pt x="1886139" y="2587625"/>
                  <a:pt x="1838662" y="2578985"/>
                  <a:pt x="1791185" y="2557386"/>
                </a:cubicBezTo>
                <a:cubicBezTo>
                  <a:pt x="1743708" y="2540106"/>
                  <a:pt x="1687598" y="2509867"/>
                  <a:pt x="1627173" y="2470988"/>
                </a:cubicBezTo>
                <a:cubicBezTo>
                  <a:pt x="1627173" y="2470988"/>
                  <a:pt x="1627173" y="2470988"/>
                  <a:pt x="1169665" y="2146994"/>
                </a:cubicBezTo>
                <a:cubicBezTo>
                  <a:pt x="1169665" y="2146994"/>
                  <a:pt x="1169665" y="2146994"/>
                  <a:pt x="992705" y="2146994"/>
                </a:cubicBezTo>
                <a:cubicBezTo>
                  <a:pt x="992705" y="2146994"/>
                  <a:pt x="992705" y="2146994"/>
                  <a:pt x="992705" y="2315471"/>
                </a:cubicBezTo>
                <a:cubicBezTo>
                  <a:pt x="919331" y="1801402"/>
                  <a:pt x="513617" y="1395331"/>
                  <a:pt x="0" y="132189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FBE8457C-5BAE-8F41-ABC9-EA567AE1FF5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24263" y="939800"/>
            <a:ext cx="2636837" cy="2319338"/>
          </a:xfrm>
          <a:custGeom>
            <a:avLst/>
            <a:gdLst>
              <a:gd name="connsiteX0" fmla="*/ 2472844 w 2636837"/>
              <a:gd name="connsiteY0" fmla="*/ 0 h 2319338"/>
              <a:gd name="connsiteX1" fmla="*/ 2636837 w 2636837"/>
              <a:gd name="connsiteY1" fmla="*/ 4319 h 2319338"/>
              <a:gd name="connsiteX2" fmla="*/ 2619575 w 2636837"/>
              <a:gd name="connsiteY2" fmla="*/ 4319 h 2319338"/>
              <a:gd name="connsiteX3" fmla="*/ 2183698 w 2636837"/>
              <a:gd name="connsiteY3" fmla="*/ 202996 h 2319338"/>
              <a:gd name="connsiteX4" fmla="*/ 2183698 w 2636837"/>
              <a:gd name="connsiteY4" fmla="*/ 414630 h 2319338"/>
              <a:gd name="connsiteX5" fmla="*/ 2412425 w 2636837"/>
              <a:gd name="connsiteY5" fmla="*/ 319611 h 2319338"/>
              <a:gd name="connsiteX6" fmla="*/ 2412425 w 2636837"/>
              <a:gd name="connsiteY6" fmla="*/ 1317315 h 2319338"/>
              <a:gd name="connsiteX7" fmla="*/ 1311945 w 2636837"/>
              <a:gd name="connsiteY7" fmla="*/ 2319338 h 2319338"/>
              <a:gd name="connsiteX8" fmla="*/ 1311945 w 2636837"/>
              <a:gd name="connsiteY8" fmla="*/ 2215681 h 2319338"/>
              <a:gd name="connsiteX9" fmla="*/ 1022800 w 2636837"/>
              <a:gd name="connsiteY9" fmla="*/ 2215681 h 2319338"/>
              <a:gd name="connsiteX10" fmla="*/ 1022800 w 2636837"/>
              <a:gd name="connsiteY10" fmla="*/ 2116342 h 2319338"/>
              <a:gd name="connsiteX11" fmla="*/ 811335 w 2636837"/>
              <a:gd name="connsiteY11" fmla="*/ 2116342 h 2319338"/>
              <a:gd name="connsiteX12" fmla="*/ 811335 w 2636837"/>
              <a:gd name="connsiteY12" fmla="*/ 2215681 h 2319338"/>
              <a:gd name="connsiteX13" fmla="*/ 0 w 2636837"/>
              <a:gd name="connsiteY13" fmla="*/ 2215681 h 2319338"/>
              <a:gd name="connsiteX14" fmla="*/ 2472844 w 2636837"/>
              <a:gd name="connsiteY14" fmla="*/ 0 h 2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36837" h="2319338">
                <a:moveTo>
                  <a:pt x="2472844" y="0"/>
                </a:moveTo>
                <a:cubicBezTo>
                  <a:pt x="2528947" y="0"/>
                  <a:pt x="2580734" y="0"/>
                  <a:pt x="2636837" y="4319"/>
                </a:cubicBezTo>
                <a:cubicBezTo>
                  <a:pt x="2636837" y="4319"/>
                  <a:pt x="2636837" y="4319"/>
                  <a:pt x="2619575" y="4319"/>
                </a:cubicBezTo>
                <a:cubicBezTo>
                  <a:pt x="2619575" y="4319"/>
                  <a:pt x="2619575" y="4319"/>
                  <a:pt x="2183698" y="202996"/>
                </a:cubicBezTo>
                <a:cubicBezTo>
                  <a:pt x="2183698" y="202996"/>
                  <a:pt x="2183698" y="202996"/>
                  <a:pt x="2183698" y="414630"/>
                </a:cubicBezTo>
                <a:cubicBezTo>
                  <a:pt x="2183698" y="414630"/>
                  <a:pt x="2183698" y="414630"/>
                  <a:pt x="2412425" y="319611"/>
                </a:cubicBezTo>
                <a:cubicBezTo>
                  <a:pt x="2412425" y="319611"/>
                  <a:pt x="2412425" y="319611"/>
                  <a:pt x="2412425" y="1317315"/>
                </a:cubicBezTo>
                <a:cubicBezTo>
                  <a:pt x="1847081" y="1343229"/>
                  <a:pt x="1389626" y="1770817"/>
                  <a:pt x="1311945" y="2319338"/>
                </a:cubicBezTo>
                <a:cubicBezTo>
                  <a:pt x="1311945" y="2319338"/>
                  <a:pt x="1311945" y="2319338"/>
                  <a:pt x="1311945" y="2215681"/>
                </a:cubicBezTo>
                <a:cubicBezTo>
                  <a:pt x="1311945" y="2215681"/>
                  <a:pt x="1311945" y="2215681"/>
                  <a:pt x="1022800" y="2215681"/>
                </a:cubicBezTo>
                <a:cubicBezTo>
                  <a:pt x="1022800" y="2215681"/>
                  <a:pt x="1022800" y="2215681"/>
                  <a:pt x="1022800" y="2116342"/>
                </a:cubicBezTo>
                <a:cubicBezTo>
                  <a:pt x="1022800" y="2116342"/>
                  <a:pt x="1022800" y="2116342"/>
                  <a:pt x="811335" y="2116342"/>
                </a:cubicBezTo>
                <a:cubicBezTo>
                  <a:pt x="811335" y="2116342"/>
                  <a:pt x="811335" y="2116342"/>
                  <a:pt x="811335" y="2215681"/>
                </a:cubicBezTo>
                <a:lnTo>
                  <a:pt x="0" y="2215681"/>
                </a:lnTo>
                <a:cubicBezTo>
                  <a:pt x="133784" y="971790"/>
                  <a:pt x="1191108" y="0"/>
                  <a:pt x="247284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0BE78853-CE37-0A47-BA2F-C276D84ACB8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976938" y="3389313"/>
            <a:ext cx="2601912" cy="2527300"/>
          </a:xfrm>
          <a:custGeom>
            <a:avLst/>
            <a:gdLst>
              <a:gd name="connsiteX0" fmla="*/ 1492971 w 2601912"/>
              <a:gd name="connsiteY0" fmla="*/ 0 h 2527300"/>
              <a:gd name="connsiteX1" fmla="*/ 1734608 w 2601912"/>
              <a:gd name="connsiteY1" fmla="*/ 151206 h 2527300"/>
              <a:gd name="connsiteX2" fmla="*/ 2015080 w 2601912"/>
              <a:gd name="connsiteY2" fmla="*/ 328333 h 2527300"/>
              <a:gd name="connsiteX3" fmla="*/ 2243772 w 2601912"/>
              <a:gd name="connsiteY3" fmla="*/ 375855 h 2527300"/>
              <a:gd name="connsiteX4" fmla="*/ 2519928 w 2601912"/>
              <a:gd name="connsiteY4" fmla="*/ 289452 h 2527300"/>
              <a:gd name="connsiteX5" fmla="*/ 2601912 w 2601912"/>
              <a:gd name="connsiteY5" fmla="*/ 146886 h 2527300"/>
              <a:gd name="connsiteX6" fmla="*/ 228692 w 2601912"/>
              <a:gd name="connsiteY6" fmla="*/ 2527300 h 2527300"/>
              <a:gd name="connsiteX7" fmla="*/ 306361 w 2601912"/>
              <a:gd name="connsiteY7" fmla="*/ 2492739 h 2527300"/>
              <a:gd name="connsiteX8" fmla="*/ 427180 w 2601912"/>
              <a:gd name="connsiteY8" fmla="*/ 2367454 h 2527300"/>
              <a:gd name="connsiteX9" fmla="*/ 470329 w 2601912"/>
              <a:gd name="connsiteY9" fmla="*/ 2181686 h 2527300"/>
              <a:gd name="connsiteX10" fmla="*/ 237322 w 2601912"/>
              <a:gd name="connsiteY10" fmla="*/ 2181686 h 2527300"/>
              <a:gd name="connsiteX11" fmla="*/ 207118 w 2601912"/>
              <a:gd name="connsiteY11" fmla="*/ 2285371 h 2527300"/>
              <a:gd name="connsiteX12" fmla="*/ 129449 w 2601912"/>
              <a:gd name="connsiteY12" fmla="*/ 2328572 h 2527300"/>
              <a:gd name="connsiteX13" fmla="*/ 47465 w 2601912"/>
              <a:gd name="connsiteY13" fmla="*/ 2285371 h 2527300"/>
              <a:gd name="connsiteX14" fmla="*/ 17260 w 2601912"/>
              <a:gd name="connsiteY14" fmla="*/ 2160086 h 2527300"/>
              <a:gd name="connsiteX15" fmla="*/ 47465 w 2601912"/>
              <a:gd name="connsiteY15" fmla="*/ 2030481 h 2527300"/>
              <a:gd name="connsiteX16" fmla="*/ 138078 w 2601912"/>
              <a:gd name="connsiteY16" fmla="*/ 1978638 h 2527300"/>
              <a:gd name="connsiteX17" fmla="*/ 250267 w 2601912"/>
              <a:gd name="connsiteY17" fmla="*/ 1978638 h 2527300"/>
              <a:gd name="connsiteX18" fmla="*/ 250267 w 2601912"/>
              <a:gd name="connsiteY18" fmla="*/ 1771270 h 2527300"/>
              <a:gd name="connsiteX19" fmla="*/ 138078 w 2601912"/>
              <a:gd name="connsiteY19" fmla="*/ 1771270 h 2527300"/>
              <a:gd name="connsiteX20" fmla="*/ 0 w 2601912"/>
              <a:gd name="connsiteY20" fmla="*/ 1576863 h 2527300"/>
              <a:gd name="connsiteX21" fmla="*/ 34520 w 2601912"/>
              <a:gd name="connsiteY21" fmla="*/ 1442937 h 2527300"/>
              <a:gd name="connsiteX22" fmla="*/ 129449 w 2601912"/>
              <a:gd name="connsiteY22" fmla="*/ 1395415 h 2527300"/>
              <a:gd name="connsiteX23" fmla="*/ 215748 w 2601912"/>
              <a:gd name="connsiteY23" fmla="*/ 1442937 h 2527300"/>
              <a:gd name="connsiteX24" fmla="*/ 250267 w 2601912"/>
              <a:gd name="connsiteY24" fmla="*/ 1563902 h 2527300"/>
              <a:gd name="connsiteX25" fmla="*/ 478959 w 2601912"/>
              <a:gd name="connsiteY25" fmla="*/ 1563902 h 2527300"/>
              <a:gd name="connsiteX26" fmla="*/ 384030 w 2601912"/>
              <a:gd name="connsiteY26" fmla="*/ 1287411 h 2527300"/>
              <a:gd name="connsiteX27" fmla="*/ 263212 w 2601912"/>
              <a:gd name="connsiteY27" fmla="*/ 1205328 h 2527300"/>
              <a:gd name="connsiteX28" fmla="*/ 1281539 w 2601912"/>
              <a:gd name="connsiteY28" fmla="*/ 207368 h 2527300"/>
              <a:gd name="connsiteX29" fmla="*/ 1281539 w 2601912"/>
              <a:gd name="connsiteY29" fmla="*/ 401776 h 2527300"/>
              <a:gd name="connsiteX30" fmla="*/ 1492971 w 2601912"/>
              <a:gd name="connsiteY30" fmla="*/ 401776 h 2527300"/>
              <a:gd name="connsiteX31" fmla="*/ 1492971 w 2601912"/>
              <a:gd name="connsiteY31" fmla="*/ 0 h 252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601912" h="2527300">
                <a:moveTo>
                  <a:pt x="1492971" y="0"/>
                </a:moveTo>
                <a:cubicBezTo>
                  <a:pt x="1492971" y="0"/>
                  <a:pt x="1492971" y="0"/>
                  <a:pt x="1734608" y="151206"/>
                </a:cubicBezTo>
                <a:cubicBezTo>
                  <a:pt x="1846797" y="237610"/>
                  <a:pt x="1941726" y="293772"/>
                  <a:pt x="2015080" y="328333"/>
                </a:cubicBezTo>
                <a:cubicBezTo>
                  <a:pt x="2092749" y="358574"/>
                  <a:pt x="2170418" y="375855"/>
                  <a:pt x="2243772" y="375855"/>
                </a:cubicBezTo>
                <a:cubicBezTo>
                  <a:pt x="2364590" y="375855"/>
                  <a:pt x="2455204" y="345614"/>
                  <a:pt x="2519928" y="289452"/>
                </a:cubicBezTo>
                <a:cubicBezTo>
                  <a:pt x="2558762" y="250570"/>
                  <a:pt x="2588967" y="203048"/>
                  <a:pt x="2601912" y="146886"/>
                </a:cubicBezTo>
                <a:cubicBezTo>
                  <a:pt x="2550133" y="1434297"/>
                  <a:pt x="1514546" y="2471138"/>
                  <a:pt x="228692" y="2527300"/>
                </a:cubicBezTo>
                <a:cubicBezTo>
                  <a:pt x="254582" y="2518660"/>
                  <a:pt x="280472" y="2510019"/>
                  <a:pt x="306361" y="2492739"/>
                </a:cubicBezTo>
                <a:cubicBezTo>
                  <a:pt x="358141" y="2462498"/>
                  <a:pt x="396975" y="2419296"/>
                  <a:pt x="427180" y="2367454"/>
                </a:cubicBezTo>
                <a:cubicBezTo>
                  <a:pt x="453069" y="2311292"/>
                  <a:pt x="470329" y="2250809"/>
                  <a:pt x="470329" y="2181686"/>
                </a:cubicBezTo>
                <a:cubicBezTo>
                  <a:pt x="470329" y="2181686"/>
                  <a:pt x="470329" y="2181686"/>
                  <a:pt x="237322" y="2181686"/>
                </a:cubicBezTo>
                <a:cubicBezTo>
                  <a:pt x="237322" y="2224888"/>
                  <a:pt x="228692" y="2259450"/>
                  <a:pt x="207118" y="2285371"/>
                </a:cubicBezTo>
                <a:cubicBezTo>
                  <a:pt x="185543" y="2315612"/>
                  <a:pt x="159653" y="2328572"/>
                  <a:pt x="129449" y="2328572"/>
                </a:cubicBezTo>
                <a:cubicBezTo>
                  <a:pt x="94929" y="2328572"/>
                  <a:pt x="69039" y="2315612"/>
                  <a:pt x="47465" y="2285371"/>
                </a:cubicBezTo>
                <a:cubicBezTo>
                  <a:pt x="25890" y="2255129"/>
                  <a:pt x="17260" y="2216248"/>
                  <a:pt x="17260" y="2160086"/>
                </a:cubicBezTo>
                <a:cubicBezTo>
                  <a:pt x="17260" y="2108244"/>
                  <a:pt x="25890" y="2060722"/>
                  <a:pt x="47465" y="2030481"/>
                </a:cubicBezTo>
                <a:cubicBezTo>
                  <a:pt x="64724" y="1995919"/>
                  <a:pt x="94929" y="1978638"/>
                  <a:pt x="138078" y="1978638"/>
                </a:cubicBezTo>
                <a:cubicBezTo>
                  <a:pt x="138078" y="1978638"/>
                  <a:pt x="138078" y="1978638"/>
                  <a:pt x="250267" y="1978638"/>
                </a:cubicBezTo>
                <a:cubicBezTo>
                  <a:pt x="250267" y="1978638"/>
                  <a:pt x="250267" y="1978638"/>
                  <a:pt x="250267" y="1771270"/>
                </a:cubicBezTo>
                <a:cubicBezTo>
                  <a:pt x="250267" y="1771270"/>
                  <a:pt x="250267" y="1771270"/>
                  <a:pt x="138078" y="1771270"/>
                </a:cubicBezTo>
                <a:cubicBezTo>
                  <a:pt x="47465" y="1771270"/>
                  <a:pt x="0" y="1706468"/>
                  <a:pt x="0" y="1576863"/>
                </a:cubicBezTo>
                <a:cubicBezTo>
                  <a:pt x="0" y="1520700"/>
                  <a:pt x="12945" y="1477499"/>
                  <a:pt x="34520" y="1442937"/>
                </a:cubicBezTo>
                <a:cubicBezTo>
                  <a:pt x="60409" y="1412696"/>
                  <a:pt x="90614" y="1395415"/>
                  <a:pt x="129449" y="1395415"/>
                </a:cubicBezTo>
                <a:cubicBezTo>
                  <a:pt x="163968" y="1395415"/>
                  <a:pt x="194173" y="1412696"/>
                  <a:pt x="215748" y="1442937"/>
                </a:cubicBezTo>
                <a:cubicBezTo>
                  <a:pt x="237322" y="1477499"/>
                  <a:pt x="250267" y="1516380"/>
                  <a:pt x="250267" y="1563902"/>
                </a:cubicBezTo>
                <a:cubicBezTo>
                  <a:pt x="250267" y="1563902"/>
                  <a:pt x="250267" y="1563902"/>
                  <a:pt x="478959" y="1563902"/>
                </a:cubicBezTo>
                <a:cubicBezTo>
                  <a:pt x="478959" y="1451578"/>
                  <a:pt x="448755" y="1356534"/>
                  <a:pt x="384030" y="1287411"/>
                </a:cubicBezTo>
                <a:cubicBezTo>
                  <a:pt x="349511" y="1248530"/>
                  <a:pt x="306361" y="1222609"/>
                  <a:pt x="263212" y="1205328"/>
                </a:cubicBezTo>
                <a:cubicBezTo>
                  <a:pt x="785320" y="1140525"/>
                  <a:pt x="1203870" y="730109"/>
                  <a:pt x="1281539" y="207368"/>
                </a:cubicBezTo>
                <a:cubicBezTo>
                  <a:pt x="1281539" y="207368"/>
                  <a:pt x="1281539" y="207368"/>
                  <a:pt x="1281539" y="401776"/>
                </a:cubicBezTo>
                <a:cubicBezTo>
                  <a:pt x="1281539" y="401776"/>
                  <a:pt x="1281539" y="401776"/>
                  <a:pt x="1492971" y="401776"/>
                </a:cubicBezTo>
                <a:cubicBezTo>
                  <a:pt x="1492971" y="401776"/>
                  <a:pt x="1492971" y="401776"/>
                  <a:pt x="149297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A41DE44C-AAE8-6D41-A11C-8E3B55AD33A8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DD64D2CF-0FEE-C542-889C-D455599E10CC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E138A2F2-F25B-1441-BFDB-B519A3B44114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042D46-C1D8-BB4E-B657-7141985DD13A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480716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9F21104-8D7D-5243-8B08-0ED264A553F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637213" y="965200"/>
            <a:ext cx="2891010" cy="2006600"/>
          </a:xfrm>
          <a:custGeom>
            <a:avLst/>
            <a:gdLst>
              <a:gd name="connsiteX0" fmla="*/ 0 w 2891010"/>
              <a:gd name="connsiteY0" fmla="*/ 0 h 2006600"/>
              <a:gd name="connsiteX1" fmla="*/ 674132 w 2891010"/>
              <a:gd name="connsiteY1" fmla="*/ 0 h 2006600"/>
              <a:gd name="connsiteX2" fmla="*/ 1683067 w 2891010"/>
              <a:gd name="connsiteY2" fmla="*/ 0 h 2006600"/>
              <a:gd name="connsiteX3" fmla="*/ 2863929 w 2891010"/>
              <a:gd name="connsiteY3" fmla="*/ 851560 h 2006600"/>
              <a:gd name="connsiteX4" fmla="*/ 2425065 w 2891010"/>
              <a:gd name="connsiteY4" fmla="*/ 2006600 h 2006600"/>
              <a:gd name="connsiteX5" fmla="*/ 1981676 w 2891010"/>
              <a:gd name="connsiteY5" fmla="*/ 1558173 h 2006600"/>
              <a:gd name="connsiteX6" fmla="*/ 1497568 w 2891010"/>
              <a:gd name="connsiteY6" fmla="*/ 1073508 h 2006600"/>
              <a:gd name="connsiteX7" fmla="*/ 873204 w 2891010"/>
              <a:gd name="connsiteY7" fmla="*/ 457487 h 2006600"/>
              <a:gd name="connsiteX8" fmla="*/ 0 w 2891010"/>
              <a:gd name="connsiteY8" fmla="*/ 0 h 200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1010" h="2006600">
                <a:moveTo>
                  <a:pt x="0" y="0"/>
                </a:moveTo>
                <a:cubicBezTo>
                  <a:pt x="226219" y="0"/>
                  <a:pt x="452438" y="0"/>
                  <a:pt x="674132" y="0"/>
                </a:cubicBezTo>
                <a:cubicBezTo>
                  <a:pt x="1008936" y="0"/>
                  <a:pt x="1343739" y="0"/>
                  <a:pt x="1683067" y="0"/>
                </a:cubicBezTo>
                <a:cubicBezTo>
                  <a:pt x="2212419" y="0"/>
                  <a:pt x="2701052" y="339718"/>
                  <a:pt x="2863929" y="851560"/>
                </a:cubicBezTo>
                <a:cubicBezTo>
                  <a:pt x="2986087" y="1272810"/>
                  <a:pt x="2669381" y="1698589"/>
                  <a:pt x="2425065" y="2006600"/>
                </a:cubicBezTo>
                <a:cubicBezTo>
                  <a:pt x="2275760" y="1857124"/>
                  <a:pt x="2126456" y="1707649"/>
                  <a:pt x="1981676" y="1558173"/>
                </a:cubicBezTo>
                <a:cubicBezTo>
                  <a:pt x="1818799" y="1395108"/>
                  <a:pt x="1660446" y="1232044"/>
                  <a:pt x="1497568" y="1073508"/>
                </a:cubicBezTo>
                <a:cubicBezTo>
                  <a:pt x="1293971" y="865148"/>
                  <a:pt x="1099423" y="638670"/>
                  <a:pt x="873204" y="457487"/>
                </a:cubicBezTo>
                <a:cubicBezTo>
                  <a:pt x="615315" y="249127"/>
                  <a:pt x="316706" y="95121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E0E74188-26A9-E44A-9813-3B41BB47F06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38550" y="3179763"/>
            <a:ext cx="3238500" cy="2717800"/>
          </a:xfrm>
          <a:custGeom>
            <a:avLst/>
            <a:gdLst>
              <a:gd name="connsiteX0" fmla="*/ 488489 w 3238500"/>
              <a:gd name="connsiteY0" fmla="*/ 0 h 2717800"/>
              <a:gd name="connsiteX1" fmla="*/ 2410783 w 3238500"/>
              <a:gd name="connsiteY1" fmla="*/ 2187829 h 2717800"/>
              <a:gd name="connsiteX2" fmla="*/ 3238500 w 3238500"/>
              <a:gd name="connsiteY2" fmla="*/ 2717800 h 2717800"/>
              <a:gd name="connsiteX3" fmla="*/ 1212176 w 3238500"/>
              <a:gd name="connsiteY3" fmla="*/ 2717800 h 2717800"/>
              <a:gd name="connsiteX4" fmla="*/ 27138 w 3238500"/>
              <a:gd name="connsiteY4" fmla="*/ 1762041 h 2717800"/>
              <a:gd name="connsiteX5" fmla="*/ 0 w 3238500"/>
              <a:gd name="connsiteY5" fmla="*/ 1540087 h 2717800"/>
              <a:gd name="connsiteX6" fmla="*/ 0 w 3238500"/>
              <a:gd name="connsiteY6" fmla="*/ 1521968 h 2717800"/>
              <a:gd name="connsiteX7" fmla="*/ 0 w 3238500"/>
              <a:gd name="connsiteY7" fmla="*/ 1503850 h 2717800"/>
              <a:gd name="connsiteX8" fmla="*/ 0 w 3238500"/>
              <a:gd name="connsiteY8" fmla="*/ 1322663 h 2717800"/>
              <a:gd name="connsiteX9" fmla="*/ 85938 w 3238500"/>
              <a:gd name="connsiteY9" fmla="*/ 779103 h 2717800"/>
              <a:gd name="connsiteX10" fmla="*/ 488489 w 3238500"/>
              <a:gd name="connsiteY10" fmla="*/ 0 h 271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38500" h="2717800">
                <a:moveTo>
                  <a:pt x="488489" y="0"/>
                </a:moveTo>
                <a:cubicBezTo>
                  <a:pt x="488489" y="0"/>
                  <a:pt x="488489" y="0"/>
                  <a:pt x="2410783" y="2187829"/>
                </a:cubicBezTo>
                <a:cubicBezTo>
                  <a:pt x="2424352" y="2201418"/>
                  <a:pt x="2704781" y="2500376"/>
                  <a:pt x="3238500" y="2717800"/>
                </a:cubicBezTo>
                <a:cubicBezTo>
                  <a:pt x="3238500" y="2717800"/>
                  <a:pt x="3238500" y="2717800"/>
                  <a:pt x="1212176" y="2717800"/>
                </a:cubicBezTo>
                <a:cubicBezTo>
                  <a:pt x="646796" y="2717800"/>
                  <a:pt x="149261" y="2314660"/>
                  <a:pt x="27138" y="1762041"/>
                </a:cubicBezTo>
                <a:cubicBezTo>
                  <a:pt x="22615" y="1734863"/>
                  <a:pt x="9046" y="1653329"/>
                  <a:pt x="0" y="1540087"/>
                </a:cubicBezTo>
                <a:cubicBezTo>
                  <a:pt x="0" y="1531028"/>
                  <a:pt x="0" y="1526498"/>
                  <a:pt x="0" y="1521968"/>
                </a:cubicBezTo>
                <a:cubicBezTo>
                  <a:pt x="0" y="1517439"/>
                  <a:pt x="0" y="1508379"/>
                  <a:pt x="0" y="1503850"/>
                </a:cubicBezTo>
                <a:cubicBezTo>
                  <a:pt x="0" y="1503850"/>
                  <a:pt x="0" y="1503850"/>
                  <a:pt x="0" y="1322663"/>
                </a:cubicBezTo>
                <a:cubicBezTo>
                  <a:pt x="9046" y="1141476"/>
                  <a:pt x="36184" y="955760"/>
                  <a:pt x="85938" y="779103"/>
                </a:cubicBezTo>
                <a:cubicBezTo>
                  <a:pt x="194491" y="385022"/>
                  <a:pt x="398028" y="108712"/>
                  <a:pt x="48848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6219568-6C90-DE46-BAD9-8E7E97DA9F4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38550" y="965200"/>
            <a:ext cx="3397250" cy="2820988"/>
          </a:xfrm>
          <a:custGeom>
            <a:avLst/>
            <a:gdLst>
              <a:gd name="connsiteX0" fmla="*/ 1212334 w 3397250"/>
              <a:gd name="connsiteY0" fmla="*/ 0 h 2820988"/>
              <a:gd name="connsiteX1" fmla="*/ 1244000 w 3397250"/>
              <a:gd name="connsiteY1" fmla="*/ 0 h 2820988"/>
              <a:gd name="connsiteX2" fmla="*/ 2981076 w 3397250"/>
              <a:gd name="connsiteY2" fmla="*/ 729020 h 2820988"/>
              <a:gd name="connsiteX3" fmla="*/ 3397250 w 3397250"/>
              <a:gd name="connsiteY3" fmla="*/ 1150130 h 2820988"/>
              <a:gd name="connsiteX4" fmla="*/ 1366138 w 3397250"/>
              <a:gd name="connsiteY4" fmla="*/ 1150130 h 2820988"/>
              <a:gd name="connsiteX5" fmla="*/ 1320902 w 3397250"/>
              <a:gd name="connsiteY5" fmla="*/ 1168242 h 2820988"/>
              <a:gd name="connsiteX6" fmla="*/ 443316 w 3397250"/>
              <a:gd name="connsiteY6" fmla="*/ 2060272 h 2820988"/>
              <a:gd name="connsiteX7" fmla="*/ 0 w 3397250"/>
              <a:gd name="connsiteY7" fmla="*/ 2820988 h 2820988"/>
              <a:gd name="connsiteX8" fmla="*/ 0 w 3397250"/>
              <a:gd name="connsiteY8" fmla="*/ 1213523 h 2820988"/>
              <a:gd name="connsiteX9" fmla="*/ 1212334 w 3397250"/>
              <a:gd name="connsiteY9" fmla="*/ 0 h 282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97250" h="2820988">
                <a:moveTo>
                  <a:pt x="1212334" y="0"/>
                </a:moveTo>
                <a:cubicBezTo>
                  <a:pt x="1212334" y="0"/>
                  <a:pt x="1212334" y="0"/>
                  <a:pt x="1244000" y="0"/>
                </a:cubicBezTo>
                <a:cubicBezTo>
                  <a:pt x="1415898" y="0"/>
                  <a:pt x="2311578" y="45281"/>
                  <a:pt x="2981076" y="729020"/>
                </a:cubicBezTo>
                <a:cubicBezTo>
                  <a:pt x="3171068" y="919198"/>
                  <a:pt x="3306777" y="1059569"/>
                  <a:pt x="3397250" y="1150130"/>
                </a:cubicBezTo>
                <a:cubicBezTo>
                  <a:pt x="3397250" y="1150130"/>
                  <a:pt x="3397250" y="1150130"/>
                  <a:pt x="1366138" y="1150130"/>
                </a:cubicBezTo>
                <a:cubicBezTo>
                  <a:pt x="1348043" y="1150130"/>
                  <a:pt x="1334473" y="1154658"/>
                  <a:pt x="1320902" y="1168242"/>
                </a:cubicBezTo>
                <a:cubicBezTo>
                  <a:pt x="1320902" y="1168242"/>
                  <a:pt x="1320902" y="1168242"/>
                  <a:pt x="443316" y="2060272"/>
                </a:cubicBezTo>
                <a:cubicBezTo>
                  <a:pt x="429745" y="2069328"/>
                  <a:pt x="162851" y="2345541"/>
                  <a:pt x="0" y="2820988"/>
                </a:cubicBezTo>
                <a:lnTo>
                  <a:pt x="0" y="1213523"/>
                </a:lnTo>
                <a:cubicBezTo>
                  <a:pt x="0" y="543369"/>
                  <a:pt x="542836" y="0"/>
                  <a:pt x="121233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5518418-1A7B-1641-A94E-CD01176F66F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84900" y="2436813"/>
            <a:ext cx="2370138" cy="3438604"/>
          </a:xfrm>
          <a:custGeom>
            <a:avLst/>
            <a:gdLst>
              <a:gd name="connsiteX0" fmla="*/ 2370138 w 2370138"/>
              <a:gd name="connsiteY0" fmla="*/ 0 h 3438604"/>
              <a:gd name="connsiteX1" fmla="*/ 2370138 w 2370138"/>
              <a:gd name="connsiteY1" fmla="*/ 2237710 h 3438604"/>
              <a:gd name="connsiteX2" fmla="*/ 1402181 w 2370138"/>
              <a:gd name="connsiteY2" fmla="*/ 3424512 h 3438604"/>
              <a:gd name="connsiteX3" fmla="*/ 1384088 w 2370138"/>
              <a:gd name="connsiteY3" fmla="*/ 3429042 h 3438604"/>
              <a:gd name="connsiteX4" fmla="*/ 1365996 w 2370138"/>
              <a:gd name="connsiteY4" fmla="*/ 3429042 h 3438604"/>
              <a:gd name="connsiteX5" fmla="*/ 741799 w 2370138"/>
              <a:gd name="connsiteY5" fmla="*/ 3333916 h 3438604"/>
              <a:gd name="connsiteX6" fmla="*/ 0 w 2370138"/>
              <a:gd name="connsiteY6" fmla="*/ 2871879 h 3438604"/>
              <a:gd name="connsiteX7" fmla="*/ 1931391 w 2370138"/>
              <a:gd name="connsiteY7" fmla="*/ 674937 h 3438604"/>
              <a:gd name="connsiteX8" fmla="*/ 2370138 w 2370138"/>
              <a:gd name="connsiteY8" fmla="*/ 0 h 3438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70138" h="3438604">
                <a:moveTo>
                  <a:pt x="2370138" y="0"/>
                </a:moveTo>
                <a:cubicBezTo>
                  <a:pt x="2370138" y="0"/>
                  <a:pt x="2370138" y="0"/>
                  <a:pt x="2370138" y="2237710"/>
                </a:cubicBezTo>
                <a:cubicBezTo>
                  <a:pt x="2370138" y="2808462"/>
                  <a:pt x="1963053" y="3311267"/>
                  <a:pt x="1402181" y="3424512"/>
                </a:cubicBezTo>
                <a:cubicBezTo>
                  <a:pt x="1393135" y="3429042"/>
                  <a:pt x="1388612" y="3429042"/>
                  <a:pt x="1384088" y="3429042"/>
                </a:cubicBezTo>
                <a:cubicBezTo>
                  <a:pt x="1384088" y="3429042"/>
                  <a:pt x="1384088" y="3429042"/>
                  <a:pt x="1365996" y="3429042"/>
                </a:cubicBezTo>
                <a:cubicBezTo>
                  <a:pt x="1289102" y="3442631"/>
                  <a:pt x="1049374" y="3460750"/>
                  <a:pt x="741799" y="3333916"/>
                </a:cubicBezTo>
                <a:cubicBezTo>
                  <a:pt x="343761" y="3170844"/>
                  <a:pt x="94987" y="2957945"/>
                  <a:pt x="0" y="2871879"/>
                </a:cubicBezTo>
                <a:lnTo>
                  <a:pt x="1931391" y="674937"/>
                </a:lnTo>
                <a:cubicBezTo>
                  <a:pt x="1944961" y="656818"/>
                  <a:pt x="2229920" y="312555"/>
                  <a:pt x="23701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6" name="Google Shape;8;p1">
            <a:extLst>
              <a:ext uri="{FF2B5EF4-FFF2-40B4-BE49-F238E27FC236}">
                <a16:creationId xmlns:a16="http://schemas.microsoft.com/office/drawing/2014/main" id="{E71A3E43-4B15-E042-90B0-0D586B4D0400}"/>
              </a:ext>
            </a:extLst>
          </p:cNvPr>
          <p:cNvSpPr txBox="1">
            <a:spLocks noGrp="1"/>
          </p:cNvSpPr>
          <p:nvPr>
            <p:ph type="dt" idx="2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Google Shape;9;p1">
            <a:extLst>
              <a:ext uri="{FF2B5EF4-FFF2-40B4-BE49-F238E27FC236}">
                <a16:creationId xmlns:a16="http://schemas.microsoft.com/office/drawing/2014/main" id="{6958BEDE-7D85-9D4D-85F4-7AE619C6C2DA}"/>
              </a:ext>
            </a:extLst>
          </p:cNvPr>
          <p:cNvSpPr txBox="1">
            <a:spLocks noGrp="1"/>
          </p:cNvSpPr>
          <p:nvPr>
            <p:ph type="ftr" idx="24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Google Shape;10;p1">
            <a:extLst>
              <a:ext uri="{FF2B5EF4-FFF2-40B4-BE49-F238E27FC236}">
                <a16:creationId xmlns:a16="http://schemas.microsoft.com/office/drawing/2014/main" id="{BBC3AFF9-4E5F-3644-8314-DE8B860C5C78}"/>
              </a:ext>
            </a:extLst>
          </p:cNvPr>
          <p:cNvSpPr txBox="1">
            <a:spLocks noGrp="1"/>
          </p:cNvSpPr>
          <p:nvPr>
            <p:ph type="sldNum" idx="25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9F5A6A-C29C-3B4B-B176-A15B7450AAFC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78683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6951A36-5109-9A41-8D25-BBC1390088D6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29362" y="4252914"/>
            <a:ext cx="4361476" cy="1558925"/>
          </a:xfrm>
          <a:custGeom>
            <a:avLst/>
            <a:gdLst>
              <a:gd name="connsiteX0" fmla="*/ 890716 w 4361476"/>
              <a:gd name="connsiteY0" fmla="*/ 0 h 1558925"/>
              <a:gd name="connsiteX1" fmla="*/ 2585636 w 4361476"/>
              <a:gd name="connsiteY1" fmla="*/ 0 h 1558925"/>
              <a:gd name="connsiteX2" fmla="*/ 4289972 w 4361476"/>
              <a:gd name="connsiteY2" fmla="*/ 0 h 1558925"/>
              <a:gd name="connsiteX3" fmla="*/ 4351178 w 4361476"/>
              <a:gd name="connsiteY3" fmla="*/ 108324 h 1558925"/>
              <a:gd name="connsiteX4" fmla="*/ 3536674 w 4361476"/>
              <a:gd name="connsiteY4" fmla="*/ 1521247 h 1558925"/>
              <a:gd name="connsiteX5" fmla="*/ 3475469 w 4361476"/>
              <a:gd name="connsiteY5" fmla="*/ 1558925 h 1558925"/>
              <a:gd name="connsiteX6" fmla="*/ 71505 w 4361476"/>
              <a:gd name="connsiteY6" fmla="*/ 1558925 h 1558925"/>
              <a:gd name="connsiteX7" fmla="*/ 10300 w 4361476"/>
              <a:gd name="connsiteY7" fmla="*/ 1450601 h 1558925"/>
              <a:gd name="connsiteX8" fmla="*/ 824803 w 4361476"/>
              <a:gd name="connsiteY8" fmla="*/ 37678 h 1558925"/>
              <a:gd name="connsiteX9" fmla="*/ 890716 w 4361476"/>
              <a:gd name="connsiteY9" fmla="*/ 0 h 155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61476" h="1558925">
                <a:moveTo>
                  <a:pt x="890716" y="0"/>
                </a:moveTo>
                <a:cubicBezTo>
                  <a:pt x="890716" y="0"/>
                  <a:pt x="890716" y="0"/>
                  <a:pt x="2585636" y="0"/>
                </a:cubicBezTo>
                <a:lnTo>
                  <a:pt x="4289972" y="0"/>
                </a:lnTo>
                <a:cubicBezTo>
                  <a:pt x="4346469" y="0"/>
                  <a:pt x="4379426" y="61227"/>
                  <a:pt x="4351178" y="108324"/>
                </a:cubicBezTo>
                <a:cubicBezTo>
                  <a:pt x="4351178" y="108324"/>
                  <a:pt x="4351178" y="108324"/>
                  <a:pt x="3536674" y="1521247"/>
                </a:cubicBezTo>
                <a:cubicBezTo>
                  <a:pt x="3527258" y="1544796"/>
                  <a:pt x="3503718" y="1558925"/>
                  <a:pt x="3475469" y="1558925"/>
                </a:cubicBezTo>
                <a:cubicBezTo>
                  <a:pt x="3475469" y="1558925"/>
                  <a:pt x="3475469" y="1558925"/>
                  <a:pt x="71505" y="1558925"/>
                </a:cubicBezTo>
                <a:cubicBezTo>
                  <a:pt x="15008" y="1558925"/>
                  <a:pt x="-17949" y="1497699"/>
                  <a:pt x="10300" y="1450601"/>
                </a:cubicBezTo>
                <a:cubicBezTo>
                  <a:pt x="10300" y="1450601"/>
                  <a:pt x="10300" y="1450601"/>
                  <a:pt x="824803" y="37678"/>
                </a:cubicBezTo>
                <a:cubicBezTo>
                  <a:pt x="838927" y="14129"/>
                  <a:pt x="862468" y="0"/>
                  <a:pt x="89071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7C7C4D34-1308-EE4D-840F-AA6D4110446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315184" y="1057276"/>
            <a:ext cx="3475657" cy="3090863"/>
          </a:xfrm>
          <a:custGeom>
            <a:avLst/>
            <a:gdLst>
              <a:gd name="connsiteX0" fmla="*/ 71490 w 3475657"/>
              <a:gd name="connsiteY0" fmla="*/ 0 h 3090863"/>
              <a:gd name="connsiteX1" fmla="*/ 1704879 w 3475657"/>
              <a:gd name="connsiteY1" fmla="*/ 0 h 3090863"/>
              <a:gd name="connsiteX2" fmla="*/ 1766072 w 3475657"/>
              <a:gd name="connsiteY2" fmla="*/ 32982 h 3090863"/>
              <a:gd name="connsiteX3" fmla="*/ 3465361 w 3475657"/>
              <a:gd name="connsiteY3" fmla="*/ 2982494 h 3090863"/>
              <a:gd name="connsiteX4" fmla="*/ 3404168 w 3475657"/>
              <a:gd name="connsiteY4" fmla="*/ 3086151 h 3090863"/>
              <a:gd name="connsiteX5" fmla="*/ 1770779 w 3475657"/>
              <a:gd name="connsiteY5" fmla="*/ 3090863 h 3090863"/>
              <a:gd name="connsiteX6" fmla="*/ 1709586 w 3475657"/>
              <a:gd name="connsiteY6" fmla="*/ 3053170 h 3090863"/>
              <a:gd name="connsiteX7" fmla="*/ 862295 w 3475657"/>
              <a:gd name="connsiteY7" fmla="*/ 1583125 h 3090863"/>
              <a:gd name="connsiteX8" fmla="*/ 10297 w 3475657"/>
              <a:gd name="connsiteY8" fmla="*/ 103657 h 3090863"/>
              <a:gd name="connsiteX9" fmla="*/ 71490 w 3475657"/>
              <a:gd name="connsiteY9" fmla="*/ 0 h 309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5657" h="3090863">
                <a:moveTo>
                  <a:pt x="71490" y="0"/>
                </a:moveTo>
                <a:cubicBezTo>
                  <a:pt x="71490" y="0"/>
                  <a:pt x="71490" y="0"/>
                  <a:pt x="1704879" y="0"/>
                </a:cubicBezTo>
                <a:cubicBezTo>
                  <a:pt x="1728415" y="0"/>
                  <a:pt x="1751951" y="9424"/>
                  <a:pt x="1766072" y="32982"/>
                </a:cubicBezTo>
                <a:cubicBezTo>
                  <a:pt x="1766072" y="32982"/>
                  <a:pt x="1766072" y="32982"/>
                  <a:pt x="3465361" y="2982494"/>
                </a:cubicBezTo>
                <a:cubicBezTo>
                  <a:pt x="3493604" y="3029611"/>
                  <a:pt x="3460654" y="3086151"/>
                  <a:pt x="3404168" y="3086151"/>
                </a:cubicBezTo>
                <a:cubicBezTo>
                  <a:pt x="3404168" y="3086151"/>
                  <a:pt x="3404168" y="3086151"/>
                  <a:pt x="1770779" y="3090863"/>
                </a:cubicBezTo>
                <a:cubicBezTo>
                  <a:pt x="1747244" y="3090863"/>
                  <a:pt x="1723708" y="3076728"/>
                  <a:pt x="1709586" y="3053170"/>
                </a:cubicBezTo>
                <a:cubicBezTo>
                  <a:pt x="1709586" y="3053170"/>
                  <a:pt x="1709586" y="3053170"/>
                  <a:pt x="862295" y="1583125"/>
                </a:cubicBezTo>
                <a:cubicBezTo>
                  <a:pt x="862295" y="1583125"/>
                  <a:pt x="862295" y="1583125"/>
                  <a:pt x="10297" y="103657"/>
                </a:cubicBezTo>
                <a:cubicBezTo>
                  <a:pt x="-17946" y="56540"/>
                  <a:pt x="15004" y="0"/>
                  <a:pt x="71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5801F564-8569-7F4E-AE1C-5321B980DBE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398943" y="1178186"/>
            <a:ext cx="2661527" cy="4509156"/>
          </a:xfrm>
          <a:custGeom>
            <a:avLst/>
            <a:gdLst>
              <a:gd name="connsiteX0" fmla="*/ 1773175 w 2661527"/>
              <a:gd name="connsiteY0" fmla="*/ 0 h 4509156"/>
              <a:gd name="connsiteX1" fmla="*/ 1836713 w 2661527"/>
              <a:gd name="connsiteY1" fmla="*/ 38882 h 4509156"/>
              <a:gd name="connsiteX2" fmla="*/ 2650938 w 2661527"/>
              <a:gd name="connsiteY2" fmla="*/ 1452780 h 4509156"/>
              <a:gd name="connsiteX3" fmla="*/ 2650938 w 2661527"/>
              <a:gd name="connsiteY3" fmla="*/ 1523475 h 4509156"/>
              <a:gd name="connsiteX4" fmla="*/ 1803767 w 2661527"/>
              <a:gd name="connsiteY4" fmla="*/ 2993929 h 4509156"/>
              <a:gd name="connsiteX5" fmla="*/ 947184 w 2661527"/>
              <a:gd name="connsiteY5" fmla="*/ 4473809 h 4509156"/>
              <a:gd name="connsiteX6" fmla="*/ 824815 w 2661527"/>
              <a:gd name="connsiteY6" fmla="*/ 4473809 h 4509156"/>
              <a:gd name="connsiteX7" fmla="*/ 10590 w 2661527"/>
              <a:gd name="connsiteY7" fmla="*/ 3055198 h 4509156"/>
              <a:gd name="connsiteX8" fmla="*/ 10590 w 2661527"/>
              <a:gd name="connsiteY8" fmla="*/ 2984503 h 4509156"/>
              <a:gd name="connsiteX9" fmla="*/ 1709637 w 2661527"/>
              <a:gd name="connsiteY9" fmla="*/ 38882 h 4509156"/>
              <a:gd name="connsiteX10" fmla="*/ 1773175 w 2661527"/>
              <a:gd name="connsiteY10" fmla="*/ 0 h 450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61527" h="4509156">
                <a:moveTo>
                  <a:pt x="1773175" y="0"/>
                </a:moveTo>
                <a:cubicBezTo>
                  <a:pt x="1797884" y="0"/>
                  <a:pt x="1822593" y="12961"/>
                  <a:pt x="1836713" y="38882"/>
                </a:cubicBezTo>
                <a:cubicBezTo>
                  <a:pt x="1836713" y="38882"/>
                  <a:pt x="1836713" y="38882"/>
                  <a:pt x="2650938" y="1452780"/>
                </a:cubicBezTo>
                <a:cubicBezTo>
                  <a:pt x="2665057" y="1476345"/>
                  <a:pt x="2665057" y="1499910"/>
                  <a:pt x="2650938" y="1523475"/>
                </a:cubicBezTo>
                <a:cubicBezTo>
                  <a:pt x="2650938" y="1523475"/>
                  <a:pt x="2650938" y="1523475"/>
                  <a:pt x="1803767" y="2993929"/>
                </a:cubicBezTo>
                <a:cubicBezTo>
                  <a:pt x="1803767" y="2993929"/>
                  <a:pt x="1803767" y="2993929"/>
                  <a:pt x="947184" y="4473809"/>
                </a:cubicBezTo>
                <a:cubicBezTo>
                  <a:pt x="918945" y="4520939"/>
                  <a:pt x="853054" y="4520939"/>
                  <a:pt x="824815" y="4473809"/>
                </a:cubicBezTo>
                <a:cubicBezTo>
                  <a:pt x="824815" y="4473809"/>
                  <a:pt x="824815" y="4473809"/>
                  <a:pt x="10590" y="3055198"/>
                </a:cubicBezTo>
                <a:cubicBezTo>
                  <a:pt x="-3530" y="3036346"/>
                  <a:pt x="-3530" y="3008068"/>
                  <a:pt x="10590" y="2984503"/>
                </a:cubicBezTo>
                <a:cubicBezTo>
                  <a:pt x="10590" y="2984503"/>
                  <a:pt x="10590" y="2984503"/>
                  <a:pt x="1709637" y="38882"/>
                </a:cubicBezTo>
                <a:cubicBezTo>
                  <a:pt x="1723757" y="12961"/>
                  <a:pt x="1748466" y="0"/>
                  <a:pt x="17731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87048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12DB5A0-9696-4A47-8A0E-E15C4A6DEE8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319510" y="1000095"/>
            <a:ext cx="2353061" cy="3563968"/>
          </a:xfrm>
          <a:custGeom>
            <a:avLst/>
            <a:gdLst>
              <a:gd name="connsiteX0" fmla="*/ 77948 w 2353061"/>
              <a:gd name="connsiteY0" fmla="*/ 1056 h 3563968"/>
              <a:gd name="connsiteX1" fmla="*/ 2245127 w 2353061"/>
              <a:gd name="connsiteY1" fmla="*/ 2412184 h 3563968"/>
              <a:gd name="connsiteX2" fmla="*/ 2142141 w 2353061"/>
              <a:gd name="connsiteY2" fmla="*/ 3120285 h 3563968"/>
              <a:gd name="connsiteX3" fmla="*/ 2218261 w 2353061"/>
              <a:gd name="connsiteY3" fmla="*/ 3317477 h 3563968"/>
              <a:gd name="connsiteX4" fmla="*/ 2307814 w 2353061"/>
              <a:gd name="connsiteY4" fmla="*/ 3371257 h 3563968"/>
              <a:gd name="connsiteX5" fmla="*/ 2289903 w 2353061"/>
              <a:gd name="connsiteY5" fmla="*/ 3451927 h 3563968"/>
              <a:gd name="connsiteX6" fmla="*/ 1246613 w 2353061"/>
              <a:gd name="connsiteY6" fmla="*/ 3563968 h 3563968"/>
              <a:gd name="connsiteX7" fmla="*/ 1009298 w 2353061"/>
              <a:gd name="connsiteY7" fmla="*/ 3026170 h 3563968"/>
              <a:gd name="connsiteX8" fmla="*/ 897357 w 2353061"/>
              <a:gd name="connsiteY8" fmla="*/ 2775198 h 3563968"/>
              <a:gd name="connsiteX9" fmla="*/ 821237 w 2353061"/>
              <a:gd name="connsiteY9" fmla="*/ 2604895 h 3563968"/>
              <a:gd name="connsiteX10" fmla="*/ 883924 w 2353061"/>
              <a:gd name="connsiteY10" fmla="*/ 2546634 h 3563968"/>
              <a:gd name="connsiteX11" fmla="*/ 915267 w 2353061"/>
              <a:gd name="connsiteY11" fmla="*/ 2564560 h 3563968"/>
              <a:gd name="connsiteX12" fmla="*/ 1049596 w 2353061"/>
              <a:gd name="connsiteY12" fmla="*/ 2524225 h 3563968"/>
              <a:gd name="connsiteX13" fmla="*/ 1054074 w 2353061"/>
              <a:gd name="connsiteY13" fmla="*/ 2412184 h 3563968"/>
              <a:gd name="connsiteX14" fmla="*/ 95859 w 2353061"/>
              <a:gd name="connsiteY14" fmla="*/ 1211102 h 3563968"/>
              <a:gd name="connsiteX15" fmla="*/ 42127 w 2353061"/>
              <a:gd name="connsiteY15" fmla="*/ 1081134 h 3563968"/>
              <a:gd name="connsiteX16" fmla="*/ 306308 w 2353061"/>
              <a:gd name="connsiteY16" fmla="*/ 713639 h 3563968"/>
              <a:gd name="connsiteX17" fmla="*/ 306308 w 2353061"/>
              <a:gd name="connsiteY17" fmla="*/ 494038 h 3563968"/>
              <a:gd name="connsiteX18" fmla="*/ 19739 w 2353061"/>
              <a:gd name="connsiteY18" fmla="*/ 104134 h 3563968"/>
              <a:gd name="connsiteX19" fmla="*/ 77948 w 2353061"/>
              <a:gd name="connsiteY19" fmla="*/ 1056 h 3563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53061" h="3563968">
                <a:moveTo>
                  <a:pt x="77948" y="1056"/>
                </a:moveTo>
                <a:cubicBezTo>
                  <a:pt x="1295867" y="131024"/>
                  <a:pt x="2245127" y="1161804"/>
                  <a:pt x="2245127" y="2412184"/>
                </a:cubicBezTo>
                <a:cubicBezTo>
                  <a:pt x="2245127" y="2658675"/>
                  <a:pt x="2209305" y="2896202"/>
                  <a:pt x="2142141" y="3120285"/>
                </a:cubicBezTo>
                <a:cubicBezTo>
                  <a:pt x="2119753" y="3191991"/>
                  <a:pt x="2151096" y="3277143"/>
                  <a:pt x="2218261" y="3317477"/>
                </a:cubicBezTo>
                <a:cubicBezTo>
                  <a:pt x="2218261" y="3317477"/>
                  <a:pt x="2218261" y="3317477"/>
                  <a:pt x="2307814" y="3371257"/>
                </a:cubicBezTo>
                <a:cubicBezTo>
                  <a:pt x="2374978" y="3407110"/>
                  <a:pt x="2366023" y="3442964"/>
                  <a:pt x="2289903" y="3451927"/>
                </a:cubicBezTo>
                <a:cubicBezTo>
                  <a:pt x="1980946" y="3487780"/>
                  <a:pt x="1246613" y="3563968"/>
                  <a:pt x="1246613" y="3563968"/>
                </a:cubicBezTo>
                <a:cubicBezTo>
                  <a:pt x="1246613" y="3563968"/>
                  <a:pt x="1094373" y="3218881"/>
                  <a:pt x="1009298" y="3026170"/>
                </a:cubicBezTo>
                <a:cubicBezTo>
                  <a:pt x="977954" y="2958945"/>
                  <a:pt x="928700" y="2846904"/>
                  <a:pt x="897357" y="2775198"/>
                </a:cubicBezTo>
                <a:cubicBezTo>
                  <a:pt x="897357" y="2775198"/>
                  <a:pt x="897357" y="2775198"/>
                  <a:pt x="821237" y="2604895"/>
                </a:cubicBezTo>
                <a:cubicBezTo>
                  <a:pt x="794371" y="2533189"/>
                  <a:pt x="821237" y="2510780"/>
                  <a:pt x="883924" y="2546634"/>
                </a:cubicBezTo>
                <a:cubicBezTo>
                  <a:pt x="883924" y="2546634"/>
                  <a:pt x="883924" y="2546634"/>
                  <a:pt x="915267" y="2564560"/>
                </a:cubicBezTo>
                <a:cubicBezTo>
                  <a:pt x="982432" y="2604895"/>
                  <a:pt x="1045119" y="2586968"/>
                  <a:pt x="1049596" y="2524225"/>
                </a:cubicBezTo>
                <a:cubicBezTo>
                  <a:pt x="1054074" y="2488372"/>
                  <a:pt x="1054074" y="2452519"/>
                  <a:pt x="1054074" y="2412184"/>
                </a:cubicBezTo>
                <a:cubicBezTo>
                  <a:pt x="1054074" y="1825088"/>
                  <a:pt x="646609" y="1336588"/>
                  <a:pt x="95859" y="1211102"/>
                </a:cubicBezTo>
                <a:cubicBezTo>
                  <a:pt x="24217" y="1197657"/>
                  <a:pt x="-2649" y="1139396"/>
                  <a:pt x="42127" y="1081134"/>
                </a:cubicBezTo>
                <a:cubicBezTo>
                  <a:pt x="42127" y="1081134"/>
                  <a:pt x="42127" y="1081134"/>
                  <a:pt x="306308" y="713639"/>
                </a:cubicBezTo>
                <a:cubicBezTo>
                  <a:pt x="351084" y="655377"/>
                  <a:pt x="351084" y="556781"/>
                  <a:pt x="306308" y="494038"/>
                </a:cubicBezTo>
                <a:cubicBezTo>
                  <a:pt x="306308" y="494038"/>
                  <a:pt x="306308" y="494038"/>
                  <a:pt x="19739" y="104134"/>
                </a:cubicBezTo>
                <a:cubicBezTo>
                  <a:pt x="-20560" y="41391"/>
                  <a:pt x="1828" y="-7907"/>
                  <a:pt x="77948" y="105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1E56189-C477-DC49-A3B0-33552DB9013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720850" y="717295"/>
            <a:ext cx="2657394" cy="3731932"/>
          </a:xfrm>
          <a:custGeom>
            <a:avLst/>
            <a:gdLst>
              <a:gd name="connsiteX0" fmla="*/ 2029426 w 2657394"/>
              <a:gd name="connsiteY0" fmla="*/ 897 h 3731932"/>
              <a:gd name="connsiteX1" fmla="*/ 2086514 w 2657394"/>
              <a:gd name="connsiteY1" fmla="*/ 37854 h 3731932"/>
              <a:gd name="connsiteX2" fmla="*/ 2180541 w 2657394"/>
              <a:gd name="connsiteY2" fmla="*/ 167765 h 3731932"/>
              <a:gd name="connsiteX3" fmla="*/ 2341731 w 2657394"/>
              <a:gd name="connsiteY3" fmla="*/ 387270 h 3731932"/>
              <a:gd name="connsiteX4" fmla="*/ 2623813 w 2657394"/>
              <a:gd name="connsiteY4" fmla="*/ 777003 h 3731932"/>
              <a:gd name="connsiteX5" fmla="*/ 2623813 w 2657394"/>
              <a:gd name="connsiteY5" fmla="*/ 996508 h 3731932"/>
              <a:gd name="connsiteX6" fmla="*/ 2086514 w 2657394"/>
              <a:gd name="connsiteY6" fmla="*/ 1735657 h 3731932"/>
              <a:gd name="connsiteX7" fmla="*/ 2005919 w 2657394"/>
              <a:gd name="connsiteY7" fmla="*/ 1708779 h 3731932"/>
              <a:gd name="connsiteX8" fmla="*/ 2005919 w 2657394"/>
              <a:gd name="connsiteY8" fmla="*/ 1672941 h 3731932"/>
              <a:gd name="connsiteX9" fmla="*/ 1880549 w 2657394"/>
              <a:gd name="connsiteY9" fmla="*/ 1587827 h 3731932"/>
              <a:gd name="connsiteX10" fmla="*/ 1191014 w 2657394"/>
              <a:gd name="connsiteY10" fmla="*/ 2694311 h 3731932"/>
              <a:gd name="connsiteX11" fmla="*/ 1244744 w 2657394"/>
              <a:gd name="connsiteY11" fmla="*/ 3061646 h 3731932"/>
              <a:gd name="connsiteX12" fmla="*/ 1159672 w 2657394"/>
              <a:gd name="connsiteY12" fmla="*/ 3173638 h 3731932"/>
              <a:gd name="connsiteX13" fmla="*/ 711922 w 2657394"/>
              <a:gd name="connsiteY13" fmla="*/ 3124361 h 3731932"/>
              <a:gd name="connsiteX14" fmla="*/ 519390 w 2657394"/>
              <a:gd name="connsiteY14" fmla="*/ 3236354 h 3731932"/>
              <a:gd name="connsiteX15" fmla="*/ 322380 w 2657394"/>
              <a:gd name="connsiteY15" fmla="*/ 3679843 h 3731932"/>
              <a:gd name="connsiteX16" fmla="*/ 210443 w 2657394"/>
              <a:gd name="connsiteY16" fmla="*/ 3679843 h 3731932"/>
              <a:gd name="connsiteX17" fmla="*/ 0 w 2657394"/>
              <a:gd name="connsiteY17" fmla="*/ 2694311 h 3731932"/>
              <a:gd name="connsiteX18" fmla="*/ 1871594 w 2657394"/>
              <a:gd name="connsiteY18" fmla="*/ 333514 h 3731932"/>
              <a:gd name="connsiteX19" fmla="*/ 2005919 w 2657394"/>
              <a:gd name="connsiteY19" fmla="*/ 172245 h 3731932"/>
              <a:gd name="connsiteX20" fmla="*/ 2005919 w 2657394"/>
              <a:gd name="connsiteY20" fmla="*/ 64732 h 3731932"/>
              <a:gd name="connsiteX21" fmla="*/ 2029426 w 2657394"/>
              <a:gd name="connsiteY21" fmla="*/ 897 h 373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57394" h="3731932">
                <a:moveTo>
                  <a:pt x="2029426" y="897"/>
                </a:moveTo>
                <a:cubicBezTo>
                  <a:pt x="2043977" y="-3583"/>
                  <a:pt x="2064126" y="8736"/>
                  <a:pt x="2086514" y="37854"/>
                </a:cubicBezTo>
                <a:cubicBezTo>
                  <a:pt x="2117856" y="78171"/>
                  <a:pt x="2149199" y="127448"/>
                  <a:pt x="2180541" y="167765"/>
                </a:cubicBezTo>
                <a:cubicBezTo>
                  <a:pt x="2225316" y="230481"/>
                  <a:pt x="2296956" y="329034"/>
                  <a:pt x="2341731" y="387270"/>
                </a:cubicBezTo>
                <a:cubicBezTo>
                  <a:pt x="2341731" y="387270"/>
                  <a:pt x="2341731" y="387270"/>
                  <a:pt x="2623813" y="777003"/>
                </a:cubicBezTo>
                <a:cubicBezTo>
                  <a:pt x="2668588" y="839719"/>
                  <a:pt x="2668588" y="938272"/>
                  <a:pt x="2623813" y="996508"/>
                </a:cubicBezTo>
                <a:cubicBezTo>
                  <a:pt x="2489488" y="1180175"/>
                  <a:pt x="2220839" y="1551990"/>
                  <a:pt x="2086514" y="1735657"/>
                </a:cubicBezTo>
                <a:cubicBezTo>
                  <a:pt x="2041739" y="1798373"/>
                  <a:pt x="2005919" y="1784934"/>
                  <a:pt x="2005919" y="1708779"/>
                </a:cubicBezTo>
                <a:cubicBezTo>
                  <a:pt x="2005919" y="1708779"/>
                  <a:pt x="2005919" y="1708779"/>
                  <a:pt x="2005919" y="1672941"/>
                </a:cubicBezTo>
                <a:cubicBezTo>
                  <a:pt x="2005919" y="1596787"/>
                  <a:pt x="1947711" y="1556469"/>
                  <a:pt x="1880549" y="1587827"/>
                </a:cubicBezTo>
                <a:cubicBezTo>
                  <a:pt x="1473097" y="1789414"/>
                  <a:pt x="1191014" y="2210504"/>
                  <a:pt x="1191014" y="2694311"/>
                </a:cubicBezTo>
                <a:cubicBezTo>
                  <a:pt x="1191014" y="2824222"/>
                  <a:pt x="1208924" y="2945174"/>
                  <a:pt x="1244744" y="3061646"/>
                </a:cubicBezTo>
                <a:cubicBezTo>
                  <a:pt x="1267132" y="3133321"/>
                  <a:pt x="1231312" y="3182597"/>
                  <a:pt x="1159672" y="3173638"/>
                </a:cubicBezTo>
                <a:cubicBezTo>
                  <a:pt x="1159672" y="3173638"/>
                  <a:pt x="1159672" y="3173638"/>
                  <a:pt x="711922" y="3124361"/>
                </a:cubicBezTo>
                <a:cubicBezTo>
                  <a:pt x="635805" y="3119882"/>
                  <a:pt x="550732" y="3169158"/>
                  <a:pt x="519390" y="3236354"/>
                </a:cubicBezTo>
                <a:cubicBezTo>
                  <a:pt x="519390" y="3236354"/>
                  <a:pt x="519390" y="3236354"/>
                  <a:pt x="322380" y="3679843"/>
                </a:cubicBezTo>
                <a:cubicBezTo>
                  <a:pt x="291037" y="3747038"/>
                  <a:pt x="241785" y="3751518"/>
                  <a:pt x="210443" y="3679843"/>
                </a:cubicBezTo>
                <a:cubicBezTo>
                  <a:pt x="76118" y="3379704"/>
                  <a:pt x="0" y="3048207"/>
                  <a:pt x="0" y="2694311"/>
                </a:cubicBezTo>
                <a:cubicBezTo>
                  <a:pt x="0" y="1547510"/>
                  <a:pt x="801472" y="584376"/>
                  <a:pt x="1871594" y="333514"/>
                </a:cubicBezTo>
                <a:cubicBezTo>
                  <a:pt x="1947711" y="320075"/>
                  <a:pt x="2005919" y="248400"/>
                  <a:pt x="2005919" y="172245"/>
                </a:cubicBezTo>
                <a:cubicBezTo>
                  <a:pt x="2005919" y="172245"/>
                  <a:pt x="2005919" y="172245"/>
                  <a:pt x="2005919" y="64732"/>
                </a:cubicBezTo>
                <a:cubicBezTo>
                  <a:pt x="2005919" y="26655"/>
                  <a:pt x="2014874" y="5376"/>
                  <a:pt x="2029426" y="8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B134DEC5-629F-8F4E-BD0A-D2196A95B90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999505" y="4087785"/>
            <a:ext cx="4124891" cy="1752629"/>
          </a:xfrm>
          <a:custGeom>
            <a:avLst/>
            <a:gdLst>
              <a:gd name="connsiteX0" fmla="*/ 572532 w 4124891"/>
              <a:gd name="connsiteY0" fmla="*/ 1051 h 1752629"/>
              <a:gd name="connsiteX1" fmla="*/ 1020135 w 4124891"/>
              <a:gd name="connsiteY1" fmla="*/ 50328 h 1752629"/>
              <a:gd name="connsiteX2" fmla="*/ 1293173 w 4124891"/>
              <a:gd name="connsiteY2" fmla="*/ 77206 h 1752629"/>
              <a:gd name="connsiteX3" fmla="*/ 1481167 w 4124891"/>
              <a:gd name="connsiteY3" fmla="*/ 99605 h 1752629"/>
              <a:gd name="connsiteX4" fmla="*/ 1499071 w 4124891"/>
              <a:gd name="connsiteY4" fmla="*/ 180240 h 1752629"/>
              <a:gd name="connsiteX5" fmla="*/ 1467739 w 4124891"/>
              <a:gd name="connsiteY5" fmla="*/ 198159 h 1752629"/>
              <a:gd name="connsiteX6" fmla="*/ 1458787 w 4124891"/>
              <a:gd name="connsiteY6" fmla="*/ 350470 h 1752629"/>
              <a:gd name="connsiteX7" fmla="*/ 2143620 w 4124891"/>
              <a:gd name="connsiteY7" fmla="*/ 556539 h 1752629"/>
              <a:gd name="connsiteX8" fmla="*/ 3047779 w 4124891"/>
              <a:gd name="connsiteY8" fmla="*/ 162321 h 1752629"/>
              <a:gd name="connsiteX9" fmla="*/ 3191012 w 4124891"/>
              <a:gd name="connsiteY9" fmla="*/ 184720 h 1752629"/>
              <a:gd name="connsiteX10" fmla="*/ 3374529 w 4124891"/>
              <a:gd name="connsiteY10" fmla="*/ 596856 h 1752629"/>
              <a:gd name="connsiteX11" fmla="*/ 3562523 w 4124891"/>
              <a:gd name="connsiteY11" fmla="*/ 704370 h 1752629"/>
              <a:gd name="connsiteX12" fmla="*/ 4045934 w 4124891"/>
              <a:gd name="connsiteY12" fmla="*/ 655093 h 1752629"/>
              <a:gd name="connsiteX13" fmla="*/ 4104123 w 4124891"/>
              <a:gd name="connsiteY13" fmla="*/ 753647 h 1752629"/>
              <a:gd name="connsiteX14" fmla="*/ 2143620 w 4124891"/>
              <a:gd name="connsiteY14" fmla="*/ 1752629 h 1752629"/>
              <a:gd name="connsiteX15" fmla="*/ 375586 w 4124891"/>
              <a:gd name="connsiteY15" fmla="*/ 982114 h 1752629"/>
              <a:gd name="connsiteX16" fmla="*/ 169689 w 4124891"/>
              <a:gd name="connsiteY16" fmla="*/ 950756 h 1752629"/>
              <a:gd name="connsiteX17" fmla="*/ 75692 w 4124891"/>
              <a:gd name="connsiteY17" fmla="*/ 1004513 h 1752629"/>
              <a:gd name="connsiteX18" fmla="*/ 13027 w 4124891"/>
              <a:gd name="connsiteY18" fmla="*/ 946276 h 1752629"/>
              <a:gd name="connsiteX19" fmla="*/ 384538 w 4124891"/>
              <a:gd name="connsiteY19" fmla="*/ 113044 h 1752629"/>
              <a:gd name="connsiteX20" fmla="*/ 572532 w 4124891"/>
              <a:gd name="connsiteY20" fmla="*/ 1051 h 175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24891" h="1752629">
                <a:moveTo>
                  <a:pt x="572532" y="1051"/>
                </a:moveTo>
                <a:cubicBezTo>
                  <a:pt x="702337" y="14490"/>
                  <a:pt x="894806" y="36889"/>
                  <a:pt x="1020135" y="50328"/>
                </a:cubicBezTo>
                <a:cubicBezTo>
                  <a:pt x="1096228" y="54808"/>
                  <a:pt x="1217081" y="68247"/>
                  <a:pt x="1293173" y="77206"/>
                </a:cubicBezTo>
                <a:cubicBezTo>
                  <a:pt x="1293173" y="77206"/>
                  <a:pt x="1293173" y="77206"/>
                  <a:pt x="1481167" y="99605"/>
                </a:cubicBezTo>
                <a:cubicBezTo>
                  <a:pt x="1557259" y="104085"/>
                  <a:pt x="1561735" y="144402"/>
                  <a:pt x="1499071" y="180240"/>
                </a:cubicBezTo>
                <a:cubicBezTo>
                  <a:pt x="1499071" y="180240"/>
                  <a:pt x="1499071" y="180240"/>
                  <a:pt x="1467739" y="198159"/>
                </a:cubicBezTo>
                <a:cubicBezTo>
                  <a:pt x="1400598" y="238477"/>
                  <a:pt x="1396122" y="305673"/>
                  <a:pt x="1458787" y="350470"/>
                </a:cubicBezTo>
                <a:cubicBezTo>
                  <a:pt x="1655732" y="480383"/>
                  <a:pt x="1888486" y="556539"/>
                  <a:pt x="2143620" y="556539"/>
                </a:cubicBezTo>
                <a:cubicBezTo>
                  <a:pt x="2501702" y="556539"/>
                  <a:pt x="2823977" y="408707"/>
                  <a:pt x="3047779" y="162321"/>
                </a:cubicBezTo>
                <a:cubicBezTo>
                  <a:pt x="3097015" y="108564"/>
                  <a:pt x="3159680" y="113044"/>
                  <a:pt x="3191012" y="184720"/>
                </a:cubicBezTo>
                <a:cubicBezTo>
                  <a:pt x="3191012" y="184720"/>
                  <a:pt x="3191012" y="184720"/>
                  <a:pt x="3374529" y="596856"/>
                </a:cubicBezTo>
                <a:cubicBezTo>
                  <a:pt x="3401385" y="664052"/>
                  <a:pt x="3486430" y="713329"/>
                  <a:pt x="3562523" y="704370"/>
                </a:cubicBezTo>
                <a:cubicBezTo>
                  <a:pt x="3562523" y="704370"/>
                  <a:pt x="3562523" y="704370"/>
                  <a:pt x="4045934" y="655093"/>
                </a:cubicBezTo>
                <a:cubicBezTo>
                  <a:pt x="4117551" y="646133"/>
                  <a:pt x="4148883" y="690931"/>
                  <a:pt x="4104123" y="753647"/>
                </a:cubicBezTo>
                <a:cubicBezTo>
                  <a:pt x="3660995" y="1358412"/>
                  <a:pt x="2949306" y="1752629"/>
                  <a:pt x="2143620" y="1752629"/>
                </a:cubicBezTo>
                <a:cubicBezTo>
                  <a:pt x="1445358" y="1752629"/>
                  <a:pt x="818714" y="1456966"/>
                  <a:pt x="375586" y="982114"/>
                </a:cubicBezTo>
                <a:cubicBezTo>
                  <a:pt x="326350" y="928357"/>
                  <a:pt x="232353" y="910438"/>
                  <a:pt x="169689" y="950756"/>
                </a:cubicBezTo>
                <a:cubicBezTo>
                  <a:pt x="169689" y="950756"/>
                  <a:pt x="169689" y="950756"/>
                  <a:pt x="75692" y="1004513"/>
                </a:cubicBezTo>
                <a:cubicBezTo>
                  <a:pt x="8551" y="1040350"/>
                  <a:pt x="-18305" y="1013472"/>
                  <a:pt x="13027" y="946276"/>
                </a:cubicBezTo>
                <a:cubicBezTo>
                  <a:pt x="107024" y="735728"/>
                  <a:pt x="290542" y="319112"/>
                  <a:pt x="384538" y="113044"/>
                </a:cubicBezTo>
                <a:cubicBezTo>
                  <a:pt x="411394" y="41368"/>
                  <a:pt x="496439" y="-7909"/>
                  <a:pt x="572532" y="105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091749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E9640E9-BFAF-FC44-ABC0-53FE298B38D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660525" y="1687514"/>
            <a:ext cx="3246438" cy="4154487"/>
          </a:xfrm>
          <a:custGeom>
            <a:avLst/>
            <a:gdLst>
              <a:gd name="connsiteX0" fmla="*/ 1336265 w 3246438"/>
              <a:gd name="connsiteY0" fmla="*/ 0 h 4154487"/>
              <a:gd name="connsiteX1" fmla="*/ 2556891 w 3246438"/>
              <a:gd name="connsiteY1" fmla="*/ 334417 h 4154487"/>
              <a:gd name="connsiteX2" fmla="*/ 3246438 w 3246438"/>
              <a:gd name="connsiteY2" fmla="*/ 1144735 h 4154487"/>
              <a:gd name="connsiteX3" fmla="*/ 2492648 w 3246438"/>
              <a:gd name="connsiteY3" fmla="*/ 776019 h 4154487"/>
              <a:gd name="connsiteX4" fmla="*/ 2012963 w 3246438"/>
              <a:gd name="connsiteY4" fmla="*/ 904641 h 4154487"/>
              <a:gd name="connsiteX5" fmla="*/ 2008680 w 3246438"/>
              <a:gd name="connsiteY5" fmla="*/ 904641 h 4154487"/>
              <a:gd name="connsiteX6" fmla="*/ 1576107 w 3246438"/>
              <a:gd name="connsiteY6" fmla="*/ 1256207 h 4154487"/>
              <a:gd name="connsiteX7" fmla="*/ 1139252 w 3246438"/>
              <a:gd name="connsiteY7" fmla="*/ 2396655 h 4154487"/>
              <a:gd name="connsiteX8" fmla="*/ 1550410 w 3246438"/>
              <a:gd name="connsiteY8" fmla="*/ 3790058 h 4154487"/>
              <a:gd name="connsiteX9" fmla="*/ 1837364 w 3246438"/>
              <a:gd name="connsiteY9" fmla="*/ 4154487 h 4154487"/>
              <a:gd name="connsiteX10" fmla="*/ 0 w 3246438"/>
              <a:gd name="connsiteY10" fmla="*/ 1744970 h 4154487"/>
              <a:gd name="connsiteX11" fmla="*/ 603889 w 3246438"/>
              <a:gd name="connsiteY11" fmla="*/ 115760 h 4154487"/>
              <a:gd name="connsiteX12" fmla="*/ 1336265 w 3246438"/>
              <a:gd name="connsiteY12" fmla="*/ 0 h 4154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46438" h="4154487">
                <a:moveTo>
                  <a:pt x="1336265" y="0"/>
                </a:moveTo>
                <a:cubicBezTo>
                  <a:pt x="1773121" y="0"/>
                  <a:pt x="2184279" y="111472"/>
                  <a:pt x="2556891" y="334417"/>
                </a:cubicBezTo>
                <a:cubicBezTo>
                  <a:pt x="2882392" y="527350"/>
                  <a:pt x="3113668" y="797456"/>
                  <a:pt x="3246438" y="1144735"/>
                </a:cubicBezTo>
                <a:cubicBezTo>
                  <a:pt x="3070839" y="921790"/>
                  <a:pt x="2796734" y="776019"/>
                  <a:pt x="2492648" y="776019"/>
                </a:cubicBezTo>
                <a:cubicBezTo>
                  <a:pt x="2321332" y="776019"/>
                  <a:pt x="2158582" y="823180"/>
                  <a:pt x="2012963" y="904641"/>
                </a:cubicBezTo>
                <a:cubicBezTo>
                  <a:pt x="2012963" y="904641"/>
                  <a:pt x="2012963" y="904641"/>
                  <a:pt x="2008680" y="904641"/>
                </a:cubicBezTo>
                <a:cubicBezTo>
                  <a:pt x="2000114" y="908928"/>
                  <a:pt x="1790252" y="1020400"/>
                  <a:pt x="1576107" y="1256207"/>
                </a:cubicBezTo>
                <a:cubicBezTo>
                  <a:pt x="1379094" y="1474865"/>
                  <a:pt x="1143534" y="1852155"/>
                  <a:pt x="1139252" y="2396655"/>
                </a:cubicBezTo>
                <a:cubicBezTo>
                  <a:pt x="1134969" y="3022615"/>
                  <a:pt x="1361962" y="3498515"/>
                  <a:pt x="1550410" y="3790058"/>
                </a:cubicBezTo>
                <a:cubicBezTo>
                  <a:pt x="1657482" y="3952979"/>
                  <a:pt x="1760272" y="4073027"/>
                  <a:pt x="1837364" y="4154487"/>
                </a:cubicBezTo>
                <a:cubicBezTo>
                  <a:pt x="762356" y="3862944"/>
                  <a:pt x="0" y="2876843"/>
                  <a:pt x="0" y="1744970"/>
                </a:cubicBezTo>
                <a:cubicBezTo>
                  <a:pt x="0" y="1144735"/>
                  <a:pt x="214145" y="570224"/>
                  <a:pt x="603889" y="115760"/>
                </a:cubicBezTo>
                <a:cubicBezTo>
                  <a:pt x="659567" y="94323"/>
                  <a:pt x="946521" y="0"/>
                  <a:pt x="133626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6A1953C-1BBE-064F-B277-8B8C9C2D316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397125" y="938213"/>
            <a:ext cx="4108450" cy="3471862"/>
          </a:xfrm>
          <a:custGeom>
            <a:avLst/>
            <a:gdLst>
              <a:gd name="connsiteX0" fmla="*/ 1756480 w 4108450"/>
              <a:gd name="connsiteY0" fmla="*/ 0 h 3471862"/>
              <a:gd name="connsiteX1" fmla="*/ 4108450 w 4108450"/>
              <a:gd name="connsiteY1" fmla="*/ 1671637 h 3471862"/>
              <a:gd name="connsiteX2" fmla="*/ 3907098 w 4108450"/>
              <a:gd name="connsiteY2" fmla="*/ 2245995 h 3471862"/>
              <a:gd name="connsiteX3" fmla="*/ 2947460 w 4108450"/>
              <a:gd name="connsiteY3" fmla="*/ 3257550 h 3471862"/>
              <a:gd name="connsiteX4" fmla="*/ 2150617 w 4108450"/>
              <a:gd name="connsiteY4" fmla="*/ 3471862 h 3471862"/>
              <a:gd name="connsiteX5" fmla="*/ 1902140 w 4108450"/>
              <a:gd name="connsiteY5" fmla="*/ 3450431 h 3471862"/>
              <a:gd name="connsiteX6" fmla="*/ 2720402 w 4108450"/>
              <a:gd name="connsiteY6" fmla="*/ 2494597 h 3471862"/>
              <a:gd name="connsiteX7" fmla="*/ 2634720 w 4108450"/>
              <a:gd name="connsiteY7" fmla="*/ 1945957 h 3471862"/>
              <a:gd name="connsiteX8" fmla="*/ 1867867 w 4108450"/>
              <a:gd name="connsiteY8" fmla="*/ 998696 h 3471862"/>
              <a:gd name="connsiteX9" fmla="*/ 599774 w 4108450"/>
              <a:gd name="connsiteY9" fmla="*/ 651510 h 3471862"/>
              <a:gd name="connsiteX10" fmla="*/ 0 w 4108450"/>
              <a:gd name="connsiteY10" fmla="*/ 724376 h 3471862"/>
              <a:gd name="connsiteX11" fmla="*/ 1756480 w 4108450"/>
              <a:gd name="connsiteY11" fmla="*/ 0 h 3471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08450" h="3471862">
                <a:moveTo>
                  <a:pt x="1756480" y="0"/>
                </a:moveTo>
                <a:cubicBezTo>
                  <a:pt x="2814653" y="0"/>
                  <a:pt x="3761438" y="672941"/>
                  <a:pt x="4108450" y="1671637"/>
                </a:cubicBezTo>
                <a:cubicBezTo>
                  <a:pt x="4099882" y="1723072"/>
                  <a:pt x="4052757" y="1958816"/>
                  <a:pt x="3907098" y="2245995"/>
                </a:cubicBezTo>
                <a:cubicBezTo>
                  <a:pt x="3757154" y="2546032"/>
                  <a:pt x="3465835" y="2961798"/>
                  <a:pt x="2947460" y="3257550"/>
                </a:cubicBezTo>
                <a:cubicBezTo>
                  <a:pt x="2694698" y="3398996"/>
                  <a:pt x="2424800" y="3471862"/>
                  <a:pt x="2150617" y="3471862"/>
                </a:cubicBezTo>
                <a:cubicBezTo>
                  <a:pt x="2060651" y="3471862"/>
                  <a:pt x="1979253" y="3463290"/>
                  <a:pt x="1902140" y="3450431"/>
                </a:cubicBezTo>
                <a:cubicBezTo>
                  <a:pt x="2364822" y="3381851"/>
                  <a:pt x="2720402" y="2978943"/>
                  <a:pt x="2720402" y="2494597"/>
                </a:cubicBezTo>
                <a:cubicBezTo>
                  <a:pt x="2724686" y="2473166"/>
                  <a:pt x="2733255" y="2241709"/>
                  <a:pt x="2634720" y="1945957"/>
                </a:cubicBezTo>
                <a:cubicBezTo>
                  <a:pt x="2544754" y="1667351"/>
                  <a:pt x="2334834" y="1273016"/>
                  <a:pt x="1867867" y="998696"/>
                </a:cubicBezTo>
                <a:cubicBezTo>
                  <a:pt x="1482298" y="767239"/>
                  <a:pt x="1053888" y="651510"/>
                  <a:pt x="599774" y="651510"/>
                </a:cubicBezTo>
                <a:cubicBezTo>
                  <a:pt x="347012" y="651510"/>
                  <a:pt x="137091" y="690086"/>
                  <a:pt x="0" y="724376"/>
                </a:cubicBezTo>
                <a:cubicBezTo>
                  <a:pt x="462683" y="261461"/>
                  <a:pt x="1096729" y="0"/>
                  <a:pt x="17564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7E506A9-C336-6B4C-B2FB-EBE316CD2D1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898234" y="2794001"/>
            <a:ext cx="3748629" cy="3133725"/>
          </a:xfrm>
          <a:custGeom>
            <a:avLst/>
            <a:gdLst>
              <a:gd name="connsiteX0" fmla="*/ 3667232 w 3748629"/>
              <a:gd name="connsiteY0" fmla="*/ 0 h 3133725"/>
              <a:gd name="connsiteX1" fmla="*/ 3748629 w 3748629"/>
              <a:gd name="connsiteY1" fmla="*/ 638748 h 3133725"/>
              <a:gd name="connsiteX2" fmla="*/ 1255297 w 3748629"/>
              <a:gd name="connsiteY2" fmla="*/ 3133725 h 3133725"/>
              <a:gd name="connsiteX3" fmla="*/ 788333 w 3748629"/>
              <a:gd name="connsiteY3" fmla="*/ 3090856 h 3133725"/>
              <a:gd name="connsiteX4" fmla="*/ 394198 w 3748629"/>
              <a:gd name="connsiteY4" fmla="*/ 2632158 h 3133725"/>
              <a:gd name="connsiteX5" fmla="*/ 63 w 3748629"/>
              <a:gd name="connsiteY5" fmla="*/ 1290358 h 3133725"/>
              <a:gd name="connsiteX6" fmla="*/ 355641 w 3748629"/>
              <a:gd name="connsiteY6" fmla="*/ 282936 h 3133725"/>
              <a:gd name="connsiteX7" fmla="*/ 287096 w 3748629"/>
              <a:gd name="connsiteY7" fmla="*/ 638748 h 3133725"/>
              <a:gd name="connsiteX8" fmla="*/ 766913 w 3748629"/>
              <a:gd name="connsiteY8" fmla="*/ 1474694 h 3133725"/>
              <a:gd name="connsiteX9" fmla="*/ 1649432 w 3748629"/>
              <a:gd name="connsiteY9" fmla="*/ 1714761 h 3133725"/>
              <a:gd name="connsiteX10" fmla="*/ 2493395 w 3748629"/>
              <a:gd name="connsiteY10" fmla="*/ 1487555 h 3133725"/>
              <a:gd name="connsiteX11" fmla="*/ 3495869 w 3748629"/>
              <a:gd name="connsiteY11" fmla="*/ 432977 h 3133725"/>
              <a:gd name="connsiteX12" fmla="*/ 3667232 w 3748629"/>
              <a:gd name="connsiteY12" fmla="*/ 0 h 313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48629" h="3133725">
                <a:moveTo>
                  <a:pt x="3667232" y="0"/>
                </a:moveTo>
                <a:cubicBezTo>
                  <a:pt x="3718641" y="210059"/>
                  <a:pt x="3748629" y="424404"/>
                  <a:pt x="3748629" y="638748"/>
                </a:cubicBezTo>
                <a:cubicBezTo>
                  <a:pt x="3748629" y="2014844"/>
                  <a:pt x="2630485" y="3133725"/>
                  <a:pt x="1255297" y="3133725"/>
                </a:cubicBezTo>
                <a:cubicBezTo>
                  <a:pt x="1096787" y="3133725"/>
                  <a:pt x="942560" y="3120864"/>
                  <a:pt x="788333" y="3090856"/>
                </a:cubicBezTo>
                <a:cubicBezTo>
                  <a:pt x="749776" y="3056561"/>
                  <a:pt x="569845" y="2897946"/>
                  <a:pt x="394198" y="2632158"/>
                </a:cubicBezTo>
                <a:cubicBezTo>
                  <a:pt x="214267" y="2349222"/>
                  <a:pt x="-4221" y="1890524"/>
                  <a:pt x="63" y="1290358"/>
                </a:cubicBezTo>
                <a:cubicBezTo>
                  <a:pt x="4347" y="908823"/>
                  <a:pt x="124301" y="570158"/>
                  <a:pt x="355641" y="282936"/>
                </a:cubicBezTo>
                <a:cubicBezTo>
                  <a:pt x="312801" y="394395"/>
                  <a:pt x="287096" y="514428"/>
                  <a:pt x="287096" y="638748"/>
                </a:cubicBezTo>
                <a:cubicBezTo>
                  <a:pt x="287096" y="981701"/>
                  <a:pt x="471312" y="1303218"/>
                  <a:pt x="766913" y="1474694"/>
                </a:cubicBezTo>
                <a:cubicBezTo>
                  <a:pt x="784049" y="1487555"/>
                  <a:pt x="1139627" y="1714761"/>
                  <a:pt x="1649432" y="1714761"/>
                </a:cubicBezTo>
                <a:cubicBezTo>
                  <a:pt x="1940749" y="1714761"/>
                  <a:pt x="2227782" y="1637597"/>
                  <a:pt x="2493395" y="1487555"/>
                </a:cubicBezTo>
                <a:cubicBezTo>
                  <a:pt x="3037473" y="1178898"/>
                  <a:pt x="3337358" y="741634"/>
                  <a:pt x="3495869" y="432977"/>
                </a:cubicBezTo>
                <a:cubicBezTo>
                  <a:pt x="3581550" y="261501"/>
                  <a:pt x="3632959" y="111460"/>
                  <a:pt x="36672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3925BE79-76B9-ED49-B223-997C43DDAF3F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0B9852ED-675C-3C46-AE0A-F7D6D46BBC54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223287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26E51D8-53F6-6F46-AA99-78696232E88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001838" y="4025901"/>
            <a:ext cx="4270375" cy="1920875"/>
          </a:xfrm>
          <a:custGeom>
            <a:avLst/>
            <a:gdLst>
              <a:gd name="connsiteX0" fmla="*/ 403712 w 4270375"/>
              <a:gd name="connsiteY0" fmla="*/ 0 h 1920875"/>
              <a:gd name="connsiteX1" fmla="*/ 1215622 w 4270375"/>
              <a:gd name="connsiteY1" fmla="*/ 4488 h 1920875"/>
              <a:gd name="connsiteX2" fmla="*/ 2157616 w 4270375"/>
              <a:gd name="connsiteY2" fmla="*/ 520611 h 1920875"/>
              <a:gd name="connsiteX3" fmla="*/ 3054754 w 4270375"/>
              <a:gd name="connsiteY3" fmla="*/ 62832 h 1920875"/>
              <a:gd name="connsiteX4" fmla="*/ 3462951 w 4270375"/>
              <a:gd name="connsiteY4" fmla="*/ 776429 h 1920875"/>
              <a:gd name="connsiteX5" fmla="*/ 4270375 w 4270375"/>
              <a:gd name="connsiteY5" fmla="*/ 771941 h 1920875"/>
              <a:gd name="connsiteX6" fmla="*/ 2157616 w 4270375"/>
              <a:gd name="connsiteY6" fmla="*/ 1920875 h 1920875"/>
              <a:gd name="connsiteX7" fmla="*/ 0 w 4270375"/>
              <a:gd name="connsiteY7" fmla="*/ 704620 h 1920875"/>
              <a:gd name="connsiteX8" fmla="*/ 403712 w 4270375"/>
              <a:gd name="connsiteY8" fmla="*/ 0 h 19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70375" h="1920875">
                <a:moveTo>
                  <a:pt x="403712" y="0"/>
                </a:moveTo>
                <a:cubicBezTo>
                  <a:pt x="403712" y="0"/>
                  <a:pt x="403712" y="0"/>
                  <a:pt x="1215622" y="4488"/>
                </a:cubicBezTo>
                <a:cubicBezTo>
                  <a:pt x="1417478" y="323138"/>
                  <a:pt x="1776333" y="520611"/>
                  <a:pt x="2157616" y="520611"/>
                </a:cubicBezTo>
                <a:cubicBezTo>
                  <a:pt x="2511985" y="520611"/>
                  <a:pt x="2848412" y="350066"/>
                  <a:pt x="3054754" y="62832"/>
                </a:cubicBezTo>
                <a:lnTo>
                  <a:pt x="3462951" y="776429"/>
                </a:lnTo>
                <a:cubicBezTo>
                  <a:pt x="3462951" y="776429"/>
                  <a:pt x="3462951" y="776429"/>
                  <a:pt x="4270375" y="771941"/>
                </a:cubicBezTo>
                <a:cubicBezTo>
                  <a:pt x="3808349" y="1485537"/>
                  <a:pt x="3009897" y="1920875"/>
                  <a:pt x="2157616" y="1920875"/>
                </a:cubicBezTo>
                <a:cubicBezTo>
                  <a:pt x="1278421" y="1920875"/>
                  <a:pt x="457540" y="1458609"/>
                  <a:pt x="0" y="704620"/>
                </a:cubicBezTo>
                <a:cubicBezTo>
                  <a:pt x="0" y="704620"/>
                  <a:pt x="0" y="704620"/>
                  <a:pt x="40371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66B2187-BADA-5149-BD27-547EB3CB97C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76725" y="919164"/>
            <a:ext cx="2395538" cy="3735387"/>
          </a:xfrm>
          <a:custGeom>
            <a:avLst/>
            <a:gdLst>
              <a:gd name="connsiteX0" fmla="*/ 4486 w 2395538"/>
              <a:gd name="connsiteY0" fmla="*/ 0 h 3735387"/>
              <a:gd name="connsiteX1" fmla="*/ 2395538 w 2395538"/>
              <a:gd name="connsiteY1" fmla="*/ 2514203 h 3735387"/>
              <a:gd name="connsiteX2" fmla="*/ 2081516 w 2395538"/>
              <a:gd name="connsiteY2" fmla="*/ 3730897 h 3735387"/>
              <a:gd name="connsiteX3" fmla="*/ 1269546 w 2395538"/>
              <a:gd name="connsiteY3" fmla="*/ 3735387 h 3735387"/>
              <a:gd name="connsiteX4" fmla="*/ 870289 w 2395538"/>
              <a:gd name="connsiteY4" fmla="*/ 3030512 h 3735387"/>
              <a:gd name="connsiteX5" fmla="*/ 995898 w 2395538"/>
              <a:gd name="connsiteY5" fmla="*/ 2514203 h 3735387"/>
              <a:gd name="connsiteX6" fmla="*/ 0 w 2395538"/>
              <a:gd name="connsiteY6" fmla="*/ 1405260 h 3735387"/>
              <a:gd name="connsiteX7" fmla="*/ 412715 w 2395538"/>
              <a:gd name="connsiteY7" fmla="*/ 695896 h 3735387"/>
              <a:gd name="connsiteX8" fmla="*/ 4486 w 2395538"/>
              <a:gd name="connsiteY8" fmla="*/ 0 h 373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5538" h="3735387">
                <a:moveTo>
                  <a:pt x="4486" y="0"/>
                </a:moveTo>
                <a:cubicBezTo>
                  <a:pt x="1332350" y="62855"/>
                  <a:pt x="2395538" y="1167309"/>
                  <a:pt x="2395538" y="2514203"/>
                </a:cubicBezTo>
                <a:cubicBezTo>
                  <a:pt x="2395538" y="2940719"/>
                  <a:pt x="2287873" y="3358257"/>
                  <a:pt x="2081516" y="3730897"/>
                </a:cubicBezTo>
                <a:lnTo>
                  <a:pt x="1269546" y="3735387"/>
                </a:lnTo>
                <a:cubicBezTo>
                  <a:pt x="1269546" y="3735387"/>
                  <a:pt x="1269546" y="3735387"/>
                  <a:pt x="870289" y="3030512"/>
                </a:cubicBezTo>
                <a:cubicBezTo>
                  <a:pt x="951038" y="2868885"/>
                  <a:pt x="995898" y="2693789"/>
                  <a:pt x="995898" y="2514203"/>
                </a:cubicBezTo>
                <a:cubicBezTo>
                  <a:pt x="995898" y="1939528"/>
                  <a:pt x="556267" y="1463625"/>
                  <a:pt x="0" y="1405260"/>
                </a:cubicBezTo>
                <a:cubicBezTo>
                  <a:pt x="0" y="1405260"/>
                  <a:pt x="0" y="1405260"/>
                  <a:pt x="412715" y="695896"/>
                </a:cubicBezTo>
                <a:cubicBezTo>
                  <a:pt x="412715" y="695896"/>
                  <a:pt x="412715" y="695896"/>
                  <a:pt x="448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BE24973-2B2E-AF4C-A60D-90AF19717C8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643063" y="914401"/>
            <a:ext cx="2879725" cy="3667125"/>
          </a:xfrm>
          <a:custGeom>
            <a:avLst/>
            <a:gdLst>
              <a:gd name="connsiteX0" fmla="*/ 2467054 w 2879725"/>
              <a:gd name="connsiteY0" fmla="*/ 0 h 3667125"/>
              <a:gd name="connsiteX1" fmla="*/ 2879725 w 2879725"/>
              <a:gd name="connsiteY1" fmla="*/ 700210 h 3667125"/>
              <a:gd name="connsiteX2" fmla="*/ 2467054 w 2879725"/>
              <a:gd name="connsiteY2" fmla="*/ 1404909 h 3667125"/>
              <a:gd name="connsiteX3" fmla="*/ 1399493 w 2879725"/>
              <a:gd name="connsiteY3" fmla="*/ 2518063 h 3667125"/>
              <a:gd name="connsiteX4" fmla="*/ 1493689 w 2879725"/>
              <a:gd name="connsiteY4" fmla="*/ 2971404 h 3667125"/>
              <a:gd name="connsiteX5" fmla="*/ 677319 w 2879725"/>
              <a:gd name="connsiteY5" fmla="*/ 2962427 h 3667125"/>
              <a:gd name="connsiteX6" fmla="*/ 278104 w 2879725"/>
              <a:gd name="connsiteY6" fmla="*/ 3667125 h 3667125"/>
              <a:gd name="connsiteX7" fmla="*/ 0 w 2879725"/>
              <a:gd name="connsiteY7" fmla="*/ 2518063 h 3667125"/>
              <a:gd name="connsiteX8" fmla="*/ 2467054 w 2879725"/>
              <a:gd name="connsiteY8" fmla="*/ 0 h 366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79725" h="3667125">
                <a:moveTo>
                  <a:pt x="2467054" y="0"/>
                </a:moveTo>
                <a:cubicBezTo>
                  <a:pt x="2467054" y="0"/>
                  <a:pt x="2467054" y="0"/>
                  <a:pt x="2879725" y="700210"/>
                </a:cubicBezTo>
                <a:lnTo>
                  <a:pt x="2467054" y="1404909"/>
                </a:lnTo>
                <a:cubicBezTo>
                  <a:pt x="1874961" y="1427351"/>
                  <a:pt x="1399493" y="1921089"/>
                  <a:pt x="1399493" y="2518063"/>
                </a:cubicBezTo>
                <a:cubicBezTo>
                  <a:pt x="1399493" y="2675161"/>
                  <a:pt x="1430892" y="2827771"/>
                  <a:pt x="1493689" y="2971404"/>
                </a:cubicBezTo>
                <a:cubicBezTo>
                  <a:pt x="1493689" y="2971404"/>
                  <a:pt x="1493689" y="2971404"/>
                  <a:pt x="677319" y="2962427"/>
                </a:cubicBezTo>
                <a:cubicBezTo>
                  <a:pt x="677319" y="2962427"/>
                  <a:pt x="677319" y="2962427"/>
                  <a:pt x="278104" y="3667125"/>
                </a:cubicBezTo>
                <a:cubicBezTo>
                  <a:pt x="94197" y="3312532"/>
                  <a:pt x="0" y="2917541"/>
                  <a:pt x="0" y="2518063"/>
                </a:cubicBezTo>
                <a:cubicBezTo>
                  <a:pt x="0" y="1144574"/>
                  <a:pt x="1103446" y="26931"/>
                  <a:pt x="24670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D1E7181C-0BAA-1A48-9E64-CA23669B48E0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AAADE7AA-2E4D-3544-B21C-920E8A29B99D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515573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F1C87FF-6B27-FE4A-A9E4-D6A3BA50427F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065976" y="3859213"/>
            <a:ext cx="4160199" cy="2081212"/>
          </a:xfrm>
          <a:custGeom>
            <a:avLst/>
            <a:gdLst>
              <a:gd name="connsiteX0" fmla="*/ 720259 w 4160199"/>
              <a:gd name="connsiteY0" fmla="*/ 0 h 2081212"/>
              <a:gd name="connsiteX1" fmla="*/ 1273917 w 4160199"/>
              <a:gd name="connsiteY1" fmla="*/ 254471 h 2081212"/>
              <a:gd name="connsiteX2" fmla="*/ 2077175 w 4160199"/>
              <a:gd name="connsiteY2" fmla="*/ 636179 h 2081212"/>
              <a:gd name="connsiteX3" fmla="*/ 2258702 w 4160199"/>
              <a:gd name="connsiteY3" fmla="*/ 622546 h 2081212"/>
              <a:gd name="connsiteX4" fmla="*/ 2875894 w 4160199"/>
              <a:gd name="connsiteY4" fmla="*/ 268104 h 2081212"/>
              <a:gd name="connsiteX5" fmla="*/ 3438629 w 4160199"/>
              <a:gd name="connsiteY5" fmla="*/ 1013341 h 2081212"/>
              <a:gd name="connsiteX6" fmla="*/ 3738148 w 4160199"/>
              <a:gd name="connsiteY6" fmla="*/ 1067871 h 2081212"/>
              <a:gd name="connsiteX7" fmla="*/ 4160199 w 4160199"/>
              <a:gd name="connsiteY7" fmla="*/ 954268 h 2081212"/>
              <a:gd name="connsiteX8" fmla="*/ 2503764 w 4160199"/>
              <a:gd name="connsiteY8" fmla="*/ 2044859 h 2081212"/>
              <a:gd name="connsiteX9" fmla="*/ 2077175 w 4160199"/>
              <a:gd name="connsiteY9" fmla="*/ 2081212 h 2081212"/>
              <a:gd name="connsiteX10" fmla="*/ 193830 w 4160199"/>
              <a:gd name="connsiteY10" fmla="*/ 1217827 h 2081212"/>
              <a:gd name="connsiteX11" fmla="*/ 166601 w 4160199"/>
              <a:gd name="connsiteY11" fmla="*/ 1186018 h 2081212"/>
              <a:gd name="connsiteX12" fmla="*/ 3227 w 4160199"/>
              <a:gd name="connsiteY12" fmla="*/ 658899 h 2081212"/>
              <a:gd name="connsiteX13" fmla="*/ 257365 w 4160199"/>
              <a:gd name="connsiteY13" fmla="*/ 168133 h 2081212"/>
              <a:gd name="connsiteX14" fmla="*/ 720259 w 4160199"/>
              <a:gd name="connsiteY14" fmla="*/ 0 h 2081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60199" h="2081212">
                <a:moveTo>
                  <a:pt x="720259" y="0"/>
                </a:moveTo>
                <a:cubicBezTo>
                  <a:pt x="933554" y="0"/>
                  <a:pt x="1137772" y="95427"/>
                  <a:pt x="1273917" y="254471"/>
                </a:cubicBezTo>
                <a:cubicBezTo>
                  <a:pt x="1473597" y="499855"/>
                  <a:pt x="1764040" y="636179"/>
                  <a:pt x="2077175" y="636179"/>
                </a:cubicBezTo>
                <a:cubicBezTo>
                  <a:pt x="2136171" y="636179"/>
                  <a:pt x="2199706" y="631634"/>
                  <a:pt x="2258702" y="622546"/>
                </a:cubicBezTo>
                <a:cubicBezTo>
                  <a:pt x="2499225" y="577105"/>
                  <a:pt x="2721596" y="449869"/>
                  <a:pt x="2875894" y="268104"/>
                </a:cubicBezTo>
                <a:cubicBezTo>
                  <a:pt x="2903123" y="595281"/>
                  <a:pt x="3111880" y="895194"/>
                  <a:pt x="3438629" y="1013341"/>
                </a:cubicBezTo>
                <a:cubicBezTo>
                  <a:pt x="3533930" y="1049694"/>
                  <a:pt x="3638309" y="1067871"/>
                  <a:pt x="3738148" y="1067871"/>
                </a:cubicBezTo>
                <a:cubicBezTo>
                  <a:pt x="3887908" y="1067871"/>
                  <a:pt x="4033130" y="1026974"/>
                  <a:pt x="4160199" y="954268"/>
                </a:cubicBezTo>
                <a:cubicBezTo>
                  <a:pt x="3788068" y="1526828"/>
                  <a:pt x="3189029" y="1926712"/>
                  <a:pt x="2503764" y="2044859"/>
                </a:cubicBezTo>
                <a:cubicBezTo>
                  <a:pt x="2363080" y="2072124"/>
                  <a:pt x="2217858" y="2081212"/>
                  <a:pt x="2077175" y="2081212"/>
                </a:cubicBezTo>
                <a:cubicBezTo>
                  <a:pt x="1351066" y="2081212"/>
                  <a:pt x="665801" y="1767667"/>
                  <a:pt x="193830" y="1217827"/>
                </a:cubicBezTo>
                <a:cubicBezTo>
                  <a:pt x="193830" y="1217827"/>
                  <a:pt x="193830" y="1217827"/>
                  <a:pt x="166601" y="1186018"/>
                </a:cubicBezTo>
                <a:cubicBezTo>
                  <a:pt x="44071" y="1036062"/>
                  <a:pt x="-14926" y="849753"/>
                  <a:pt x="3227" y="658899"/>
                </a:cubicBezTo>
                <a:cubicBezTo>
                  <a:pt x="21380" y="463502"/>
                  <a:pt x="112143" y="290825"/>
                  <a:pt x="257365" y="168133"/>
                </a:cubicBezTo>
                <a:cubicBezTo>
                  <a:pt x="388972" y="59074"/>
                  <a:pt x="552347" y="0"/>
                  <a:pt x="72025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D959E2E-630D-5D49-BA1E-56B8142168D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54455" y="984250"/>
            <a:ext cx="2912068" cy="3589338"/>
          </a:xfrm>
          <a:custGeom>
            <a:avLst/>
            <a:gdLst>
              <a:gd name="connsiteX0" fmla="*/ 2188890 w 2912068"/>
              <a:gd name="connsiteY0" fmla="*/ 0 h 3589338"/>
              <a:gd name="connsiteX1" fmla="*/ 2901641 w 2912068"/>
              <a:gd name="connsiteY1" fmla="*/ 599738 h 3589338"/>
              <a:gd name="connsiteX2" fmla="*/ 2779066 w 2912068"/>
              <a:gd name="connsiteY2" fmla="*/ 1140410 h 3589338"/>
              <a:gd name="connsiteX3" fmla="*/ 2311465 w 2912068"/>
              <a:gd name="connsiteY3" fmla="*/ 1435735 h 3589338"/>
              <a:gd name="connsiteX4" fmla="*/ 1635032 w 2912068"/>
              <a:gd name="connsiteY4" fmla="*/ 1862821 h 3589338"/>
              <a:gd name="connsiteX5" fmla="*/ 1462519 w 2912068"/>
              <a:gd name="connsiteY5" fmla="*/ 2644297 h 3589338"/>
              <a:gd name="connsiteX6" fmla="*/ 1507917 w 2912068"/>
              <a:gd name="connsiteY6" fmla="*/ 2816949 h 3589338"/>
              <a:gd name="connsiteX7" fmla="*/ 1131112 w 2912068"/>
              <a:gd name="connsiteY7" fmla="*/ 2735167 h 3589338"/>
              <a:gd name="connsiteX8" fmla="*/ 577254 w 2912068"/>
              <a:gd name="connsiteY8" fmla="*/ 2935079 h 3589338"/>
              <a:gd name="connsiteX9" fmla="*/ 273086 w 2912068"/>
              <a:gd name="connsiteY9" fmla="*/ 3521186 h 3589338"/>
              <a:gd name="connsiteX10" fmla="*/ 268546 w 2912068"/>
              <a:gd name="connsiteY10" fmla="*/ 3589338 h 3589338"/>
              <a:gd name="connsiteX11" fmla="*/ 37016 w 2912068"/>
              <a:gd name="connsiteY11" fmla="*/ 2889644 h 3589338"/>
              <a:gd name="connsiteX12" fmla="*/ 454679 w 2912068"/>
              <a:gd name="connsiteY12" fmla="*/ 1031367 h 3589338"/>
              <a:gd name="connsiteX13" fmla="*/ 2066315 w 2912068"/>
              <a:gd name="connsiteY13" fmla="*/ 9087 h 3589338"/>
              <a:gd name="connsiteX14" fmla="*/ 2188890 w 2912068"/>
              <a:gd name="connsiteY14" fmla="*/ 0 h 358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12068" h="3589338">
                <a:moveTo>
                  <a:pt x="2188890" y="0"/>
                </a:moveTo>
                <a:cubicBezTo>
                  <a:pt x="2542996" y="0"/>
                  <a:pt x="2842624" y="249891"/>
                  <a:pt x="2901641" y="599738"/>
                </a:cubicBezTo>
                <a:cubicBezTo>
                  <a:pt x="2933420" y="790563"/>
                  <a:pt x="2892562" y="981389"/>
                  <a:pt x="2779066" y="1140410"/>
                </a:cubicBezTo>
                <a:cubicBezTo>
                  <a:pt x="2670111" y="1299431"/>
                  <a:pt x="2502137" y="1403931"/>
                  <a:pt x="2311465" y="1435735"/>
                </a:cubicBezTo>
                <a:cubicBezTo>
                  <a:pt x="2039076" y="1481170"/>
                  <a:pt x="1798465" y="1635648"/>
                  <a:pt x="1635032" y="1862821"/>
                </a:cubicBezTo>
                <a:cubicBezTo>
                  <a:pt x="1476138" y="2089994"/>
                  <a:pt x="1412581" y="2367146"/>
                  <a:pt x="1462519" y="2644297"/>
                </a:cubicBezTo>
                <a:cubicBezTo>
                  <a:pt x="1471598" y="2703362"/>
                  <a:pt x="1485218" y="2762427"/>
                  <a:pt x="1507917" y="2816949"/>
                </a:cubicBezTo>
                <a:cubicBezTo>
                  <a:pt x="1389882" y="2762427"/>
                  <a:pt x="1262767" y="2735167"/>
                  <a:pt x="1131112" y="2735167"/>
                </a:cubicBezTo>
                <a:cubicBezTo>
                  <a:pt x="931360" y="2735167"/>
                  <a:pt x="736148" y="2803319"/>
                  <a:pt x="577254" y="2935079"/>
                </a:cubicBezTo>
                <a:cubicBezTo>
                  <a:pt x="400201" y="3080470"/>
                  <a:pt x="291246" y="3289469"/>
                  <a:pt x="273086" y="3521186"/>
                </a:cubicBezTo>
                <a:cubicBezTo>
                  <a:pt x="268546" y="3543903"/>
                  <a:pt x="268546" y="3566621"/>
                  <a:pt x="268546" y="3589338"/>
                </a:cubicBezTo>
                <a:cubicBezTo>
                  <a:pt x="159591" y="3371252"/>
                  <a:pt x="77874" y="3134992"/>
                  <a:pt x="37016" y="2889644"/>
                </a:cubicBezTo>
                <a:cubicBezTo>
                  <a:pt x="-76480" y="2235385"/>
                  <a:pt x="73334" y="1572039"/>
                  <a:pt x="454679" y="1031367"/>
                </a:cubicBezTo>
                <a:cubicBezTo>
                  <a:pt x="840564" y="486151"/>
                  <a:pt x="1412581" y="122674"/>
                  <a:pt x="2066315" y="9087"/>
                </a:cubicBezTo>
                <a:cubicBezTo>
                  <a:pt x="2107173" y="4544"/>
                  <a:pt x="2148031" y="0"/>
                  <a:pt x="21888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4A722B46-7B70-F941-8B02-52EC458EBEC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283075" y="962026"/>
            <a:ext cx="2351630" cy="3819525"/>
          </a:xfrm>
          <a:custGeom>
            <a:avLst/>
            <a:gdLst>
              <a:gd name="connsiteX0" fmla="*/ 0 w 2351630"/>
              <a:gd name="connsiteY0" fmla="*/ 0 h 3819525"/>
              <a:gd name="connsiteX1" fmla="*/ 2314974 w 2351630"/>
              <a:gd name="connsiteY1" fmla="*/ 2061908 h 3819525"/>
              <a:gd name="connsiteX2" fmla="*/ 2215112 w 2351630"/>
              <a:gd name="connsiteY2" fmla="*/ 3306319 h 3819525"/>
              <a:gd name="connsiteX3" fmla="*/ 2196955 w 2351630"/>
              <a:gd name="connsiteY3" fmla="*/ 3347194 h 3819525"/>
              <a:gd name="connsiteX4" fmla="*/ 1520620 w 2351630"/>
              <a:gd name="connsiteY4" fmla="*/ 3819525 h 3819525"/>
              <a:gd name="connsiteX5" fmla="*/ 1270966 w 2351630"/>
              <a:gd name="connsiteY5" fmla="*/ 3778650 h 3819525"/>
              <a:gd name="connsiteX6" fmla="*/ 839745 w 2351630"/>
              <a:gd name="connsiteY6" fmla="*/ 2852154 h 3819525"/>
              <a:gd name="connsiteX7" fmla="*/ 889676 w 2351630"/>
              <a:gd name="connsiteY7" fmla="*/ 2311698 h 3819525"/>
              <a:gd name="connsiteX8" fmla="*/ 49931 w 2351630"/>
              <a:gd name="connsiteY8" fmla="*/ 1457869 h 3819525"/>
              <a:gd name="connsiteX9" fmla="*/ 267811 w 2351630"/>
              <a:gd name="connsiteY9" fmla="*/ 1244411 h 3819525"/>
              <a:gd name="connsiteX10" fmla="*/ 413064 w 2351630"/>
              <a:gd name="connsiteY10" fmla="*/ 599498 h 3819525"/>
              <a:gd name="connsiteX11" fmla="*/ 0 w 2351630"/>
              <a:gd name="connsiteY11" fmla="*/ 0 h 381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51630" h="3819525">
                <a:moveTo>
                  <a:pt x="0" y="0"/>
                </a:moveTo>
                <a:cubicBezTo>
                  <a:pt x="1152948" y="63583"/>
                  <a:pt x="2115250" y="912871"/>
                  <a:pt x="2314974" y="2061908"/>
                </a:cubicBezTo>
                <a:cubicBezTo>
                  <a:pt x="2387600" y="2479739"/>
                  <a:pt x="2351287" y="2911196"/>
                  <a:pt x="2215112" y="3306319"/>
                </a:cubicBezTo>
                <a:cubicBezTo>
                  <a:pt x="2215112" y="3306319"/>
                  <a:pt x="2215112" y="3306319"/>
                  <a:pt x="2196955" y="3347194"/>
                </a:cubicBezTo>
                <a:cubicBezTo>
                  <a:pt x="2092555" y="3633318"/>
                  <a:pt x="1820205" y="3819525"/>
                  <a:pt x="1520620" y="3819525"/>
                </a:cubicBezTo>
                <a:cubicBezTo>
                  <a:pt x="1434376" y="3819525"/>
                  <a:pt x="1352671" y="3805900"/>
                  <a:pt x="1270966" y="3778650"/>
                </a:cubicBezTo>
                <a:cubicBezTo>
                  <a:pt x="898755" y="3637859"/>
                  <a:pt x="708110" y="3224569"/>
                  <a:pt x="839745" y="2852154"/>
                </a:cubicBezTo>
                <a:cubicBezTo>
                  <a:pt x="907833" y="2679572"/>
                  <a:pt x="921450" y="2493364"/>
                  <a:pt x="889676" y="2311698"/>
                </a:cubicBezTo>
                <a:cubicBezTo>
                  <a:pt x="817050" y="1871159"/>
                  <a:pt x="476612" y="1535077"/>
                  <a:pt x="49931" y="1457869"/>
                </a:cubicBezTo>
                <a:cubicBezTo>
                  <a:pt x="131636" y="1403369"/>
                  <a:pt x="208802" y="1330703"/>
                  <a:pt x="267811" y="1244411"/>
                </a:cubicBezTo>
                <a:cubicBezTo>
                  <a:pt x="399447" y="1053662"/>
                  <a:pt x="453917" y="826580"/>
                  <a:pt x="413064" y="599498"/>
                </a:cubicBezTo>
                <a:cubicBezTo>
                  <a:pt x="367672" y="340624"/>
                  <a:pt x="213341" y="127166"/>
                  <a:pt x="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endParaRPr lang="en-US" noProof="0">
              <a:sym typeface="Arial" panose="020B0604020202020204" pitchFamily="34" charset="0"/>
            </a:endParaRPr>
          </a:p>
        </p:txBody>
      </p:sp>
      <p:sp>
        <p:nvSpPr>
          <p:cNvPr id="5" name="Date Placeholder 2">
            <a:extLst>
              <a:ext uri="{FF2B5EF4-FFF2-40B4-BE49-F238E27FC236}">
                <a16:creationId xmlns:a16="http://schemas.microsoft.com/office/drawing/2014/main" id="{C366D04C-BE90-6F4A-A48C-7C08A76AE4A1}"/>
              </a:ext>
            </a:extLst>
          </p:cNvPr>
          <p:cNvSpPr>
            <a:spLocks noGrp="1"/>
          </p:cNvSpPr>
          <p:nvPr>
            <p:ph type="dt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C55A0E0D-8BEA-B64B-9499-A07402DA5833}"/>
              </a:ext>
            </a:extLst>
          </p:cNvPr>
          <p:cNvSpPr>
            <a:spLocks noGrp="1"/>
          </p:cNvSpPr>
          <p:nvPr>
            <p:ph type="ftr" idx="2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32932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14" Type="http://schemas.openxmlformats.org/officeDocument/2006/relationships/slideLayout" Target="../slideLayouts/slideLayout114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theme" Target="../theme/theme1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8;p1">
            <a:extLst>
              <a:ext uri="{FF2B5EF4-FFF2-40B4-BE49-F238E27FC236}">
                <a16:creationId xmlns:a16="http://schemas.microsoft.com/office/drawing/2014/main" id="{6477E42C-1BAE-D84B-94F8-8DE06F431FF3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buSzPts val="1400"/>
              <a:buFont typeface="Arial" panose="020B0604020202020204" pitchFamily="34" charset="0"/>
              <a:buNone/>
              <a:defRPr sz="1200">
                <a:solidFill>
                  <a:srgbClr val="898989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29" name="Google Shape;9;p1">
            <a:extLst>
              <a:ext uri="{FF2B5EF4-FFF2-40B4-BE49-F238E27FC236}">
                <a16:creationId xmlns:a16="http://schemas.microsoft.com/office/drawing/2014/main" id="{2B058A52-B7F1-EE49-AABC-732C679FE09A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buSzPts val="1400"/>
              <a:buFont typeface="Arial" panose="020B0604020202020204" pitchFamily="34" charset="0"/>
              <a:buNone/>
              <a:defRPr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30" name="Google Shape;10;p1">
            <a:extLst>
              <a:ext uri="{FF2B5EF4-FFF2-40B4-BE49-F238E27FC236}">
                <a16:creationId xmlns:a16="http://schemas.microsoft.com/office/drawing/2014/main" id="{8BA4238D-4FB4-4C41-8685-32B19C8BC3E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>
                <a:srgbClr val="898989"/>
              </a:buClr>
              <a:buSzPts val="1200"/>
              <a:buFont typeface="Calibri" panose="020F0502020204030204" pitchFamily="34" charset="0"/>
              <a:buNone/>
              <a:defRPr sz="1200">
                <a:solidFill>
                  <a:srgbClr val="898989"/>
                </a:solidFill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defRPr>
            </a:lvl1pPr>
          </a:lstStyle>
          <a:p>
            <a:pPr>
              <a:defRPr/>
            </a:pPr>
            <a:fld id="{1E84C953-BD69-E144-9760-608D0B7742C7}" type="slidenum">
              <a:rPr lang="en-US" altLang="en-US"/>
              <a:pPr>
                <a:defRPr/>
              </a:pPr>
              <a:t>‹nº›</a:t>
            </a:fld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48" r:id="rId1"/>
    <p:sldLayoutId id="2147484292" r:id="rId2"/>
    <p:sldLayoutId id="2147484293" r:id="rId3"/>
    <p:sldLayoutId id="2147484294" r:id="rId4"/>
    <p:sldLayoutId id="2147484295" r:id="rId5"/>
    <p:sldLayoutId id="2147484296" r:id="rId6"/>
    <p:sldLayoutId id="2147484297" r:id="rId7"/>
    <p:sldLayoutId id="2147484298" r:id="rId8"/>
    <p:sldLayoutId id="2147484299" r:id="rId9"/>
    <p:sldLayoutId id="2147484300" r:id="rId10"/>
    <p:sldLayoutId id="2147484301" r:id="rId11"/>
    <p:sldLayoutId id="2147484302" r:id="rId12"/>
    <p:sldLayoutId id="2147484303" r:id="rId13"/>
    <p:sldLayoutId id="2147484304" r:id="rId14"/>
    <p:sldLayoutId id="2147484305" r:id="rId15"/>
    <p:sldLayoutId id="2147484192" r:id="rId16"/>
    <p:sldLayoutId id="2147484279" r:id="rId17"/>
    <p:sldLayoutId id="2147484280" r:id="rId18"/>
    <p:sldLayoutId id="2147484281" r:id="rId19"/>
    <p:sldLayoutId id="2147484282" r:id="rId20"/>
    <p:sldLayoutId id="2147484283" r:id="rId21"/>
    <p:sldLayoutId id="2147484284" r:id="rId22"/>
    <p:sldLayoutId id="2147484285" r:id="rId23"/>
    <p:sldLayoutId id="2147484286" r:id="rId24"/>
    <p:sldLayoutId id="2147484287" r:id="rId25"/>
    <p:sldLayoutId id="2147484288" r:id="rId26"/>
    <p:sldLayoutId id="2147484289" r:id="rId27"/>
    <p:sldLayoutId id="2147484290" r:id="rId28"/>
    <p:sldLayoutId id="2147484291" r:id="rId29"/>
    <p:sldLayoutId id="2147484199" r:id="rId30"/>
    <p:sldLayoutId id="2147484200" r:id="rId31"/>
    <p:sldLayoutId id="2147484201" r:id="rId32"/>
    <p:sldLayoutId id="2147484202" r:id="rId33"/>
    <p:sldLayoutId id="2147484203" r:id="rId34"/>
    <p:sldLayoutId id="2147484196" r:id="rId35"/>
    <p:sldLayoutId id="2147484197" r:id="rId36"/>
    <p:sldLayoutId id="2147484198" r:id="rId37"/>
    <p:sldLayoutId id="2147484204" r:id="rId38"/>
    <p:sldLayoutId id="2147484249" r:id="rId39"/>
    <p:sldLayoutId id="2147484250" r:id="rId40"/>
    <p:sldLayoutId id="2147484251" r:id="rId41"/>
    <p:sldLayoutId id="2147484252" r:id="rId42"/>
    <p:sldLayoutId id="2147484253" r:id="rId43"/>
    <p:sldLayoutId id="2147484254" r:id="rId44"/>
    <p:sldLayoutId id="2147484255" r:id="rId45"/>
    <p:sldLayoutId id="2147484256" r:id="rId46"/>
    <p:sldLayoutId id="2147484257" r:id="rId47"/>
    <p:sldLayoutId id="2147484258" r:id="rId48"/>
    <p:sldLayoutId id="2147484259" r:id="rId49"/>
    <p:sldLayoutId id="2147484260" r:id="rId50"/>
    <p:sldLayoutId id="2147484193" r:id="rId51"/>
    <p:sldLayoutId id="2147484194" r:id="rId52"/>
    <p:sldLayoutId id="2147484195" r:id="rId53"/>
    <p:sldLayoutId id="2147484205" r:id="rId54"/>
    <p:sldLayoutId id="2147484206" r:id="rId55"/>
    <p:sldLayoutId id="2147484207" r:id="rId56"/>
    <p:sldLayoutId id="2147484208" r:id="rId57"/>
    <p:sldLayoutId id="2147484209" r:id="rId58"/>
    <p:sldLayoutId id="2147484210" r:id="rId59"/>
    <p:sldLayoutId id="2147484211" r:id="rId60"/>
    <p:sldLayoutId id="2147484212" r:id="rId61"/>
    <p:sldLayoutId id="2147484213" r:id="rId62"/>
    <p:sldLayoutId id="2147484214" r:id="rId63"/>
    <p:sldLayoutId id="2147484215" r:id="rId64"/>
    <p:sldLayoutId id="2147484216" r:id="rId65"/>
    <p:sldLayoutId id="2147484217" r:id="rId66"/>
    <p:sldLayoutId id="2147484218" r:id="rId67"/>
    <p:sldLayoutId id="2147484219" r:id="rId68"/>
    <p:sldLayoutId id="2147484220" r:id="rId69"/>
    <p:sldLayoutId id="2147484221" r:id="rId70"/>
    <p:sldLayoutId id="2147484222" r:id="rId71"/>
    <p:sldLayoutId id="2147484223" r:id="rId72"/>
    <p:sldLayoutId id="2147484224" r:id="rId73"/>
    <p:sldLayoutId id="2147484225" r:id="rId74"/>
    <p:sldLayoutId id="2147484226" r:id="rId75"/>
    <p:sldLayoutId id="2147484227" r:id="rId76"/>
    <p:sldLayoutId id="2147484228" r:id="rId77"/>
    <p:sldLayoutId id="2147484229" r:id="rId78"/>
    <p:sldLayoutId id="2147484230" r:id="rId79"/>
    <p:sldLayoutId id="2147484231" r:id="rId80"/>
    <p:sldLayoutId id="2147484232" r:id="rId81"/>
    <p:sldLayoutId id="2147484233" r:id="rId82"/>
    <p:sldLayoutId id="2147484234" r:id="rId83"/>
    <p:sldLayoutId id="2147484235" r:id="rId84"/>
    <p:sldLayoutId id="2147484236" r:id="rId85"/>
    <p:sldLayoutId id="2147484237" r:id="rId86"/>
    <p:sldLayoutId id="2147484238" r:id="rId87"/>
    <p:sldLayoutId id="2147484239" r:id="rId88"/>
    <p:sldLayoutId id="2147484240" r:id="rId89"/>
    <p:sldLayoutId id="2147484241" r:id="rId90"/>
    <p:sldLayoutId id="2147484242" r:id="rId91"/>
    <p:sldLayoutId id="2147484243" r:id="rId92"/>
    <p:sldLayoutId id="2147484244" r:id="rId93"/>
    <p:sldLayoutId id="2147484245" r:id="rId94"/>
    <p:sldLayoutId id="2147484262" r:id="rId95"/>
    <p:sldLayoutId id="2147484263" r:id="rId96"/>
    <p:sldLayoutId id="2147484264" r:id="rId97"/>
    <p:sldLayoutId id="2147484265" r:id="rId98"/>
    <p:sldLayoutId id="2147484266" r:id="rId99"/>
    <p:sldLayoutId id="2147484267" r:id="rId100"/>
    <p:sldLayoutId id="2147484268" r:id="rId101"/>
    <p:sldLayoutId id="2147484269" r:id="rId102"/>
    <p:sldLayoutId id="2147484270" r:id="rId103"/>
    <p:sldLayoutId id="2147484271" r:id="rId104"/>
    <p:sldLayoutId id="2147484272" r:id="rId105"/>
    <p:sldLayoutId id="2147484273" r:id="rId106"/>
    <p:sldLayoutId id="2147484274" r:id="rId107"/>
    <p:sldLayoutId id="2147484275" r:id="rId108"/>
    <p:sldLayoutId id="2147484276" r:id="rId109"/>
    <p:sldLayoutId id="2147484277" r:id="rId110"/>
    <p:sldLayoutId id="2147484278" r:id="rId111"/>
    <p:sldLayoutId id="2147484246" r:id="rId112"/>
    <p:sldLayoutId id="2147484247" r:id="rId113"/>
    <p:sldLayoutId id="2147484306" r:id="rId1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0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9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4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Google Shape;84;p13">
            <a:extLst>
              <a:ext uri="{FF2B5EF4-FFF2-40B4-BE49-F238E27FC236}">
                <a16:creationId xmlns:a16="http://schemas.microsoft.com/office/drawing/2014/main" id="{43DC0A9F-8F01-1B47-9952-E0A0ECA80F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695450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14340" name="Google Shape;85;p13">
            <a:extLst>
              <a:ext uri="{FF2B5EF4-FFF2-40B4-BE49-F238E27FC236}">
                <a16:creationId xmlns:a16="http://schemas.microsoft.com/office/drawing/2014/main" id="{E889AC69-FF18-6640-B744-47B2748038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6954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14341" name="Google Shape;86;p13">
            <a:extLst>
              <a:ext uri="{FF2B5EF4-FFF2-40B4-BE49-F238E27FC236}">
                <a16:creationId xmlns:a16="http://schemas.microsoft.com/office/drawing/2014/main" id="{43B1F60F-56B6-034B-BB9E-3BA09341A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6954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14342" name="Google Shape;87;p13">
            <a:extLst>
              <a:ext uri="{FF2B5EF4-FFF2-40B4-BE49-F238E27FC236}">
                <a16:creationId xmlns:a16="http://schemas.microsoft.com/office/drawing/2014/main" id="{302FAA00-55CE-2D4A-BEEF-C49E46956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4343" name="Google Shape;88;p13">
            <a:extLst>
              <a:ext uri="{FF2B5EF4-FFF2-40B4-BE49-F238E27FC236}">
                <a16:creationId xmlns:a16="http://schemas.microsoft.com/office/drawing/2014/main" id="{8F6E861C-CB9A-4A4C-B3AF-6E61041E3D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4344" name="Google Shape;89;p13">
            <a:extLst>
              <a:ext uri="{FF2B5EF4-FFF2-40B4-BE49-F238E27FC236}">
                <a16:creationId xmlns:a16="http://schemas.microsoft.com/office/drawing/2014/main" id="{DAE18153-7C09-394C-BF13-EC86BD40B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93;p13">
            <a:extLst>
              <a:ext uri="{FF2B5EF4-FFF2-40B4-BE49-F238E27FC236}">
                <a16:creationId xmlns:a16="http://schemas.microsoft.com/office/drawing/2014/main" id="{1DE3A425-A81D-0944-9332-74F1EA56F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027363"/>
            <a:ext cx="887412" cy="893762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endParaRPr lang="en-US" altLang="en-US" sz="180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94;p13">
            <a:extLst>
              <a:ext uri="{FF2B5EF4-FFF2-40B4-BE49-F238E27FC236}">
                <a16:creationId xmlns:a16="http://schemas.microsoft.com/office/drawing/2014/main" id="{140C1024-0A01-7F4D-858C-AA7E76F71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875" y="5081588"/>
            <a:ext cx="892175" cy="887412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endParaRPr lang="en-US" altLang="en-US" sz="180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95;p13">
            <a:extLst>
              <a:ext uri="{FF2B5EF4-FFF2-40B4-BE49-F238E27FC236}">
                <a16:creationId xmlns:a16="http://schemas.microsoft.com/office/drawing/2014/main" id="{3D72F765-0887-7749-AC1D-D122E0E7C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875" y="923925"/>
            <a:ext cx="892175" cy="89217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endParaRPr lang="en-US" altLang="en-US" sz="180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4348" name="Google Shape;96;p13">
            <a:extLst>
              <a:ext uri="{FF2B5EF4-FFF2-40B4-BE49-F238E27FC236}">
                <a16:creationId xmlns:a16="http://schemas.microsoft.com/office/drawing/2014/main" id="{0EE4DA04-87AB-B246-9A40-A1006FA97C3D}"/>
              </a:ext>
            </a:extLst>
          </p:cNvPr>
          <p:cNvSpPr>
            <a:spLocks/>
          </p:cNvSpPr>
          <p:nvPr/>
        </p:nvSpPr>
        <p:spPr bwMode="auto">
          <a:xfrm>
            <a:off x="8056563" y="1857375"/>
            <a:ext cx="322262" cy="1065213"/>
          </a:xfrm>
          <a:custGeom>
            <a:avLst/>
            <a:gdLst>
              <a:gd name="T0" fmla="*/ 2147483646 w 71"/>
              <a:gd name="T1" fmla="*/ 2147483646 h 235"/>
              <a:gd name="T2" fmla="*/ 2147483646 w 71"/>
              <a:gd name="T3" fmla="*/ 2147483646 h 235"/>
              <a:gd name="T4" fmla="*/ 2147483646 w 71"/>
              <a:gd name="T5" fmla="*/ 2147483646 h 235"/>
              <a:gd name="T6" fmla="*/ 2147483646 w 71"/>
              <a:gd name="T7" fmla="*/ 2147483646 h 235"/>
              <a:gd name="T8" fmla="*/ 2147483646 w 71"/>
              <a:gd name="T9" fmla="*/ 2147483646 h 235"/>
              <a:gd name="T10" fmla="*/ 2147483646 w 71"/>
              <a:gd name="T11" fmla="*/ 2147483646 h 235"/>
              <a:gd name="T12" fmla="*/ 2147483646 w 71"/>
              <a:gd name="T13" fmla="*/ 2147483646 h 235"/>
              <a:gd name="T14" fmla="*/ 2147483646 w 71"/>
              <a:gd name="T15" fmla="*/ 2147483646 h 2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1" h="235" extrusionOk="0">
                <a:moveTo>
                  <a:pt x="66" y="235"/>
                </a:moveTo>
                <a:cubicBezTo>
                  <a:pt x="63" y="235"/>
                  <a:pt x="61" y="233"/>
                  <a:pt x="61" y="230"/>
                </a:cubicBezTo>
                <a:cubicBezTo>
                  <a:pt x="50" y="154"/>
                  <a:pt x="30" y="79"/>
                  <a:pt x="1" y="8"/>
                </a:cubicBezTo>
                <a:cubicBezTo>
                  <a:pt x="0" y="5"/>
                  <a:pt x="1" y="2"/>
                  <a:pt x="3" y="1"/>
                </a:cubicBezTo>
                <a:cubicBezTo>
                  <a:pt x="6" y="0"/>
                  <a:pt x="9" y="2"/>
                  <a:pt x="10" y="4"/>
                </a:cubicBezTo>
                <a:cubicBezTo>
                  <a:pt x="40" y="76"/>
                  <a:pt x="60" y="152"/>
                  <a:pt x="70" y="229"/>
                </a:cubicBezTo>
                <a:cubicBezTo>
                  <a:pt x="71" y="232"/>
                  <a:pt x="69" y="234"/>
                  <a:pt x="66" y="235"/>
                </a:cubicBezTo>
                <a:cubicBezTo>
                  <a:pt x="66" y="235"/>
                  <a:pt x="66" y="235"/>
                  <a:pt x="66" y="23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349" name="Google Shape;97;p13">
            <a:extLst>
              <a:ext uri="{FF2B5EF4-FFF2-40B4-BE49-F238E27FC236}">
                <a16:creationId xmlns:a16="http://schemas.microsoft.com/office/drawing/2014/main" id="{FD63A677-3878-F94D-85B1-2C9579DCF34A}"/>
              </a:ext>
            </a:extLst>
          </p:cNvPr>
          <p:cNvSpPr>
            <a:spLocks/>
          </p:cNvSpPr>
          <p:nvPr/>
        </p:nvSpPr>
        <p:spPr bwMode="auto">
          <a:xfrm>
            <a:off x="8056563" y="4002088"/>
            <a:ext cx="322262" cy="1060450"/>
          </a:xfrm>
          <a:custGeom>
            <a:avLst/>
            <a:gdLst>
              <a:gd name="T0" fmla="*/ 2147483646 w 71"/>
              <a:gd name="T1" fmla="*/ 2147483646 h 234"/>
              <a:gd name="T2" fmla="*/ 2147483646 w 71"/>
              <a:gd name="T3" fmla="*/ 2147483646 h 234"/>
              <a:gd name="T4" fmla="*/ 2147483646 w 71"/>
              <a:gd name="T5" fmla="*/ 2147483646 h 234"/>
              <a:gd name="T6" fmla="*/ 2147483646 w 71"/>
              <a:gd name="T7" fmla="*/ 2147483646 h 234"/>
              <a:gd name="T8" fmla="*/ 2147483646 w 71"/>
              <a:gd name="T9" fmla="*/ 2147483646 h 234"/>
              <a:gd name="T10" fmla="*/ 2147483646 w 71"/>
              <a:gd name="T11" fmla="*/ 2147483646 h 234"/>
              <a:gd name="T12" fmla="*/ 2147483646 w 71"/>
              <a:gd name="T13" fmla="*/ 2147483646 h 234"/>
              <a:gd name="T14" fmla="*/ 2147483646 w 71"/>
              <a:gd name="T15" fmla="*/ 2147483646 h 2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71" h="234" extrusionOk="0">
                <a:moveTo>
                  <a:pt x="5" y="234"/>
                </a:moveTo>
                <a:cubicBezTo>
                  <a:pt x="5" y="234"/>
                  <a:pt x="4" y="234"/>
                  <a:pt x="3" y="234"/>
                </a:cubicBezTo>
                <a:cubicBezTo>
                  <a:pt x="1" y="233"/>
                  <a:pt x="0" y="230"/>
                  <a:pt x="1" y="227"/>
                </a:cubicBezTo>
                <a:cubicBezTo>
                  <a:pt x="30" y="156"/>
                  <a:pt x="50" y="81"/>
                  <a:pt x="61" y="5"/>
                </a:cubicBezTo>
                <a:cubicBezTo>
                  <a:pt x="61" y="2"/>
                  <a:pt x="63" y="0"/>
                  <a:pt x="66" y="1"/>
                </a:cubicBezTo>
                <a:cubicBezTo>
                  <a:pt x="69" y="1"/>
                  <a:pt x="71" y="3"/>
                  <a:pt x="70" y="6"/>
                </a:cubicBezTo>
                <a:cubicBezTo>
                  <a:pt x="60" y="83"/>
                  <a:pt x="40" y="159"/>
                  <a:pt x="10" y="231"/>
                </a:cubicBezTo>
                <a:cubicBezTo>
                  <a:pt x="9" y="233"/>
                  <a:pt x="7" y="234"/>
                  <a:pt x="5" y="234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350" name="Google Shape;98;p13">
            <a:extLst>
              <a:ext uri="{FF2B5EF4-FFF2-40B4-BE49-F238E27FC236}">
                <a16:creationId xmlns:a16="http://schemas.microsoft.com/office/drawing/2014/main" id="{B3A1EEAE-F6CC-4C4B-A772-C3DB0FFA2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3663" y="1027113"/>
            <a:ext cx="557212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400"/>
              <a:buFont typeface="Montserrat" panose="02000505000000020004" pitchFamily="2" charset="77"/>
              <a:buNone/>
            </a:pPr>
            <a:r>
              <a:rPr lang="en-US" altLang="en-US" sz="44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14351" name="Google Shape;99;p13">
            <a:extLst>
              <a:ext uri="{FF2B5EF4-FFF2-40B4-BE49-F238E27FC236}">
                <a16:creationId xmlns:a16="http://schemas.microsoft.com/office/drawing/2014/main" id="{C1526916-81FF-444C-B50B-64F075CB9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9600" y="3113088"/>
            <a:ext cx="676275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400"/>
              <a:buFont typeface="Montserrat" panose="02000505000000020004" pitchFamily="2" charset="77"/>
              <a:buNone/>
            </a:pPr>
            <a:r>
              <a:rPr lang="en-US" altLang="en-US" sz="44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14352" name="Google Shape;100;p13">
            <a:extLst>
              <a:ext uri="{FF2B5EF4-FFF2-40B4-BE49-F238E27FC236}">
                <a16:creationId xmlns:a16="http://schemas.microsoft.com/office/drawing/2014/main" id="{36BB9633-A43B-3443-8696-92ED90F6D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2388" y="5180013"/>
            <a:ext cx="671512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400"/>
              <a:buFont typeface="Montserrat" panose="02000505000000020004" pitchFamily="2" charset="77"/>
              <a:buNone/>
            </a:pPr>
            <a:r>
              <a:rPr lang="en-US" altLang="en-US" sz="44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AE1FCC9F-2218-BB45-93B2-76C3E68DD80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9" name="Picture Placeholder 58">
            <a:extLst>
              <a:ext uri="{FF2B5EF4-FFF2-40B4-BE49-F238E27FC236}">
                <a16:creationId xmlns:a16="http://schemas.microsoft.com/office/drawing/2014/main" id="{B7C24AB1-5E2F-C54D-806B-E8AB755EB2E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1" name="Picture Placeholder 60">
            <a:extLst>
              <a:ext uri="{FF2B5EF4-FFF2-40B4-BE49-F238E27FC236}">
                <a16:creationId xmlns:a16="http://schemas.microsoft.com/office/drawing/2014/main" id="{6E3A3D8C-7E4B-FB42-B116-EA7271BE88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3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4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4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4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4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4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4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4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4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4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4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4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9" grpId="0"/>
      <p:bldP spid="14340" grpId="0"/>
      <p:bldP spid="14341" grpId="0"/>
      <p:bldP spid="14342" grpId="0"/>
      <p:bldP spid="14343" grpId="0"/>
      <p:bldP spid="14344" grpId="0"/>
      <p:bldP spid="11" grpId="0" animBg="1"/>
      <p:bldP spid="12" grpId="0" animBg="1"/>
      <p:bldP spid="13" grpId="0" animBg="1"/>
      <p:bldP spid="14348" grpId="0" animBg="1"/>
      <p:bldP spid="14349" grpId="0" animBg="1"/>
      <p:bldP spid="14350" grpId="0"/>
      <p:bldP spid="14351" grpId="0"/>
      <p:bldP spid="1435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F7E10CE-A7DD-4A49-9990-E75125C893C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047875" y="4065588"/>
            <a:ext cx="4206875" cy="1882775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67D3E05-EAE2-B043-A2EE-BC78C6182FA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FF45AFD-0F9F-6F43-A84A-A6D7A9EF75E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638300" y="920750"/>
            <a:ext cx="2620963" cy="3660775"/>
          </a:xfrm>
          <a:solidFill>
            <a:schemeClr val="bg1">
              <a:lumMod val="85000"/>
            </a:schemeClr>
          </a:solidFill>
        </p:spPr>
      </p:sp>
      <p:sp>
        <p:nvSpPr>
          <p:cNvPr id="43013" name="Google Shape;108;p14">
            <a:extLst>
              <a:ext uri="{FF2B5EF4-FFF2-40B4-BE49-F238E27FC236}">
                <a16:creationId xmlns:a16="http://schemas.microsoft.com/office/drawing/2014/main" id="{571FD5AA-AE00-0B42-A381-327BE646C5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3014" name="Google Shape;109;p14">
            <a:extLst>
              <a:ext uri="{FF2B5EF4-FFF2-40B4-BE49-F238E27FC236}">
                <a16:creationId xmlns:a16="http://schemas.microsoft.com/office/drawing/2014/main" id="{4A230589-E7B8-2141-97A4-A54E1829B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3015" name="Google Shape;110;p14">
            <a:extLst>
              <a:ext uri="{FF2B5EF4-FFF2-40B4-BE49-F238E27FC236}">
                <a16:creationId xmlns:a16="http://schemas.microsoft.com/office/drawing/2014/main" id="{5B1327F8-4490-9D47-9AB5-6290E6065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3016" name="Google Shape;111;p14">
            <a:extLst>
              <a:ext uri="{FF2B5EF4-FFF2-40B4-BE49-F238E27FC236}">
                <a16:creationId xmlns:a16="http://schemas.microsoft.com/office/drawing/2014/main" id="{60E75BBF-72BF-D14E-A2A6-AC790D3B11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43017" name="Google Shape;112;p14">
            <a:extLst>
              <a:ext uri="{FF2B5EF4-FFF2-40B4-BE49-F238E27FC236}">
                <a16:creationId xmlns:a16="http://schemas.microsoft.com/office/drawing/2014/main" id="{F5CBF57E-3BEC-E148-AF74-79611453A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43018" name="Google Shape;113;p14">
            <a:extLst>
              <a:ext uri="{FF2B5EF4-FFF2-40B4-BE49-F238E27FC236}">
                <a16:creationId xmlns:a16="http://schemas.microsoft.com/office/drawing/2014/main" id="{AD61CF00-5B3E-924E-B8F7-616FB78B34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40ED901F-8C47-C04A-8D12-F82BCC977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207D5D40-0F37-844A-884E-2B29DA154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127B2217-98CF-6D43-95EA-455602B40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3022" name="Google Shape;118;p14">
            <a:extLst>
              <a:ext uri="{FF2B5EF4-FFF2-40B4-BE49-F238E27FC236}">
                <a16:creationId xmlns:a16="http://schemas.microsoft.com/office/drawing/2014/main" id="{08891254-78ED-864E-9AFA-36079978CF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43023" name="Google Shape;119;p14">
            <a:extLst>
              <a:ext uri="{FF2B5EF4-FFF2-40B4-BE49-F238E27FC236}">
                <a16:creationId xmlns:a16="http://schemas.microsoft.com/office/drawing/2014/main" id="{85CC063A-269C-424B-ABED-62DECB77D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43024" name="Google Shape;120;p14">
            <a:extLst>
              <a:ext uri="{FF2B5EF4-FFF2-40B4-BE49-F238E27FC236}">
                <a16:creationId xmlns:a16="http://schemas.microsoft.com/office/drawing/2014/main" id="{844D0F2C-9BE3-6842-8457-ED02675EDF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43025" name="Google Shape;121;p14">
            <a:extLst>
              <a:ext uri="{FF2B5EF4-FFF2-40B4-BE49-F238E27FC236}">
                <a16:creationId xmlns:a16="http://schemas.microsoft.com/office/drawing/2014/main" id="{AF220E02-4A6D-3D48-BAF6-5B43BA603D9E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43026" name="Google Shape;122;p14">
            <a:extLst>
              <a:ext uri="{FF2B5EF4-FFF2-40B4-BE49-F238E27FC236}">
                <a16:creationId xmlns:a16="http://schemas.microsoft.com/office/drawing/2014/main" id="{A52665EE-3341-E644-9675-5D997E49ED2F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3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3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3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3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3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3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3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3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3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3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3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3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3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3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3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3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3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3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3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3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3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3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13" grpId="0"/>
      <p:bldP spid="43014" grpId="0"/>
      <p:bldP spid="43015" grpId="0"/>
      <p:bldP spid="43016" grpId="0"/>
      <p:bldP spid="43017" grpId="0"/>
      <p:bldP spid="43018" grpId="0"/>
      <p:bldP spid="11" grpId="0" animBg="1"/>
      <p:bldP spid="12" grpId="0" animBg="1"/>
      <p:bldP spid="13" grpId="0" animBg="1"/>
      <p:bldP spid="43022" grpId="0"/>
      <p:bldP spid="43023" grpId="0"/>
      <p:bldP spid="43024" grpId="0"/>
      <p:bldP spid="43025" grpId="0" animBg="1"/>
      <p:bldP spid="43026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60D1E2FA-E17A-1A4E-B529-E225AF0A748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1F5F8D7-3296-2840-90FA-36CC664252D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A49D06D-4202-C54A-9B30-7E4903F17C2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9917494-D412-6542-8C67-1F62F42FC50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5F6D188-0540-C743-AFF1-D05BC7EC39A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3BF6093-F864-6340-B026-191E82C159C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42AA801-E0BB-0F44-875E-C9C015BD0AF9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C492167-EB39-7C4D-86F9-EED9928A9E0C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40548E8F-77F0-4215-B856-1D0FD3827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2C6BB9FA-EF78-4BFC-B890-EF8CDDD27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D800EA06-5D1D-4D97-971C-E77A91F63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9B1B5210-93DA-4E99-BEB8-1F6C7C28A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9CAB89FC-9984-4DB4-AB37-F4C6E59E4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5907BDA7-AD8B-447B-A24F-341ECBF8CC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22B22789-4F18-4A00-AB2E-BD6C843F4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8251868A-3B34-47BD-B19D-F393D475A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4B7736AF-9B08-4C91-B1D8-11CA3E28D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385FA311-9810-4DBA-A3AE-8FD253141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0B5557E3-9A9F-4BB7-8872-5B5645085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86CA4AE8-9423-414E-A635-06BAC2D8C1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9008D990-A813-4D55-8AE1-7DE6EC3AFC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E0BAE3D0-76D8-4324-AB4B-A151CCB5D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2275D45E-31F9-4741-8CF3-E30735438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FE993740-855D-4212-A40A-84BE6A292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3970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CB51049-5A52-6C44-88C0-0533EAF9BE3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18B0F4A-788C-0E44-A5B9-6E5443CE4BD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50BD568-6AE9-A748-ABFB-53E6FF84329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7791203-5EDE-0140-B197-2D1627B16CE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86AF1EC-F4C2-8347-9DB1-95BA070F54B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D407BBF-06B6-8042-B239-805F0D854337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E62B0F9-9B30-FE42-A4DF-6A605E8DAFF1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800D695-E6E4-E04A-B283-80F4338E6896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3A9E7DA2-74EC-41FE-9DA6-CAAF71828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EA53C326-1AD3-4A24-AC6A-B93B57A94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EA94955B-FF52-495E-9F83-69473F342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155ADF98-59E1-44DE-BBED-FD2605FD12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0B223A66-39D3-4E05-882F-CD9E424518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9DD713F9-F0E0-4386-A515-CABE3EEF4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E42835D5-9FF0-429D-AADC-B67458DCB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A772B682-723C-4D19-8F9F-DDDCBE6E9A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8556D53E-4E7F-434A-8096-D76ECDD65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27447394-2958-4F5F-856A-1FD981B4C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52E82BA6-B0CB-4D12-842D-A953B8FB7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6CCB6FE5-CEA9-434A-8099-56AC121CB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ADD90861-2EBD-4B51-AEB1-59779B2F4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2AE5F11C-FB9A-4C39-A548-BCDCDBA36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D2B8A798-0F7D-4812-8144-020700D23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DB892013-A93A-45A5-8B5B-569C03E5C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54679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4EC8336-2E18-7444-8ED0-59E6DC27F6E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B1C99D6-0EAD-A44C-8F85-55081E5549C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B536767-293B-3146-AC5B-97CE3ECC046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BBF1496-F5CD-0E42-A4B8-714EABADDAA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2E4BCF4-014E-944E-BAE0-F9EE5B9F603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E990417-D785-0D41-982F-9616F23C51F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8C3B87D-2774-534C-9C65-4FB119ECCE94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D97438A-B1CB-914E-B466-63DC7CA5DEC4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201C6E1D-30B5-43E5-825E-F56166664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07B051E8-5CF2-474B-B390-5BA89E5E3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5FEF8873-DEEB-4684-B703-931F7A055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43236AA6-FD02-4DF9-94DE-4653C89D1A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FF6EF625-8334-4FEE-A28A-2162C63591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B98753F6-2524-4266-A4BA-53EC77821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BBEB9944-3868-4FF5-8180-788A97A19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5100C0F5-0C6D-47AD-B30E-A23DA8A3D1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6CD24021-A98E-48E7-81CA-4A4A6FB97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C5FBACBB-956C-412A-8A11-A220DFEB9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F62D1153-5FDB-4257-AE24-C8C43CF29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6CEECEA9-5F51-4307-A144-F941F0790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E0FA6DBA-ADAD-4D81-A570-AD78C61E2A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803CAAFD-2609-4E5D-94AD-D86979BBC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DDD0F8D1-5ABF-496A-9B58-138B29065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F8F050EC-A91C-405F-B684-A8AD36093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56082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0EAEC3DB-FDD7-F24F-9752-6F093F44600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D767C14-C640-6A4C-B52D-0CEE3E539FD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A0536EC-C2D4-5F45-AA21-4C0AF2FC919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CD8D568-E3FC-FC4D-BF37-6454C831476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3BEC92A-327A-BB42-B8F2-725750CA31B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5207553-3FC4-A64E-B76E-4C4106EDC26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D089433-A096-7B46-AA81-2E5DA62FC9EB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406F5E7-E8BA-0F4D-B1D3-708D7FCF92E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4E0216E8-0D51-4384-93AE-4498CCF4D1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DCF15665-34A7-4297-825B-4EF3C7DF4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3B083C40-0771-4EE2-8C27-81833DAEE5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7E280488-0A8A-4864-90DE-4D31D7307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71238E46-BD51-4D0F-9FF1-EECECFC1C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F7B26019-3AD1-4403-B7E5-1F1504F5B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33572172-7D24-426E-B68A-89F9D50FE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38571950-BB2C-4DF2-93D5-97EC9DDEA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4D17F867-EAC4-47BD-84CD-A027E6947E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113BC923-4C7F-40A9-8104-C0983D4FE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CDBC9460-AC81-425E-8ABB-08EB6AC3A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286CC224-E396-47A7-B72D-60A8A69AD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8FE46C98-F8DB-49FA-B040-2EB88B9B9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4C9497C4-4D07-4254-AEC1-4034435B2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4ED6095B-8B3F-4867-9B65-CE9264648D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97FD357B-5D08-49A1-88E7-CCCB58ECF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4360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2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5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1AAD2C90-7BFA-F644-9D75-40BE2D576C6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7B9CF61-C90D-F846-B469-809A8C96549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FEF7308-7B20-464E-9A60-C05B0D5024E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2CDC80-90D3-5241-9494-7029E21C953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23D775B-8E06-8445-BAED-A580F555B8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3A66316-18BA-3540-8400-9A714A5A01D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D891310-C2E0-F94C-AD5D-2522B4348D6A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87435D0-7F16-214F-B755-9612EC03E60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A83C7CF2-BC0E-421E-B5EA-865C18BD2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EED892C4-5CAB-47EF-9A3C-48D23BD2A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43018D24-816A-49D7-BBC9-A06026A7D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0F1367D7-28CC-4201-8108-68D978F2F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C5EE79F3-7E0C-421C-928C-419B10AD76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DBDED63B-DB7D-48ED-9926-0ECD3607F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7388C1E7-6AD4-4889-B108-F480BD716E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C4313C10-69CC-4214-BC26-0E7AA92B7D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87DEB943-26CC-4998-A9A4-84CE91527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BD1E8ED9-1355-4BA1-BB76-6D5C0A7A3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39A72B0B-67DD-4C34-8A50-90F2A2C21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2F18D4B9-63FB-482B-B1A4-D32D09A53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2481333D-FB8F-42D5-AD29-14AFD1B12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12CE429B-91F5-49D5-9EA9-87004F81F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D06DC5B4-B1FF-4503-8B06-C976543F4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513485D8-9612-427B-A8DE-F2E25D675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1310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8C0B8A9-54EF-2745-803F-D6DFED033BC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3A9A63A-0571-084E-9781-2BFFC491E52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25AA2D0-BCC8-F740-8353-B22DA7DFF91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6A2496-A4E4-F84B-954F-5A041FC6A94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F38F9B6-C27D-5C48-ACA2-9FC54A7C218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9003F2A-0D14-9245-A08E-61DC29D09A07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3749D7C-4B01-4642-A0B9-3E8AD6C2BAF6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2A42583-B216-6E4E-878B-0AF11712F639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036D4C78-591E-489E-825B-831FB7B20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F9082B5B-9BF8-4A12-A888-0FE6D4F9F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03BF7EB9-5CD6-4C73-90EE-D4920296F0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E99B3A0C-F097-42CF-BAA8-FA17D5D0B7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CCEB8941-C4CB-42D8-AA54-CA32C24FE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3A6927AA-79D2-4B41-87EC-979334DE6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E1C3AE1F-7C68-4C48-B31C-62A8C5539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8011AD79-4A27-41B9-A938-3B4C088E3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9C530D2F-C110-4E39-8789-912658165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E6FB8FC4-C291-4445-AEC5-794051E2E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26C17A89-136D-46D1-B07E-F56AB5E11E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8F71E844-9FD6-4336-A728-FE9AD0DA5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06E4B9D2-A90C-4CCD-8FD8-AC5DC58A6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90EE230D-09E3-4665-BE8F-AC809E147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12C1E35E-44D5-4531-BBEF-7123250E7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D6B279F6-DDE9-4F76-86A6-89372D730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08600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33115F7A-AC0C-AD49-8E2C-5F40583BCCB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BB13947-176F-F24B-AAB4-85DD4CDCB55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8A737BB-A1D9-2749-9959-CCC5D7322CA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E2AEFC1-C1B8-3D44-848F-E33E836E3FE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0775334-3B6F-DE44-B9EB-F62D3A8E480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EA504A4-FF3D-CA42-91AF-4EF137C909B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F593A47-03DA-C145-A6BE-3E19E759CE9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5B0EEDA-6186-3B41-BC87-99EB43DE2084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72279445-AACB-4A9C-8A2A-38006DDD7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222AB4EF-15AC-459A-8290-67D4CCF01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A15074FB-498C-42EE-A739-82C000453A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A3418E77-2D79-41CC-A84C-0E5AE4CF6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882E4A3A-D17E-43FF-B717-19E50815EB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70FBDA5D-C457-41BB-8C7E-F9069A95C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D4942CA1-A29C-458E-A151-428BC86D2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B9D099D7-7DD3-4414-9B2E-996A9D9356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7441CFD2-20B3-4AF7-A5C1-1BFC466DD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D660FC9B-25CB-44A5-90C5-81F772DAA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D6C92BBF-CF0A-4286-B050-36509E374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14E2A98C-6E07-4042-808E-6ABA4D184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847F74CD-D065-4EB9-AF57-2DF59C35C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314587B5-44B2-4F71-9EF2-5BC2BF426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E426474F-2170-42C5-877E-C4FA1AABF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89C57234-9598-4AC9-AAD2-FFEF2B0A5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4603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D41630DE-834F-1F46-B0D7-792E1E4EE29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7B0F516-5975-3146-B496-07353FD7CEA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D7DFEA6-E76A-814E-A783-F8294564EA0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282FE81-993F-AF43-A1F8-AB1F46D980B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4FF0079-0424-FD41-91C6-0CF0DC50BBD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D715EBD-34C7-8740-9E52-4CAAEAB3218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66A5F08-EFCE-F74F-883B-2BA14A4EFB21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DEBC4C2-A86A-454E-B533-CE410076996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9ADD610F-ACB8-4133-89D5-B00D2B77F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3937ED45-7E69-41B5-B87A-14435DCB5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82D7870E-22D3-4744-A747-F33CD55CA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EE2FD4E0-824A-4584-ADD2-D9707325C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81338501-9610-4F9B-BA30-D2048C7A7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D5D4731B-1497-4DE1-9028-34EC9F7CF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0016E648-7817-46DA-A8AE-5AFD53D094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FBB0B9FB-5EA1-47A4-828F-2B6F4442F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993DAB19-246C-4AC8-AB5F-29AC7D821F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52F58EEB-3BC2-428D-9357-E038063539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10A81B30-8AE1-4643-B846-EAAED69E1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FAC07649-3D01-4DBE-9B03-F095BE014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C435DE67-70DD-46D1-97A6-759135D61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9DD4D0F7-749D-4302-8DDF-44E1A5738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CD2FA2D7-CE95-4130-9F41-97865936B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0A9E6F28-609F-4405-A43F-53A64C937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96505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92F5343-186F-104C-8990-5C8E5B49A2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37B1A2B-8FE6-7E4F-AA63-6E196D74EC6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2B6D3DD-D707-4241-B533-537A39EB10B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6C8CE86-2BD5-8C4F-B9FA-DFDE34C61CB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F1F24C1-10D7-2841-BEF4-0D2DB48F777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736C912-90BD-104E-83A7-C23231BA394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FF7FAB2-39DE-064B-BBE2-01D03B413486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ABA83B2-C313-DB4B-8172-78455E9D507B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22E7DC70-CC4B-4787-BF28-88C3A8633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32F03CB4-1354-4258-AE41-EC96AB0D02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1B3D9C27-73DE-4A4A-823B-5F2094437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9815DE49-4862-41D5-9042-6319D50C1D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CFDDAC66-0998-48B4-AACD-AC8B5E253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0C648274-B5E9-4626-9143-029737A848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0BFE085C-9B01-44D8-810D-14A242141E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371108E3-9844-4DE8-8B69-B643ABB2A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1F9E7546-E3A3-48CB-850C-84FB98CA8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92AB4EEB-66F5-447B-9F1A-944F463BA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A6C15434-101F-4C3C-9EF8-620A6202CB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0D3CC028-7F90-43FC-B14C-DD068F5D9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81A7BBFF-3FB1-4E14-8264-4A66A34C1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1F9469CB-1324-44D5-B1C8-0141BA056E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DD6DFF83-1D63-4385-BCFC-A64F30484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3B01D2C4-F819-46F9-A20E-783C33396E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52845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43D8456B-BC16-E74D-A828-3F0427EA6AE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178994E-6ECA-F648-801C-D16CFF8E28E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3FF5AE5-E4A7-D64B-B4EC-D4F4E2F3F1F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7B990D9-8CB7-1248-A875-D129121CAF9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FD64B65-3E6E-3641-889D-37AC1C77666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4ADE493-B141-FA47-848E-941AF17BA430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4706BC3-3D48-E748-969F-F9F219BCDE00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40614F5-041F-6D4D-AAA4-4943E939653D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79FEE8E3-06C0-47E5-8F2E-D253FC1D2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FCBA52FA-2224-4F9F-9C2A-AC8CB5A78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397638FC-6D90-4C13-B8B7-69A6BE735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A47360E2-A7A5-4EF5-B64C-0557EE04F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A0C4B0BB-422B-48C4-9C70-5CCF384C17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8354AE2D-EF9A-4D5C-92AF-13AEDF7581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56F47BFF-576E-4407-8F20-5C5A991C2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CED5B702-645F-42D1-8927-DFCB74E66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5C14015A-AED7-4AD9-8DAF-6EB53E4E18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1B6A9BA0-A4BA-45CC-B8E7-920E878F65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9EB92A7A-99A2-4B8E-BD9B-8FC4B6B5A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579574D0-4377-462D-8315-883E928B8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47362284-680E-49DC-907D-601D0C276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0722543E-EF4E-47FF-A8EB-72DA89289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9FBE82BE-2DE8-44AF-A245-9A2214F32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237E8042-171B-4D4E-BE3E-20DDCAEFDC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0320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F4B95B65-8A1B-C740-B59B-F1B3434621B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31950" y="930275"/>
            <a:ext cx="4068763" cy="3619500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CA040F4-E630-0B43-B870-6C82BD76B9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968500" y="2557463"/>
            <a:ext cx="4092575" cy="3378200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8822EA2-9B4F-A040-8067-815A4613495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271963" y="1265238"/>
            <a:ext cx="2360612" cy="3870325"/>
          </a:xfrm>
          <a:solidFill>
            <a:schemeClr val="bg1">
              <a:lumMod val="85000"/>
            </a:schemeClr>
          </a:solidFill>
        </p:spPr>
      </p:sp>
      <p:sp>
        <p:nvSpPr>
          <p:cNvPr id="44037" name="Google Shape;108;p14">
            <a:extLst>
              <a:ext uri="{FF2B5EF4-FFF2-40B4-BE49-F238E27FC236}">
                <a16:creationId xmlns:a16="http://schemas.microsoft.com/office/drawing/2014/main" id="{D8947EDF-C430-A348-B209-FA69DB1B49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4038" name="Google Shape;109;p14">
            <a:extLst>
              <a:ext uri="{FF2B5EF4-FFF2-40B4-BE49-F238E27FC236}">
                <a16:creationId xmlns:a16="http://schemas.microsoft.com/office/drawing/2014/main" id="{B7BA5C4D-4C86-9C40-9BA3-3627C7E59F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4039" name="Google Shape;110;p14">
            <a:extLst>
              <a:ext uri="{FF2B5EF4-FFF2-40B4-BE49-F238E27FC236}">
                <a16:creationId xmlns:a16="http://schemas.microsoft.com/office/drawing/2014/main" id="{BC6E4D02-A172-B240-BA68-A7510D026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4040" name="Google Shape;111;p14">
            <a:extLst>
              <a:ext uri="{FF2B5EF4-FFF2-40B4-BE49-F238E27FC236}">
                <a16:creationId xmlns:a16="http://schemas.microsoft.com/office/drawing/2014/main" id="{FD3F0ED1-4E36-3E43-8149-7A91092E01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44041" name="Google Shape;112;p14">
            <a:extLst>
              <a:ext uri="{FF2B5EF4-FFF2-40B4-BE49-F238E27FC236}">
                <a16:creationId xmlns:a16="http://schemas.microsoft.com/office/drawing/2014/main" id="{4F9D24CF-A8AA-6942-ABEE-49D656932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44042" name="Google Shape;113;p14">
            <a:extLst>
              <a:ext uri="{FF2B5EF4-FFF2-40B4-BE49-F238E27FC236}">
                <a16:creationId xmlns:a16="http://schemas.microsoft.com/office/drawing/2014/main" id="{F76A7FEE-96C9-8F4C-9303-1F7657499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6FBD936A-3F49-324E-BE98-6498870AE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F978E42E-C82A-D844-9706-D6F013806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A9E2D149-91D5-9248-AAB7-277351B3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4046" name="Google Shape;118;p14">
            <a:extLst>
              <a:ext uri="{FF2B5EF4-FFF2-40B4-BE49-F238E27FC236}">
                <a16:creationId xmlns:a16="http://schemas.microsoft.com/office/drawing/2014/main" id="{7293B878-4CE3-3540-8A71-B5A301743B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44047" name="Google Shape;119;p14">
            <a:extLst>
              <a:ext uri="{FF2B5EF4-FFF2-40B4-BE49-F238E27FC236}">
                <a16:creationId xmlns:a16="http://schemas.microsoft.com/office/drawing/2014/main" id="{01866BF2-B673-A847-A862-7591572A0D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44048" name="Google Shape;120;p14">
            <a:extLst>
              <a:ext uri="{FF2B5EF4-FFF2-40B4-BE49-F238E27FC236}">
                <a16:creationId xmlns:a16="http://schemas.microsoft.com/office/drawing/2014/main" id="{87F251D8-0267-CC44-B7D3-A78248AC7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44049" name="Google Shape;121;p14">
            <a:extLst>
              <a:ext uri="{FF2B5EF4-FFF2-40B4-BE49-F238E27FC236}">
                <a16:creationId xmlns:a16="http://schemas.microsoft.com/office/drawing/2014/main" id="{DE6F5DA9-9269-154E-A86E-1DC6D0147737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44050" name="Google Shape;122;p14">
            <a:extLst>
              <a:ext uri="{FF2B5EF4-FFF2-40B4-BE49-F238E27FC236}">
                <a16:creationId xmlns:a16="http://schemas.microsoft.com/office/drawing/2014/main" id="{6C844002-9A0B-8C42-A50C-5E495ED86BB0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4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4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4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4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4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4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4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4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4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4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4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40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40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4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4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4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7" grpId="0"/>
      <p:bldP spid="44038" grpId="0"/>
      <p:bldP spid="44039" grpId="0"/>
      <p:bldP spid="44040" grpId="0"/>
      <p:bldP spid="44041" grpId="0"/>
      <p:bldP spid="44042" grpId="0"/>
      <p:bldP spid="11" grpId="0" animBg="1"/>
      <p:bldP spid="12" grpId="0" animBg="1"/>
      <p:bldP spid="13" grpId="0" animBg="1"/>
      <p:bldP spid="44046" grpId="0"/>
      <p:bldP spid="44047" grpId="0"/>
      <p:bldP spid="44048" grpId="0"/>
      <p:bldP spid="44049" grpId="0" animBg="1"/>
      <p:bldP spid="44050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D46E461-0715-0841-906C-43E0881BF44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E2AA999-202F-B34C-8CB5-CB94CC96F4D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40E10C4-3D59-6247-9B08-EFA791EEB54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55C776-594C-BA46-807C-DBA1D31BD69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69D7C4A-B03A-4D45-A62D-450E4BD335A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7EA3343-F83A-2547-825C-1EE57F3F5C1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0345739-3DD0-B244-BEAD-07BB32342D6A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C500860-779C-A341-A4CB-29FFAB611B03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F0B2F307-D7DC-49BE-A309-FD04C6864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0A5043C7-A4EA-4D93-954C-A3D5F39BAE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BA7C652F-71C6-44A0-A3AC-374622787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1F2ED8BC-5928-4C45-80ED-F9570787F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4B00DB0E-8049-4269-9F2B-BFDFC94EC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A76FD913-8076-4C6B-A9C9-FA4E46B33F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BB97D090-4147-431A-97CD-AB97AC6AFE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1B2B13BB-DB37-4C79-B5C8-B138F4438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1C394AD6-8D12-4797-A6DD-70EDB8BB2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DAE3EBF9-53A3-49F3-955E-F5564150E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B772FFA5-348F-4FEF-8CD5-8BC30029A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A5653EA6-90F1-48A6-92E0-8AC408FCE1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40AA741D-BE7F-45BE-8817-5D23DF036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A796A061-9645-43E1-B58A-46C17499A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EC097C71-7235-41FB-A70F-A62C789CBA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5982C65E-AC78-469A-A6FF-3D3DF2F1A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39893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FABC3202-E289-ED4B-8E92-CBA0AB6A39F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0FCCE3A-5B64-FA48-8403-AE3A78BD35A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13E55A6-618B-1740-8C3C-DFCD1814B47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49CAFA6-4D36-A146-8E26-A8C34ECE5D2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9512354-EE02-AF43-ADC2-EFFC144E18D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344294D-11C5-5646-9478-FCE1027DA72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6AED45B-5935-6A46-AEA9-48CE8F31C860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5F2FE3C-6EC4-0848-A1BF-749BCF1B0DF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08A385AF-4298-48FD-A09D-0A134B9F4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01BF84DA-B688-4EBE-952D-AEF3EFF20A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4B4F5B1C-57A5-46DF-8CE2-17A6AF15C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1A3B04EE-DE8C-48EC-A0E2-7B7F5C017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3D9703C3-A2D4-4D09-B14C-3FDC339F3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00B16CE1-F40F-4255-99E7-1FDCBAD39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19769FFB-523D-43CD-85D0-899F1BD618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A0AF6348-E905-4A02-A3E9-7E735C968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52324D68-333D-439F-8C7D-E1E6B6F0C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30F1467C-B793-4AD9-B0C1-25006C0E8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51CF4433-F6D2-4791-A4EA-7BFCD5EBF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78261583-1FB2-42BB-A09D-D498DD6AD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5795AC35-5537-4D7D-A5C9-D77CBD7DA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846E2CE0-5A49-4C3F-AEE4-1D4C603605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C3A0E1F4-C605-4606-9E6E-93A8C35BD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DDB23A72-E46B-46CD-AC17-315F94150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3824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9B4F1B1-47E4-6C41-AD34-7AD49CC9F06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ACBB91C-7DEA-C549-90C1-9516AB83CF5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549D13D-66F1-F94F-A992-979A9FC8E33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C97924C-B3C6-8743-BA06-819D6C12CB1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B80D649-E80B-6846-87B2-56612284061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E8073EE-6642-104C-852C-49640D8CD31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8F47727-F31B-1744-A56F-9977EF65FA6D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65154C0-D193-2441-AB10-E956F16D35E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B6BB860E-36AB-473C-988E-49E15C4E10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956E62EB-CB96-4031-B812-E55A78D31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D0467AFF-4C0B-428A-A57A-7A1133735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CC38823C-F9EB-4B1E-A14D-169B3676F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A83A8E3B-C049-45E1-BC67-A0456DB47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DFA57C1F-3C04-4C33-AAF6-83CA5E44ED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74B9A327-16F6-4954-A622-6ADC26B36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670ABA31-BFA0-4882-B3B5-78CC3A9ED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5CF480B6-EC3C-441C-B80A-82166F737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3C0A0E61-09E0-460C-82EB-07578BB52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B7677CF5-E63A-4F06-922D-D2D4D0C74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88C3291E-1DFF-4F33-A361-7461F620F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F08CFFCF-B960-4934-AE57-6DB6F58BC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509DC2FA-9AD8-486A-9D03-FABA6B77B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EA3A6565-A923-42F5-A8B7-6D07B4E38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91D1C620-0A07-4A7C-A102-18FCFB2103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3811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A57A6C51-C65D-6845-9D01-B4AB470587B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193582-6BB4-AE46-B9D6-54A87BF1635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C4BBACE-3557-7145-8D28-B89EC1126B4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2" name="Google Shape;480;p31">
            <a:extLst>
              <a:ext uri="{FF2B5EF4-FFF2-40B4-BE49-F238E27FC236}">
                <a16:creationId xmlns:a16="http://schemas.microsoft.com/office/drawing/2014/main" id="{F9D528FE-C123-C141-A2FC-D6EF3126A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6313" y="4794250"/>
            <a:ext cx="11509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3 TEXTO</a:t>
            </a:r>
            <a:endParaRPr lang="en-US" altLang="en-US" dirty="0"/>
          </a:p>
        </p:txBody>
      </p:sp>
      <p:sp>
        <p:nvSpPr>
          <p:cNvPr id="23" name="Google Shape;481;p31">
            <a:extLst>
              <a:ext uri="{FF2B5EF4-FFF2-40B4-BE49-F238E27FC236}">
                <a16:creationId xmlns:a16="http://schemas.microsoft.com/office/drawing/2014/main" id="{15E72E1C-2DD3-5548-9E2A-D43C72AEE0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3635375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2 TEXTO</a:t>
            </a:r>
            <a:endParaRPr lang="en-US" altLang="en-US" dirty="0"/>
          </a:p>
        </p:txBody>
      </p:sp>
      <p:sp>
        <p:nvSpPr>
          <p:cNvPr id="24" name="Google Shape;482;p31">
            <a:extLst>
              <a:ext uri="{FF2B5EF4-FFF2-40B4-BE49-F238E27FC236}">
                <a16:creationId xmlns:a16="http://schemas.microsoft.com/office/drawing/2014/main" id="{88FC0D72-97A8-7140-8245-DC93C888C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2484438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1 TEXTO</a:t>
            </a:r>
            <a:endParaRPr lang="en-US" altLang="en-US" dirty="0"/>
          </a:p>
        </p:txBody>
      </p:sp>
      <p:sp>
        <p:nvSpPr>
          <p:cNvPr id="25" name="Google Shape;483;p31">
            <a:extLst>
              <a:ext uri="{FF2B5EF4-FFF2-40B4-BE49-F238E27FC236}">
                <a16:creationId xmlns:a16="http://schemas.microsoft.com/office/drawing/2014/main" id="{475449D1-E4DD-EB4E-BF7C-5B7F78C12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5363" y="1144588"/>
            <a:ext cx="29495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3300"/>
              <a:buFont typeface="Montserrat" panose="02000505000000020004" pitchFamily="2" charset="77"/>
              <a:buNone/>
            </a:pPr>
            <a:r>
              <a:rPr lang="en-US" altLang="en-US" sz="3300" b="1" dirty="0">
                <a:latin typeface="Montserrat" panose="02000505000000020004" pitchFamily="2" charset="77"/>
                <a:sym typeface="Montserrat" panose="02000505000000020004" pitchFamily="2" charset="77"/>
              </a:rPr>
              <a:t>SEU TEXTO AQUI</a:t>
            </a:r>
            <a:endParaRPr lang="en-US" altLang="en-US" dirty="0"/>
          </a:p>
        </p:txBody>
      </p:sp>
      <p:sp>
        <p:nvSpPr>
          <p:cNvPr id="26" name="Google Shape;484;p31">
            <a:extLst>
              <a:ext uri="{FF2B5EF4-FFF2-40B4-BE49-F238E27FC236}">
                <a16:creationId xmlns:a16="http://schemas.microsoft.com/office/drawing/2014/main" id="{479AAB5A-7FFD-D243-9D7E-4DE4E1F47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288" y="2765425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27" name="Google Shape;485;p31">
            <a:extLst>
              <a:ext uri="{FF2B5EF4-FFF2-40B4-BE49-F238E27FC236}">
                <a16:creationId xmlns:a16="http://schemas.microsoft.com/office/drawing/2014/main" id="{2724BB27-67D8-9941-BB57-D099EA19B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3917950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28" name="Google Shape;486;p31">
            <a:extLst>
              <a:ext uri="{FF2B5EF4-FFF2-40B4-BE49-F238E27FC236}">
                <a16:creationId xmlns:a16="http://schemas.microsoft.com/office/drawing/2014/main" id="{E392DA67-3369-3245-85E2-68B963422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5076825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6AA6EA5D-0E3C-244D-8EC4-5118DDC36244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747838" y="1136650"/>
            <a:ext cx="3197225" cy="2640013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2A1893-F303-AD41-85AD-F675C93992C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228975" y="2317750"/>
            <a:ext cx="2978150" cy="3392488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4AC4AE9-41B0-FE44-B581-B81CB7B7E6B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227138" y="2932113"/>
            <a:ext cx="3254375" cy="2803525"/>
          </a:xfrm>
          <a:solidFill>
            <a:schemeClr val="bg1">
              <a:lumMod val="85000"/>
            </a:schemeClr>
          </a:solidFill>
        </p:spPr>
      </p:sp>
      <p:sp>
        <p:nvSpPr>
          <p:cNvPr id="45061" name="Google Shape;480;p31">
            <a:extLst>
              <a:ext uri="{FF2B5EF4-FFF2-40B4-BE49-F238E27FC236}">
                <a16:creationId xmlns:a16="http://schemas.microsoft.com/office/drawing/2014/main" id="{94DE9626-2FF5-BD45-B60D-E230D7051C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6313" y="4794250"/>
            <a:ext cx="11509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3 TEXTO</a:t>
            </a:r>
            <a:endParaRPr lang="en-US" altLang="en-US" dirty="0"/>
          </a:p>
        </p:txBody>
      </p:sp>
      <p:sp>
        <p:nvSpPr>
          <p:cNvPr id="45062" name="Google Shape;481;p31">
            <a:extLst>
              <a:ext uri="{FF2B5EF4-FFF2-40B4-BE49-F238E27FC236}">
                <a16:creationId xmlns:a16="http://schemas.microsoft.com/office/drawing/2014/main" id="{AB3AF6FF-EB42-C84D-89F7-86DD7E5AC9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3635375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2 TEXTO</a:t>
            </a:r>
            <a:endParaRPr lang="en-US" altLang="en-US" dirty="0"/>
          </a:p>
        </p:txBody>
      </p:sp>
      <p:sp>
        <p:nvSpPr>
          <p:cNvPr id="45063" name="Google Shape;482;p31">
            <a:extLst>
              <a:ext uri="{FF2B5EF4-FFF2-40B4-BE49-F238E27FC236}">
                <a16:creationId xmlns:a16="http://schemas.microsoft.com/office/drawing/2014/main" id="{7CB27533-BA67-BB4E-9E53-A867F122B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2484438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1 TEXTO</a:t>
            </a:r>
            <a:endParaRPr lang="en-US" altLang="en-US" dirty="0"/>
          </a:p>
        </p:txBody>
      </p:sp>
      <p:sp>
        <p:nvSpPr>
          <p:cNvPr id="45064" name="Google Shape;483;p31">
            <a:extLst>
              <a:ext uri="{FF2B5EF4-FFF2-40B4-BE49-F238E27FC236}">
                <a16:creationId xmlns:a16="http://schemas.microsoft.com/office/drawing/2014/main" id="{D02F8E1A-39C8-3E42-97A5-C7CE9C907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5363" y="1144588"/>
            <a:ext cx="29495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3300"/>
              <a:buFont typeface="Montserrat" panose="02000505000000020004" pitchFamily="2" charset="77"/>
              <a:buNone/>
            </a:pPr>
            <a:r>
              <a:rPr lang="en-US" altLang="en-US" sz="3300" b="1" dirty="0">
                <a:latin typeface="Montserrat" panose="02000505000000020004" pitchFamily="2" charset="77"/>
                <a:sym typeface="Montserrat" panose="02000505000000020004" pitchFamily="2" charset="77"/>
              </a:rPr>
              <a:t>SEU TEXTO AQUI</a:t>
            </a:r>
            <a:endParaRPr lang="en-US" altLang="en-US" dirty="0"/>
          </a:p>
        </p:txBody>
      </p:sp>
      <p:sp>
        <p:nvSpPr>
          <p:cNvPr id="45065" name="Google Shape;484;p31">
            <a:extLst>
              <a:ext uri="{FF2B5EF4-FFF2-40B4-BE49-F238E27FC236}">
                <a16:creationId xmlns:a16="http://schemas.microsoft.com/office/drawing/2014/main" id="{81237B43-5690-9E4B-813E-FF3A17652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288" y="2765425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45066" name="Google Shape;485;p31">
            <a:extLst>
              <a:ext uri="{FF2B5EF4-FFF2-40B4-BE49-F238E27FC236}">
                <a16:creationId xmlns:a16="http://schemas.microsoft.com/office/drawing/2014/main" id="{9AEC6812-C724-B248-AC6F-AA4FB7A91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3917950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45067" name="Google Shape;486;p31">
            <a:extLst>
              <a:ext uri="{FF2B5EF4-FFF2-40B4-BE49-F238E27FC236}">
                <a16:creationId xmlns:a16="http://schemas.microsoft.com/office/drawing/2014/main" id="{D2E76626-24B0-9649-BFA4-516FD154E2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5076825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450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450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450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450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450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450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450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450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500" fill="hold"/>
                                            <p:tgtEl>
                                              <p:spTgt spid="450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500" fill="hold"/>
                                            <p:tgtEl>
                                              <p:spTgt spid="450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450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9" dur="500" fill="hold"/>
                                            <p:tgtEl>
                                              <p:spTgt spid="450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45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3" dur="500" fill="hold"/>
                                            <p:tgtEl>
                                              <p:spTgt spid="45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061" grpId="0"/>
          <p:bldP spid="45062" grpId="0"/>
          <p:bldP spid="45063" grpId="0"/>
          <p:bldP spid="45064" grpId="0"/>
          <p:bldP spid="45065" grpId="0"/>
          <p:bldP spid="45066" grpId="0"/>
          <p:bldP spid="4506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50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50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450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450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450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450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50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50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50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50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450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450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5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45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061" grpId="0"/>
          <p:bldP spid="45062" grpId="0"/>
          <p:bldP spid="45063" grpId="0"/>
          <p:bldP spid="45064" grpId="0"/>
          <p:bldP spid="45065" grpId="0"/>
          <p:bldP spid="45066" grpId="0"/>
          <p:bldP spid="45067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834CF77-D003-7F4A-8C75-5DD109F3766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2520B0F-6D95-324D-89E0-C483CAF32140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Google Shape;480;p31">
            <a:extLst>
              <a:ext uri="{FF2B5EF4-FFF2-40B4-BE49-F238E27FC236}">
                <a16:creationId xmlns:a16="http://schemas.microsoft.com/office/drawing/2014/main" id="{F2CD931B-E6E8-1245-ACAE-BDBB04D91F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6313" y="4794250"/>
            <a:ext cx="11509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3 TEXTO</a:t>
            </a:r>
            <a:endParaRPr lang="en-US" altLang="en-US" dirty="0"/>
          </a:p>
        </p:txBody>
      </p:sp>
      <p:sp>
        <p:nvSpPr>
          <p:cNvPr id="6" name="Google Shape;481;p31">
            <a:extLst>
              <a:ext uri="{FF2B5EF4-FFF2-40B4-BE49-F238E27FC236}">
                <a16:creationId xmlns:a16="http://schemas.microsoft.com/office/drawing/2014/main" id="{8DF8D28F-E63F-D649-A228-47BC49714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3635375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2 TEXTO</a:t>
            </a:r>
            <a:endParaRPr lang="en-US" altLang="en-US" dirty="0"/>
          </a:p>
        </p:txBody>
      </p:sp>
      <p:sp>
        <p:nvSpPr>
          <p:cNvPr id="7" name="Google Shape;482;p31">
            <a:extLst>
              <a:ext uri="{FF2B5EF4-FFF2-40B4-BE49-F238E27FC236}">
                <a16:creationId xmlns:a16="http://schemas.microsoft.com/office/drawing/2014/main" id="{77E8DEE1-BDD1-8A4A-920F-E51003D08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2484438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1 TEXTO</a:t>
            </a:r>
            <a:endParaRPr lang="en-US" altLang="en-US" dirty="0"/>
          </a:p>
        </p:txBody>
      </p:sp>
      <p:sp>
        <p:nvSpPr>
          <p:cNvPr id="8" name="Google Shape;483;p31">
            <a:extLst>
              <a:ext uri="{FF2B5EF4-FFF2-40B4-BE49-F238E27FC236}">
                <a16:creationId xmlns:a16="http://schemas.microsoft.com/office/drawing/2014/main" id="{0BC8F281-C47D-D146-AD96-2506B83D7D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5363" y="1144588"/>
            <a:ext cx="29495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3300"/>
              <a:buFont typeface="Montserrat" panose="02000505000000020004" pitchFamily="2" charset="77"/>
              <a:buNone/>
            </a:pPr>
            <a:r>
              <a:rPr lang="en-US" altLang="en-US" sz="3300" b="1" dirty="0">
                <a:latin typeface="Montserrat" panose="02000505000000020004" pitchFamily="2" charset="77"/>
                <a:sym typeface="Montserrat" panose="02000505000000020004" pitchFamily="2" charset="77"/>
              </a:rPr>
              <a:t>SEU TEXTO AQUI</a:t>
            </a:r>
            <a:endParaRPr lang="en-US" altLang="en-US" dirty="0"/>
          </a:p>
        </p:txBody>
      </p:sp>
      <p:sp>
        <p:nvSpPr>
          <p:cNvPr id="9" name="Google Shape;484;p31">
            <a:extLst>
              <a:ext uri="{FF2B5EF4-FFF2-40B4-BE49-F238E27FC236}">
                <a16:creationId xmlns:a16="http://schemas.microsoft.com/office/drawing/2014/main" id="{A2F30245-22A4-CE44-863E-7C65CA0D6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288" y="2765425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10" name="Google Shape;485;p31">
            <a:extLst>
              <a:ext uri="{FF2B5EF4-FFF2-40B4-BE49-F238E27FC236}">
                <a16:creationId xmlns:a16="http://schemas.microsoft.com/office/drawing/2014/main" id="{D45177E8-D4CF-0340-8092-AFDDA5F90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3917950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11" name="Google Shape;486;p31">
            <a:extLst>
              <a:ext uri="{FF2B5EF4-FFF2-40B4-BE49-F238E27FC236}">
                <a16:creationId xmlns:a16="http://schemas.microsoft.com/office/drawing/2014/main" id="{8E296D2C-E610-1C49-A185-EC2E096B2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5076825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DBE6960-FDBD-494A-AA96-5C24FF48B36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7316995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  <p:bldP spid="7" grpId="0"/>
          <p:bldP spid="8" grpId="0"/>
          <p:bldP spid="9" grpId="0"/>
          <p:bldP spid="10" grpId="0"/>
          <p:bldP spid="1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6" grpId="0"/>
          <p:bldP spid="7" grpId="0"/>
          <p:bldP spid="8" grpId="0"/>
          <p:bldP spid="9" grpId="0"/>
          <p:bldP spid="10" grpId="0"/>
          <p:bldP spid="11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482A1B18-644F-0E4C-BC91-FCA5340B494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49513" y="1131888"/>
            <a:ext cx="3051175" cy="3259137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E79A351-4F36-9743-8F92-E8CA4F6394C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722563" y="3519488"/>
            <a:ext cx="3497262" cy="223202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72DE75F-90C9-5B47-B417-7AA88CDAC66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212850" y="2425700"/>
            <a:ext cx="2439988" cy="3325813"/>
          </a:xfrm>
          <a:solidFill>
            <a:schemeClr val="bg1">
              <a:lumMod val="85000"/>
            </a:schemeClr>
          </a:solidFill>
        </p:spPr>
      </p:sp>
      <p:sp>
        <p:nvSpPr>
          <p:cNvPr id="47109" name="Google Shape;480;p31">
            <a:extLst>
              <a:ext uri="{FF2B5EF4-FFF2-40B4-BE49-F238E27FC236}">
                <a16:creationId xmlns:a16="http://schemas.microsoft.com/office/drawing/2014/main" id="{D34FD5BA-6154-0A45-AD39-8DC40E1E9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6313" y="4794250"/>
            <a:ext cx="11509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3 TEXTO</a:t>
            </a:r>
            <a:endParaRPr lang="en-US" altLang="en-US" dirty="0"/>
          </a:p>
        </p:txBody>
      </p:sp>
      <p:sp>
        <p:nvSpPr>
          <p:cNvPr id="47110" name="Google Shape;481;p31">
            <a:extLst>
              <a:ext uri="{FF2B5EF4-FFF2-40B4-BE49-F238E27FC236}">
                <a16:creationId xmlns:a16="http://schemas.microsoft.com/office/drawing/2014/main" id="{54AB1FC9-91B9-A64E-B9A2-7CEE58809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3635375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2 TEXTO</a:t>
            </a:r>
            <a:endParaRPr lang="en-US" altLang="en-US" dirty="0"/>
          </a:p>
        </p:txBody>
      </p:sp>
      <p:sp>
        <p:nvSpPr>
          <p:cNvPr id="47111" name="Google Shape;482;p31">
            <a:extLst>
              <a:ext uri="{FF2B5EF4-FFF2-40B4-BE49-F238E27FC236}">
                <a16:creationId xmlns:a16="http://schemas.microsoft.com/office/drawing/2014/main" id="{1CB9F74A-08E9-FC41-BF8E-3C9A529E5F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2484438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1 TEXTO</a:t>
            </a:r>
            <a:endParaRPr lang="en-US" altLang="en-US" dirty="0"/>
          </a:p>
        </p:txBody>
      </p:sp>
      <p:sp>
        <p:nvSpPr>
          <p:cNvPr id="47112" name="Google Shape;483;p31">
            <a:extLst>
              <a:ext uri="{FF2B5EF4-FFF2-40B4-BE49-F238E27FC236}">
                <a16:creationId xmlns:a16="http://schemas.microsoft.com/office/drawing/2014/main" id="{BDE7264F-CCD1-7A4C-A8CE-F152411434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5363" y="1144588"/>
            <a:ext cx="29495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3300"/>
              <a:buFont typeface="Montserrat" panose="02000505000000020004" pitchFamily="2" charset="77"/>
              <a:buNone/>
            </a:pPr>
            <a:r>
              <a:rPr lang="en-US" altLang="en-US" sz="3300" b="1" dirty="0">
                <a:latin typeface="Montserrat" panose="02000505000000020004" pitchFamily="2" charset="77"/>
                <a:sym typeface="Montserrat" panose="02000505000000020004" pitchFamily="2" charset="77"/>
              </a:rPr>
              <a:t>SEU TEXTO AQUI</a:t>
            </a:r>
            <a:endParaRPr lang="en-US" altLang="en-US" dirty="0"/>
          </a:p>
        </p:txBody>
      </p:sp>
      <p:sp>
        <p:nvSpPr>
          <p:cNvPr id="47113" name="Google Shape;484;p31">
            <a:extLst>
              <a:ext uri="{FF2B5EF4-FFF2-40B4-BE49-F238E27FC236}">
                <a16:creationId xmlns:a16="http://schemas.microsoft.com/office/drawing/2014/main" id="{71FE5ED1-B8C2-D246-BD41-0DD3F50DF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288" y="2765425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47114" name="Google Shape;485;p31">
            <a:extLst>
              <a:ext uri="{FF2B5EF4-FFF2-40B4-BE49-F238E27FC236}">
                <a16:creationId xmlns:a16="http://schemas.microsoft.com/office/drawing/2014/main" id="{CF07E530-BA2B-564C-B456-17F020B07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3917950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47115" name="Google Shape;486;p31">
            <a:extLst>
              <a:ext uri="{FF2B5EF4-FFF2-40B4-BE49-F238E27FC236}">
                <a16:creationId xmlns:a16="http://schemas.microsoft.com/office/drawing/2014/main" id="{48656FBF-AE6B-7E46-94C1-7F25CCFD4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5076825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47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47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47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47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47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47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47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47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500" fill="hold"/>
                                            <p:tgtEl>
                                              <p:spTgt spid="47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500" fill="hold"/>
                                            <p:tgtEl>
                                              <p:spTgt spid="47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47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9" dur="500" fill="hold"/>
                                            <p:tgtEl>
                                              <p:spTgt spid="47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47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3" dur="500" fill="hold"/>
                                            <p:tgtEl>
                                              <p:spTgt spid="47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109" grpId="0"/>
          <p:bldP spid="47110" grpId="0"/>
          <p:bldP spid="47111" grpId="0"/>
          <p:bldP spid="47112" grpId="0"/>
          <p:bldP spid="47113" grpId="0"/>
          <p:bldP spid="47114" grpId="0"/>
          <p:bldP spid="4711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7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7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47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47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47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47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47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7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47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47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47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47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7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47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109" grpId="0"/>
          <p:bldP spid="47110" grpId="0"/>
          <p:bldP spid="47111" grpId="0"/>
          <p:bldP spid="47112" grpId="0"/>
          <p:bldP spid="47113" grpId="0"/>
          <p:bldP spid="47114" grpId="0"/>
          <p:bldP spid="47115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75F9A60-8067-7947-91BA-AB68953BCD3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BD718FE-F829-8F44-BB86-32A494FE585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9742184-1255-634A-A35D-8467CC6563E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1" name="Google Shape;186;p18">
            <a:extLst>
              <a:ext uri="{FF2B5EF4-FFF2-40B4-BE49-F238E27FC236}">
                <a16:creationId xmlns:a16="http://schemas.microsoft.com/office/drawing/2014/main" id="{C39D22AA-F2AA-9C43-A93C-FE2FBC63C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2484438"/>
            <a:ext cx="16573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2" name="Google Shape;187;p18">
            <a:extLst>
              <a:ext uri="{FF2B5EF4-FFF2-40B4-BE49-F238E27FC236}">
                <a16:creationId xmlns:a16="http://schemas.microsoft.com/office/drawing/2014/main" id="{F6721E77-6EAC-A146-85C2-87A1BF251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5363" y="1117600"/>
            <a:ext cx="29495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3300"/>
              <a:buFont typeface="Montserrat" panose="02000505000000020004" pitchFamily="2" charset="77"/>
              <a:buNone/>
            </a:pPr>
            <a:r>
              <a:rPr lang="en-US" altLang="en-US" sz="3300" b="1" dirty="0">
                <a:latin typeface="Montserrat" panose="02000505000000020004" pitchFamily="2" charset="77"/>
                <a:sym typeface="Montserrat" panose="02000505000000020004" pitchFamily="2" charset="77"/>
              </a:rPr>
              <a:t>SEU TEXTO AQUI</a:t>
            </a:r>
            <a:endParaRPr lang="en-US" altLang="en-US" dirty="0"/>
          </a:p>
        </p:txBody>
      </p:sp>
      <p:sp>
        <p:nvSpPr>
          <p:cNvPr id="13" name="Google Shape;188;p18">
            <a:extLst>
              <a:ext uri="{FF2B5EF4-FFF2-40B4-BE49-F238E27FC236}">
                <a16:creationId xmlns:a16="http://schemas.microsoft.com/office/drawing/2014/main" id="{179997C4-D294-1B4B-A1CD-BCB3B68F2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288" y="2765425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14" name="Google Shape;189;p18">
            <a:extLst>
              <a:ext uri="{FF2B5EF4-FFF2-40B4-BE49-F238E27FC236}">
                <a16:creationId xmlns:a16="http://schemas.microsoft.com/office/drawing/2014/main" id="{D3C9BFF9-D5FE-B345-B1A7-D5F4CA9FEB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0113" y="3917950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15" name="Google Shape;190;p18">
            <a:extLst>
              <a:ext uri="{FF2B5EF4-FFF2-40B4-BE49-F238E27FC236}">
                <a16:creationId xmlns:a16="http://schemas.microsoft.com/office/drawing/2014/main" id="{3EEFA9CB-F998-C648-9E63-C36DD9DE8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0113" y="5076825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6" name="Google Shape;193;p18">
            <a:extLst>
              <a:ext uri="{FF2B5EF4-FFF2-40B4-BE49-F238E27FC236}">
                <a16:creationId xmlns:a16="http://schemas.microsoft.com/office/drawing/2014/main" id="{EBB3C72D-14DA-5546-AF30-91005091FEB4}"/>
              </a:ext>
            </a:extLst>
          </p:cNvPr>
          <p:cNvSpPr>
            <a:spLocks/>
          </p:cNvSpPr>
          <p:nvPr/>
        </p:nvSpPr>
        <p:spPr bwMode="auto">
          <a:xfrm>
            <a:off x="2982913" y="4219575"/>
            <a:ext cx="1482725" cy="1277938"/>
          </a:xfrm>
          <a:custGeom>
            <a:avLst/>
            <a:gdLst>
              <a:gd name="T0" fmla="*/ 2147483646 w 319"/>
              <a:gd name="T1" fmla="*/ 2147483646 h 275"/>
              <a:gd name="T2" fmla="*/ 2147483646 w 319"/>
              <a:gd name="T3" fmla="*/ 2147483646 h 275"/>
              <a:gd name="T4" fmla="*/ 2147483646 w 319"/>
              <a:gd name="T5" fmla="*/ 2147483646 h 275"/>
              <a:gd name="T6" fmla="*/ 2147483646 w 319"/>
              <a:gd name="T7" fmla="*/ 2147483646 h 275"/>
              <a:gd name="T8" fmla="*/ 2147483646 w 319"/>
              <a:gd name="T9" fmla="*/ 2147483646 h 275"/>
              <a:gd name="T10" fmla="*/ 2147483646 w 319"/>
              <a:gd name="T11" fmla="*/ 2147483646 h 275"/>
              <a:gd name="T12" fmla="*/ 2147483646 w 319"/>
              <a:gd name="T13" fmla="*/ 2147483646 h 275"/>
              <a:gd name="T14" fmla="*/ 2147483646 w 319"/>
              <a:gd name="T15" fmla="*/ 2147483646 h 27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9" h="275" extrusionOk="0">
                <a:moveTo>
                  <a:pt x="166" y="273"/>
                </a:moveTo>
                <a:cubicBezTo>
                  <a:pt x="254" y="215"/>
                  <a:pt x="310" y="119"/>
                  <a:pt x="319" y="15"/>
                </a:cubicBezTo>
                <a:cubicBezTo>
                  <a:pt x="319" y="6"/>
                  <a:pt x="311" y="0"/>
                  <a:pt x="303" y="4"/>
                </a:cubicBezTo>
                <a:cubicBezTo>
                  <a:pt x="258" y="23"/>
                  <a:pt x="209" y="34"/>
                  <a:pt x="160" y="34"/>
                </a:cubicBezTo>
                <a:cubicBezTo>
                  <a:pt x="111" y="34"/>
                  <a:pt x="62" y="23"/>
                  <a:pt x="17" y="4"/>
                </a:cubicBezTo>
                <a:cubicBezTo>
                  <a:pt x="9" y="0"/>
                  <a:pt x="0" y="6"/>
                  <a:pt x="1" y="15"/>
                </a:cubicBezTo>
                <a:cubicBezTo>
                  <a:pt x="10" y="119"/>
                  <a:pt x="66" y="215"/>
                  <a:pt x="154" y="273"/>
                </a:cubicBezTo>
                <a:cubicBezTo>
                  <a:pt x="158" y="275"/>
                  <a:pt x="162" y="275"/>
                  <a:pt x="166" y="273"/>
                </a:cubicBezTo>
                <a:close/>
              </a:path>
            </a:pathLst>
          </a:custGeom>
          <a:solidFill>
            <a:schemeClr val="tx1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" name="Google Shape;195;p18">
            <a:extLst>
              <a:ext uri="{FF2B5EF4-FFF2-40B4-BE49-F238E27FC236}">
                <a16:creationId xmlns:a16="http://schemas.microsoft.com/office/drawing/2014/main" id="{C8B167F4-361F-CC48-B74A-02A8D876012C}"/>
              </a:ext>
            </a:extLst>
          </p:cNvPr>
          <p:cNvSpPr>
            <a:spLocks/>
          </p:cNvSpPr>
          <p:nvPr/>
        </p:nvSpPr>
        <p:spPr bwMode="auto">
          <a:xfrm>
            <a:off x="2146300" y="2581275"/>
            <a:ext cx="1463675" cy="1455738"/>
          </a:xfrm>
          <a:custGeom>
            <a:avLst/>
            <a:gdLst>
              <a:gd name="T0" fmla="*/ 2147483646 w 315"/>
              <a:gd name="T1" fmla="*/ 2147483646 h 313"/>
              <a:gd name="T2" fmla="*/ 2147483646 w 315"/>
              <a:gd name="T3" fmla="*/ 2147483646 h 313"/>
              <a:gd name="T4" fmla="*/ 2147483646 w 315"/>
              <a:gd name="T5" fmla="*/ 2147483646 h 313"/>
              <a:gd name="T6" fmla="*/ 2147483646 w 315"/>
              <a:gd name="T7" fmla="*/ 2147483646 h 313"/>
              <a:gd name="T8" fmla="*/ 2147483646 w 315"/>
              <a:gd name="T9" fmla="*/ 2147483646 h 313"/>
              <a:gd name="T10" fmla="*/ 2147483646 w 315"/>
              <a:gd name="T11" fmla="*/ 0 h 313"/>
              <a:gd name="T12" fmla="*/ 0 w 315"/>
              <a:gd name="T13" fmla="*/ 2147483646 h 313"/>
              <a:gd name="T14" fmla="*/ 2147483646 w 315"/>
              <a:gd name="T15" fmla="*/ 2147483646 h 3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5" h="313" extrusionOk="0">
                <a:moveTo>
                  <a:pt x="147" y="308"/>
                </a:moveTo>
                <a:cubicBezTo>
                  <a:pt x="154" y="313"/>
                  <a:pt x="164" y="309"/>
                  <a:pt x="165" y="300"/>
                </a:cubicBezTo>
                <a:cubicBezTo>
                  <a:pt x="171" y="252"/>
                  <a:pt x="186" y="204"/>
                  <a:pt x="211" y="162"/>
                </a:cubicBezTo>
                <a:cubicBezTo>
                  <a:pt x="235" y="119"/>
                  <a:pt x="269" y="82"/>
                  <a:pt x="308" y="53"/>
                </a:cubicBezTo>
                <a:cubicBezTo>
                  <a:pt x="315" y="48"/>
                  <a:pt x="314" y="37"/>
                  <a:pt x="306" y="33"/>
                </a:cubicBezTo>
                <a:cubicBezTo>
                  <a:pt x="260" y="12"/>
                  <a:pt x="210" y="0"/>
                  <a:pt x="160" y="0"/>
                </a:cubicBezTo>
                <a:cubicBezTo>
                  <a:pt x="104" y="0"/>
                  <a:pt x="49" y="14"/>
                  <a:pt x="0" y="40"/>
                </a:cubicBezTo>
                <a:cubicBezTo>
                  <a:pt x="4" y="148"/>
                  <a:pt x="59" y="248"/>
                  <a:pt x="147" y="308"/>
                </a:cubicBezTo>
                <a:close/>
              </a:path>
            </a:pathLst>
          </a:custGeom>
          <a:solidFill>
            <a:schemeClr val="tx1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8" name="Google Shape;196;p18">
            <a:extLst>
              <a:ext uri="{FF2B5EF4-FFF2-40B4-BE49-F238E27FC236}">
                <a16:creationId xmlns:a16="http://schemas.microsoft.com/office/drawing/2014/main" id="{BAA452BD-914C-0342-898F-3EC72F3656F3}"/>
              </a:ext>
            </a:extLst>
          </p:cNvPr>
          <p:cNvSpPr>
            <a:spLocks/>
          </p:cNvSpPr>
          <p:nvPr/>
        </p:nvSpPr>
        <p:spPr bwMode="auto">
          <a:xfrm>
            <a:off x="3860800" y="2590800"/>
            <a:ext cx="1431925" cy="1433513"/>
          </a:xfrm>
          <a:custGeom>
            <a:avLst/>
            <a:gdLst>
              <a:gd name="T0" fmla="*/ 2147483646 w 308"/>
              <a:gd name="T1" fmla="*/ 2147483646 h 308"/>
              <a:gd name="T2" fmla="*/ 2147483646 w 308"/>
              <a:gd name="T3" fmla="*/ 2147483646 h 308"/>
              <a:gd name="T4" fmla="*/ 2147483646 w 308"/>
              <a:gd name="T5" fmla="*/ 2147483646 h 308"/>
              <a:gd name="T6" fmla="*/ 2147483646 w 308"/>
              <a:gd name="T7" fmla="*/ 2147483646 h 308"/>
              <a:gd name="T8" fmla="*/ 2147483646 w 308"/>
              <a:gd name="T9" fmla="*/ 2147483646 h 308"/>
              <a:gd name="T10" fmla="*/ 2147483646 w 308"/>
              <a:gd name="T11" fmla="*/ 2147483646 h 308"/>
              <a:gd name="T12" fmla="*/ 2147483646 w 308"/>
              <a:gd name="T13" fmla="*/ 2147483646 h 308"/>
              <a:gd name="T14" fmla="*/ 2147483646 w 308"/>
              <a:gd name="T15" fmla="*/ 0 h 308"/>
              <a:gd name="T16" fmla="*/ 2147483646 w 308"/>
              <a:gd name="T17" fmla="*/ 2147483646 h 3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8" h="308" extrusionOk="0">
                <a:moveTo>
                  <a:pt x="9" y="32"/>
                </a:moveTo>
                <a:cubicBezTo>
                  <a:pt x="1" y="35"/>
                  <a:pt x="0" y="46"/>
                  <a:pt x="7" y="51"/>
                </a:cubicBezTo>
                <a:cubicBezTo>
                  <a:pt x="45" y="80"/>
                  <a:pt x="78" y="117"/>
                  <a:pt x="102" y="159"/>
                </a:cubicBezTo>
                <a:cubicBezTo>
                  <a:pt x="126" y="200"/>
                  <a:pt x="142" y="247"/>
                  <a:pt x="148" y="295"/>
                </a:cubicBezTo>
                <a:cubicBezTo>
                  <a:pt x="149" y="303"/>
                  <a:pt x="158" y="308"/>
                  <a:pt x="165" y="303"/>
                </a:cubicBezTo>
                <a:cubicBezTo>
                  <a:pt x="249" y="244"/>
                  <a:pt x="302" y="149"/>
                  <a:pt x="308" y="47"/>
                </a:cubicBezTo>
                <a:cubicBezTo>
                  <a:pt x="308" y="42"/>
                  <a:pt x="306" y="38"/>
                  <a:pt x="302" y="36"/>
                </a:cubicBezTo>
                <a:cubicBezTo>
                  <a:pt x="255" y="13"/>
                  <a:pt x="203" y="0"/>
                  <a:pt x="151" y="0"/>
                </a:cubicBezTo>
                <a:cubicBezTo>
                  <a:pt x="102" y="0"/>
                  <a:pt x="53" y="11"/>
                  <a:pt x="9" y="32"/>
                </a:cubicBezTo>
                <a:close/>
              </a:path>
            </a:pathLst>
          </a:custGeom>
          <a:solidFill>
            <a:schemeClr val="tx1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50" name="Google Shape;186;p18">
            <a:extLst>
              <a:ext uri="{FF2B5EF4-FFF2-40B4-BE49-F238E27FC236}">
                <a16:creationId xmlns:a16="http://schemas.microsoft.com/office/drawing/2014/main" id="{14A1CFC1-9EE3-8549-9615-E89907170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2690813"/>
            <a:ext cx="536575" cy="102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5500" b="1">
                <a:solidFill>
                  <a:schemeClr val="bg1"/>
                </a:solidFill>
                <a:latin typeface="Montserrat ExtraBold" panose="02000505000000020004" pitchFamily="2" charset="77"/>
                <a:sym typeface="Open Sans Semibold" panose="020B0606030504020204" pitchFamily="34" charset="0"/>
              </a:rPr>
              <a:t>1</a:t>
            </a:r>
            <a:endParaRPr lang="en-US" altLang="en-US" sz="5500" b="1">
              <a:solidFill>
                <a:schemeClr val="bg1"/>
              </a:solidFill>
              <a:latin typeface="Montserrat ExtraBold" panose="02000505000000020004" pitchFamily="2" charset="77"/>
            </a:endParaRPr>
          </a:p>
        </p:txBody>
      </p:sp>
      <p:sp>
        <p:nvSpPr>
          <p:cNvPr id="51" name="Google Shape;186;p18">
            <a:extLst>
              <a:ext uri="{FF2B5EF4-FFF2-40B4-BE49-F238E27FC236}">
                <a16:creationId xmlns:a16="http://schemas.microsoft.com/office/drawing/2014/main" id="{D26E4024-F1FA-5A4C-809E-CBE0A294F6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6600" y="2690813"/>
            <a:ext cx="461963" cy="85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5500" b="1" dirty="0">
                <a:solidFill>
                  <a:schemeClr val="bg1"/>
                </a:solidFill>
                <a:latin typeface="Montserrat ExtraBold" panose="02000505000000020004" pitchFamily="2" charset="77"/>
                <a:sym typeface="Open Sans Semibold" panose="020B0606030504020204" pitchFamily="34" charset="0"/>
              </a:rPr>
              <a:t>2</a:t>
            </a:r>
            <a:endParaRPr lang="en-US" altLang="en-US" sz="5500" b="1" dirty="0">
              <a:solidFill>
                <a:schemeClr val="bg1"/>
              </a:solidFill>
              <a:latin typeface="Montserrat ExtraBold" panose="02000505000000020004" pitchFamily="2" charset="77"/>
            </a:endParaRPr>
          </a:p>
        </p:txBody>
      </p:sp>
      <p:sp>
        <p:nvSpPr>
          <p:cNvPr id="52" name="Google Shape;186;p18">
            <a:extLst>
              <a:ext uri="{FF2B5EF4-FFF2-40B4-BE49-F238E27FC236}">
                <a16:creationId xmlns:a16="http://schemas.microsoft.com/office/drawing/2014/main" id="{EB7B0E4D-472D-994F-AD47-C23553542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3300" y="4427538"/>
            <a:ext cx="536575" cy="101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5500" b="1" dirty="0">
                <a:solidFill>
                  <a:schemeClr val="bg1"/>
                </a:solidFill>
                <a:latin typeface="Montserrat ExtraBold" panose="02000505000000020004" pitchFamily="2" charset="77"/>
                <a:sym typeface="Open Sans Semibold" panose="020B0606030504020204" pitchFamily="34" charset="0"/>
              </a:rPr>
              <a:t>3</a:t>
            </a:r>
            <a:endParaRPr lang="en-US" altLang="en-US" sz="5500" b="1" dirty="0">
              <a:solidFill>
                <a:schemeClr val="bg1"/>
              </a:solidFill>
              <a:latin typeface="Montserrat ExtraBold" panose="02000505000000020004" pitchFamily="2" charset="77"/>
            </a:endParaRPr>
          </a:p>
        </p:txBody>
      </p:sp>
      <p:sp>
        <p:nvSpPr>
          <p:cNvPr id="53" name="Google Shape;186;p18">
            <a:extLst>
              <a:ext uri="{FF2B5EF4-FFF2-40B4-BE49-F238E27FC236}">
                <a16:creationId xmlns:a16="http://schemas.microsoft.com/office/drawing/2014/main" id="{047B375C-F252-6440-B0EE-0E6F61FF1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3671888"/>
            <a:ext cx="16573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54" name="Google Shape;186;p18">
            <a:extLst>
              <a:ext uri="{FF2B5EF4-FFF2-40B4-BE49-F238E27FC236}">
                <a16:creationId xmlns:a16="http://schemas.microsoft.com/office/drawing/2014/main" id="{7CAFF8AD-56B2-C243-BADC-739E458E1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4803775"/>
            <a:ext cx="16573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7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7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7" dur="7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8" dur="7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7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7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0" dur="7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1" dur="7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accel="50000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6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7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7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8" accel="50000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7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7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7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7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7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7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7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  <p:bldP spid="12" grpId="0"/>
          <p:bldP spid="13" grpId="0"/>
          <p:bldP spid="14" grpId="0"/>
          <p:bldP spid="15" grpId="0"/>
          <p:bldP spid="6" grpId="0" animBg="1"/>
          <p:bldP spid="7" grpId="0" animBg="1"/>
          <p:bldP spid="8" grpId="0" animBg="1"/>
          <p:bldP spid="50" grpId="0"/>
          <p:bldP spid="51" grpId="0"/>
          <p:bldP spid="52" grpId="0"/>
          <p:bldP spid="53" grpId="0"/>
          <p:bldP spid="54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ac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8" ac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7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7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7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7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/>
          <p:bldP spid="12" grpId="0"/>
          <p:bldP spid="13" grpId="0"/>
          <p:bldP spid="14" grpId="0"/>
          <p:bldP spid="15" grpId="0"/>
          <p:bldP spid="6" grpId="0" animBg="1"/>
          <p:bldP spid="7" grpId="0" animBg="1"/>
          <p:bldP spid="8" grpId="0" animBg="1"/>
          <p:bldP spid="50" grpId="0"/>
          <p:bldP spid="51" grpId="0"/>
          <p:bldP spid="52" grpId="0"/>
          <p:bldP spid="53" grpId="0"/>
          <p:bldP spid="54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EF4577BB-A442-8643-98CC-FF8F2D8D47A4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E6C9BA8-2A72-1B4F-9F87-345BFB7F128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00450" y="3163888"/>
            <a:ext cx="2574925" cy="257492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348D07E-BC9F-A044-83ED-BC8A71729C0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274763" y="3163888"/>
            <a:ext cx="2382837" cy="2574925"/>
          </a:xfrm>
          <a:solidFill>
            <a:schemeClr val="bg1">
              <a:lumMod val="85000"/>
            </a:schemeClr>
          </a:solidFill>
        </p:spPr>
      </p:sp>
      <p:sp>
        <p:nvSpPr>
          <p:cNvPr id="50181" name="Google Shape;480;p31">
            <a:extLst>
              <a:ext uri="{FF2B5EF4-FFF2-40B4-BE49-F238E27FC236}">
                <a16:creationId xmlns:a16="http://schemas.microsoft.com/office/drawing/2014/main" id="{ADE525D2-B07B-4E43-A1A7-E910F8862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6313" y="4794250"/>
            <a:ext cx="11509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3 TEXTO</a:t>
            </a:r>
            <a:endParaRPr lang="en-US" altLang="en-US" dirty="0"/>
          </a:p>
        </p:txBody>
      </p:sp>
      <p:sp>
        <p:nvSpPr>
          <p:cNvPr id="50182" name="Google Shape;481;p31">
            <a:extLst>
              <a:ext uri="{FF2B5EF4-FFF2-40B4-BE49-F238E27FC236}">
                <a16:creationId xmlns:a16="http://schemas.microsoft.com/office/drawing/2014/main" id="{72031CE8-4F68-194C-8A00-3B8F332B1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3635375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2 TEXTO</a:t>
            </a:r>
            <a:endParaRPr lang="en-US" altLang="en-US" dirty="0"/>
          </a:p>
        </p:txBody>
      </p:sp>
      <p:sp>
        <p:nvSpPr>
          <p:cNvPr id="50183" name="Google Shape;482;p31">
            <a:extLst>
              <a:ext uri="{FF2B5EF4-FFF2-40B4-BE49-F238E27FC236}">
                <a16:creationId xmlns:a16="http://schemas.microsoft.com/office/drawing/2014/main" id="{BFC8BCCC-B172-CE4C-A9A1-B9FE1E23B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2484438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1 TEXTO</a:t>
            </a:r>
            <a:endParaRPr lang="en-US" altLang="en-US" dirty="0"/>
          </a:p>
        </p:txBody>
      </p:sp>
      <p:sp>
        <p:nvSpPr>
          <p:cNvPr id="50184" name="Google Shape;483;p31">
            <a:extLst>
              <a:ext uri="{FF2B5EF4-FFF2-40B4-BE49-F238E27FC236}">
                <a16:creationId xmlns:a16="http://schemas.microsoft.com/office/drawing/2014/main" id="{3047E090-857D-104D-AD7B-C97F8C46D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5363" y="1144588"/>
            <a:ext cx="29495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3300"/>
              <a:buFont typeface="Montserrat" panose="02000505000000020004" pitchFamily="2" charset="77"/>
              <a:buNone/>
            </a:pPr>
            <a:r>
              <a:rPr lang="en-US" altLang="en-US" sz="3300" b="1" dirty="0">
                <a:latin typeface="Montserrat" panose="02000505000000020004" pitchFamily="2" charset="77"/>
                <a:sym typeface="Montserrat" panose="02000505000000020004" pitchFamily="2" charset="77"/>
              </a:rPr>
              <a:t>SEU TEXTO AQUI</a:t>
            </a:r>
            <a:endParaRPr lang="en-US" altLang="en-US" dirty="0"/>
          </a:p>
        </p:txBody>
      </p:sp>
      <p:sp>
        <p:nvSpPr>
          <p:cNvPr id="50185" name="Google Shape;484;p31">
            <a:extLst>
              <a:ext uri="{FF2B5EF4-FFF2-40B4-BE49-F238E27FC236}">
                <a16:creationId xmlns:a16="http://schemas.microsoft.com/office/drawing/2014/main" id="{A72000AD-BAE3-A143-B3EA-BBF08B1C1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288" y="2765425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50186" name="Google Shape;485;p31">
            <a:extLst>
              <a:ext uri="{FF2B5EF4-FFF2-40B4-BE49-F238E27FC236}">
                <a16:creationId xmlns:a16="http://schemas.microsoft.com/office/drawing/2014/main" id="{30799574-D927-B346-9C18-28D256CA21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3917950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50187" name="Google Shape;486;p31">
            <a:extLst>
              <a:ext uri="{FF2B5EF4-FFF2-40B4-BE49-F238E27FC236}">
                <a16:creationId xmlns:a16="http://schemas.microsoft.com/office/drawing/2014/main" id="{BA29A941-6CB2-1F4C-9A4B-546ACC0B7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5076825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38788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6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6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500" fill="hold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500" fill="hold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6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9" dur="500" fill="hold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3" dur="500" fill="hold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181" grpId="0"/>
          <p:bldP spid="50182" grpId="0"/>
          <p:bldP spid="50183" grpId="0"/>
          <p:bldP spid="50184" grpId="0"/>
          <p:bldP spid="50185" grpId="0"/>
          <p:bldP spid="50186" grpId="0"/>
          <p:bldP spid="50187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01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6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50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501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6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50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501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6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50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501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181" grpId="0"/>
          <p:bldP spid="50182" grpId="0"/>
          <p:bldP spid="50183" grpId="0"/>
          <p:bldP spid="50184" grpId="0"/>
          <p:bldP spid="50185" grpId="0"/>
          <p:bldP spid="50186" grpId="0"/>
          <p:bldP spid="50187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008A8B80-A155-3F47-AE21-24F6A5B1F3B4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582863" y="1128713"/>
            <a:ext cx="2338387" cy="1998662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CBEC265-DC91-9F4F-A08C-72E8DE8B49E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951288" y="3452813"/>
            <a:ext cx="2295525" cy="228282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1975BE2-576B-3A4A-8D04-FE7EDBECE37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273175" y="3481388"/>
            <a:ext cx="2246313" cy="2238375"/>
          </a:xfrm>
          <a:solidFill>
            <a:schemeClr val="bg1">
              <a:lumMod val="85000"/>
            </a:schemeClr>
          </a:solidFill>
        </p:spPr>
      </p:sp>
      <p:sp>
        <p:nvSpPr>
          <p:cNvPr id="51205" name="Google Shape;480;p31">
            <a:extLst>
              <a:ext uri="{FF2B5EF4-FFF2-40B4-BE49-F238E27FC236}">
                <a16:creationId xmlns:a16="http://schemas.microsoft.com/office/drawing/2014/main" id="{916B732B-63BE-1546-B484-C09EA8B93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6313" y="4794250"/>
            <a:ext cx="11509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3 TEXTO</a:t>
            </a:r>
            <a:endParaRPr lang="en-US" altLang="en-US" dirty="0"/>
          </a:p>
        </p:txBody>
      </p:sp>
      <p:sp>
        <p:nvSpPr>
          <p:cNvPr id="51206" name="Google Shape;481;p31">
            <a:extLst>
              <a:ext uri="{FF2B5EF4-FFF2-40B4-BE49-F238E27FC236}">
                <a16:creationId xmlns:a16="http://schemas.microsoft.com/office/drawing/2014/main" id="{99828F17-289D-FA4C-9B83-5A4BC5F37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3635375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2 TEXTO</a:t>
            </a:r>
            <a:endParaRPr lang="en-US" altLang="en-US" dirty="0"/>
          </a:p>
        </p:txBody>
      </p:sp>
      <p:sp>
        <p:nvSpPr>
          <p:cNvPr id="51207" name="Google Shape;482;p31">
            <a:extLst>
              <a:ext uri="{FF2B5EF4-FFF2-40B4-BE49-F238E27FC236}">
                <a16:creationId xmlns:a16="http://schemas.microsoft.com/office/drawing/2014/main" id="{DFB1B432-7C97-2D46-8291-693FD88BF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2484438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1 TEXTO</a:t>
            </a:r>
            <a:endParaRPr lang="en-US" altLang="en-US" dirty="0"/>
          </a:p>
        </p:txBody>
      </p:sp>
      <p:sp>
        <p:nvSpPr>
          <p:cNvPr id="51208" name="Google Shape;483;p31">
            <a:extLst>
              <a:ext uri="{FF2B5EF4-FFF2-40B4-BE49-F238E27FC236}">
                <a16:creationId xmlns:a16="http://schemas.microsoft.com/office/drawing/2014/main" id="{2CAD1A67-26D5-2C41-B852-A34C2859D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5363" y="1144588"/>
            <a:ext cx="29495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3300"/>
              <a:buFont typeface="Montserrat" panose="02000505000000020004" pitchFamily="2" charset="77"/>
              <a:buNone/>
            </a:pPr>
            <a:r>
              <a:rPr lang="en-US" altLang="en-US" sz="3300" b="1" dirty="0">
                <a:latin typeface="Montserrat" panose="02000505000000020004" pitchFamily="2" charset="77"/>
                <a:sym typeface="Montserrat" panose="02000505000000020004" pitchFamily="2" charset="77"/>
              </a:rPr>
              <a:t>SEU TEXTO AQUI</a:t>
            </a:r>
            <a:endParaRPr lang="en-US" altLang="en-US" dirty="0"/>
          </a:p>
        </p:txBody>
      </p:sp>
      <p:sp>
        <p:nvSpPr>
          <p:cNvPr id="51209" name="Google Shape;484;p31">
            <a:extLst>
              <a:ext uri="{FF2B5EF4-FFF2-40B4-BE49-F238E27FC236}">
                <a16:creationId xmlns:a16="http://schemas.microsoft.com/office/drawing/2014/main" id="{DA7D3A86-0EAA-D14D-91D6-949D9D845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288" y="2765425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51210" name="Google Shape;485;p31">
            <a:extLst>
              <a:ext uri="{FF2B5EF4-FFF2-40B4-BE49-F238E27FC236}">
                <a16:creationId xmlns:a16="http://schemas.microsoft.com/office/drawing/2014/main" id="{8A610A25-D0AF-9A42-B789-BD498AA93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3917950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51211" name="Google Shape;486;p31">
            <a:extLst>
              <a:ext uri="{FF2B5EF4-FFF2-40B4-BE49-F238E27FC236}">
                <a16:creationId xmlns:a16="http://schemas.microsoft.com/office/drawing/2014/main" id="{1AEE5BC9-8BEB-3448-9D1A-F9A09677B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5076825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1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1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51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51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51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51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51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512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51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8" dur="500" fill="hold"/>
                                            <p:tgtEl>
                                              <p:spTgt spid="51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9" dur="500" fill="hold"/>
                                            <p:tgtEl>
                                              <p:spTgt spid="51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500" fill="hold"/>
                                            <p:tgtEl>
                                              <p:spTgt spid="51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500" fill="hold"/>
                                            <p:tgtEl>
                                              <p:spTgt spid="51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500" fill="hold"/>
                                            <p:tgtEl>
                                              <p:spTgt spid="51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51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205" grpId="0"/>
          <p:bldP spid="51206" grpId="0"/>
          <p:bldP spid="51207" grpId="0"/>
          <p:bldP spid="51208" grpId="0"/>
          <p:bldP spid="51209" grpId="0"/>
          <p:bldP spid="51210" grpId="0"/>
          <p:bldP spid="5121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1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1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51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51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51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51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51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512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51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51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51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51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51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51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51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205" grpId="0"/>
          <p:bldP spid="51206" grpId="0"/>
          <p:bldP spid="51207" grpId="0"/>
          <p:bldP spid="51208" grpId="0"/>
          <p:bldP spid="51209" grpId="0"/>
          <p:bldP spid="51210" grpId="0"/>
          <p:bldP spid="51211" grpId="0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AA1B23B-A1B7-364C-928E-BE57F1B2342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193800" y="1298575"/>
            <a:ext cx="3203575" cy="3103563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AF59F53-41D2-7D46-BB72-0E854DE958F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85925" y="2506663"/>
            <a:ext cx="3698875" cy="3086100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815786E-1DCE-334D-A02E-7348A5113CC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789363" y="1289050"/>
            <a:ext cx="2312987" cy="3494088"/>
          </a:xfrm>
          <a:solidFill>
            <a:schemeClr val="bg1">
              <a:lumMod val="85000"/>
            </a:schemeClr>
          </a:solidFill>
        </p:spPr>
      </p:sp>
      <p:sp>
        <p:nvSpPr>
          <p:cNvPr id="52229" name="Google Shape;480;p31">
            <a:extLst>
              <a:ext uri="{FF2B5EF4-FFF2-40B4-BE49-F238E27FC236}">
                <a16:creationId xmlns:a16="http://schemas.microsoft.com/office/drawing/2014/main" id="{2363CC32-CE49-AE4E-841F-FA570A341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6313" y="4794250"/>
            <a:ext cx="1150937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3 TEXTO</a:t>
            </a:r>
            <a:endParaRPr lang="en-US" altLang="en-US" dirty="0"/>
          </a:p>
        </p:txBody>
      </p:sp>
      <p:sp>
        <p:nvSpPr>
          <p:cNvPr id="52230" name="Google Shape;481;p31">
            <a:extLst>
              <a:ext uri="{FF2B5EF4-FFF2-40B4-BE49-F238E27FC236}">
                <a16:creationId xmlns:a16="http://schemas.microsoft.com/office/drawing/2014/main" id="{A10D474D-ED9F-5D4A-A635-698E678028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3635375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2 TEXTO</a:t>
            </a:r>
            <a:endParaRPr lang="en-US" altLang="en-US" dirty="0"/>
          </a:p>
        </p:txBody>
      </p:sp>
      <p:sp>
        <p:nvSpPr>
          <p:cNvPr id="52231" name="Google Shape;482;p31">
            <a:extLst>
              <a:ext uri="{FF2B5EF4-FFF2-40B4-BE49-F238E27FC236}">
                <a16:creationId xmlns:a16="http://schemas.microsoft.com/office/drawing/2014/main" id="{342F0860-26EF-4240-A557-7D36C7FB28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2484438"/>
            <a:ext cx="11414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1C1C1C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rgbClr val="1C1C1C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1 TEXTO</a:t>
            </a:r>
            <a:endParaRPr lang="en-US" altLang="en-US" dirty="0"/>
          </a:p>
        </p:txBody>
      </p:sp>
      <p:sp>
        <p:nvSpPr>
          <p:cNvPr id="52232" name="Google Shape;483;p31">
            <a:extLst>
              <a:ext uri="{FF2B5EF4-FFF2-40B4-BE49-F238E27FC236}">
                <a16:creationId xmlns:a16="http://schemas.microsoft.com/office/drawing/2014/main" id="{FE57D791-E57B-FC47-97C9-A6A5689B6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5363" y="1144588"/>
            <a:ext cx="29495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3300"/>
              <a:buFont typeface="Montserrat" panose="02000505000000020004" pitchFamily="2" charset="77"/>
              <a:buNone/>
            </a:pPr>
            <a:r>
              <a:rPr lang="en-US" altLang="en-US" sz="3300" b="1" dirty="0">
                <a:latin typeface="Montserrat" panose="02000505000000020004" pitchFamily="2" charset="77"/>
                <a:sym typeface="Montserrat" panose="02000505000000020004" pitchFamily="2" charset="77"/>
              </a:rPr>
              <a:t>SEU TEXTO AQUI</a:t>
            </a:r>
            <a:endParaRPr lang="en-US" altLang="en-US" dirty="0"/>
          </a:p>
        </p:txBody>
      </p:sp>
      <p:sp>
        <p:nvSpPr>
          <p:cNvPr id="52233" name="Google Shape;484;p31">
            <a:extLst>
              <a:ext uri="{FF2B5EF4-FFF2-40B4-BE49-F238E27FC236}">
                <a16:creationId xmlns:a16="http://schemas.microsoft.com/office/drawing/2014/main" id="{D04AD661-B9EB-B64F-81E6-F5A78526D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3288" y="2765425"/>
            <a:ext cx="405288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52234" name="Google Shape;485;p31">
            <a:extLst>
              <a:ext uri="{FF2B5EF4-FFF2-40B4-BE49-F238E27FC236}">
                <a16:creationId xmlns:a16="http://schemas.microsoft.com/office/drawing/2014/main" id="{989EBEA1-9A47-424F-BF50-704131EFE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3917950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  <p:sp>
        <p:nvSpPr>
          <p:cNvPr id="52235" name="Google Shape;486;p31">
            <a:extLst>
              <a:ext uri="{FF2B5EF4-FFF2-40B4-BE49-F238E27FC236}">
                <a16:creationId xmlns:a16="http://schemas.microsoft.com/office/drawing/2014/main" id="{7E4022DC-2856-224A-9484-0720F345F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5825" y="5076825"/>
            <a:ext cx="4052888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300"/>
              <a:buFont typeface="Open Sans" panose="020B0606030504020204" pitchFamily="34" charset="0"/>
              <a:buNone/>
            </a:pPr>
            <a:r>
              <a:rPr lang="en-US" altLang="en-US" sz="130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 do eiusmod tempor incididunt. 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52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52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52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52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500" fill="hold"/>
                                            <p:tgtEl>
                                              <p:spTgt spid="522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500" fill="hold"/>
                                            <p:tgtEl>
                                              <p:spTgt spid="522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9" dur="500" fill="hold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52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3" dur="500" fill="hold"/>
                                            <p:tgtEl>
                                              <p:spTgt spid="52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229" grpId="0"/>
          <p:bldP spid="52230" grpId="0"/>
          <p:bldP spid="52231" grpId="0"/>
          <p:bldP spid="52232" grpId="0"/>
          <p:bldP spid="52233" grpId="0"/>
          <p:bldP spid="52234" grpId="0"/>
          <p:bldP spid="5223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2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2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52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52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52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522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522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522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522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52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52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229" grpId="0"/>
          <p:bldP spid="52230" grpId="0"/>
          <p:bldP spid="52231" grpId="0"/>
          <p:bldP spid="52232" grpId="0"/>
          <p:bldP spid="52233" grpId="0"/>
          <p:bldP spid="52234" grpId="0"/>
          <p:bldP spid="52235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1" name="Google Shape;108;p14">
            <a:extLst>
              <a:ext uri="{FF2B5EF4-FFF2-40B4-BE49-F238E27FC236}">
                <a16:creationId xmlns:a16="http://schemas.microsoft.com/office/drawing/2014/main" id="{AF79330F-3C81-8A46-8E7E-0D169E8481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4822" name="Google Shape;109;p14">
            <a:extLst>
              <a:ext uri="{FF2B5EF4-FFF2-40B4-BE49-F238E27FC236}">
                <a16:creationId xmlns:a16="http://schemas.microsoft.com/office/drawing/2014/main" id="{EE459A8D-C56E-164B-8B7C-D3915827A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4823" name="Google Shape;110;p14">
            <a:extLst>
              <a:ext uri="{FF2B5EF4-FFF2-40B4-BE49-F238E27FC236}">
                <a16:creationId xmlns:a16="http://schemas.microsoft.com/office/drawing/2014/main" id="{C581FADF-63AB-EC4B-8F54-CEAE04294D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4824" name="Google Shape;111;p14">
            <a:extLst>
              <a:ext uri="{FF2B5EF4-FFF2-40B4-BE49-F238E27FC236}">
                <a16:creationId xmlns:a16="http://schemas.microsoft.com/office/drawing/2014/main" id="{8AB322E4-A21C-624B-AB35-6B25C81F7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4825" name="Google Shape;112;p14">
            <a:extLst>
              <a:ext uri="{FF2B5EF4-FFF2-40B4-BE49-F238E27FC236}">
                <a16:creationId xmlns:a16="http://schemas.microsoft.com/office/drawing/2014/main" id="{15E6E57D-D828-A140-827D-D2B207121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4826" name="Google Shape;113;p14">
            <a:extLst>
              <a:ext uri="{FF2B5EF4-FFF2-40B4-BE49-F238E27FC236}">
                <a16:creationId xmlns:a16="http://schemas.microsoft.com/office/drawing/2014/main" id="{0BDE2838-B474-564D-A0E6-430F1C8C75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7C4CCA69-86B5-9446-98C7-4B5E155DB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9E5B737C-D4AA-094F-9FF6-FEB2C7B01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F7713009-49CD-5D44-81B3-1F3610292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4830" name="Google Shape;118;p14">
            <a:extLst>
              <a:ext uri="{FF2B5EF4-FFF2-40B4-BE49-F238E27FC236}">
                <a16:creationId xmlns:a16="http://schemas.microsoft.com/office/drawing/2014/main" id="{D7F9C73A-7EDF-4F49-A11B-2C7A305F7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34831" name="Google Shape;119;p14">
            <a:extLst>
              <a:ext uri="{FF2B5EF4-FFF2-40B4-BE49-F238E27FC236}">
                <a16:creationId xmlns:a16="http://schemas.microsoft.com/office/drawing/2014/main" id="{26BCE10B-32C9-004A-8DB8-16F54E470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34832" name="Google Shape;120;p14">
            <a:extLst>
              <a:ext uri="{FF2B5EF4-FFF2-40B4-BE49-F238E27FC236}">
                <a16:creationId xmlns:a16="http://schemas.microsoft.com/office/drawing/2014/main" id="{8B303EFF-A5CE-614C-906F-A65563C33C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34833" name="Google Shape;121;p14">
            <a:extLst>
              <a:ext uri="{FF2B5EF4-FFF2-40B4-BE49-F238E27FC236}">
                <a16:creationId xmlns:a16="http://schemas.microsoft.com/office/drawing/2014/main" id="{869DE49F-271C-4044-9926-F041A22DC41A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4834" name="Google Shape;122;p14">
            <a:extLst>
              <a:ext uri="{FF2B5EF4-FFF2-40B4-BE49-F238E27FC236}">
                <a16:creationId xmlns:a16="http://schemas.microsoft.com/office/drawing/2014/main" id="{A5C99BE9-EE5F-9C40-B73B-E6C430E7A225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A8E06476-875F-0748-92D3-F5E5C3343C9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ED742EAE-FF55-4945-95AB-10FCFEBB10C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1B2FFA07-B4F2-634B-9B79-518F93D9416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solidFill>
            <a:schemeClr val="bg1">
              <a:lumMod val="85000"/>
            </a:schemeClr>
          </a:solidFill>
        </p:spPr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4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4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4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4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4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4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4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4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4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4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48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48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4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4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4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4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1" grpId="0"/>
      <p:bldP spid="34822" grpId="0"/>
      <p:bldP spid="34823" grpId="0"/>
      <p:bldP spid="34824" grpId="0"/>
      <p:bldP spid="34825" grpId="0"/>
      <p:bldP spid="34826" grpId="0"/>
      <p:bldP spid="11" grpId="0" animBg="1"/>
      <p:bldP spid="12" grpId="0" animBg="1"/>
      <p:bldP spid="13" grpId="0" animBg="1"/>
      <p:bldP spid="34830" grpId="0"/>
      <p:bldP spid="34831" grpId="0"/>
      <p:bldP spid="34832" grpId="0"/>
      <p:bldP spid="34833" grpId="0" animBg="1"/>
      <p:bldP spid="3483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05E1164-5258-184F-80C5-68894B7BC44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724525" y="990600"/>
            <a:ext cx="2809875" cy="2360613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9EAB616-0396-FA44-BD7A-A1DE4052729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56013" y="990600"/>
            <a:ext cx="2360612" cy="2814638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466E44-45AA-0E47-AA10-96A753D3D5F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A4FBFC1B-30C7-1F4D-A0B7-D9180EB08EF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3254" name="Google Shape;494;p32">
            <a:extLst>
              <a:ext uri="{FF2B5EF4-FFF2-40B4-BE49-F238E27FC236}">
                <a16:creationId xmlns:a16="http://schemas.microsoft.com/office/drawing/2014/main" id="{745A0E5E-6385-C844-8E24-CCE49FC86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53255" name="Google Shape;495;p32">
            <a:extLst>
              <a:ext uri="{FF2B5EF4-FFF2-40B4-BE49-F238E27FC236}">
                <a16:creationId xmlns:a16="http://schemas.microsoft.com/office/drawing/2014/main" id="{57F0A7FE-3916-884A-A945-95A765A4BA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53256" name="Google Shape;496;p32">
            <a:extLst>
              <a:ext uri="{FF2B5EF4-FFF2-40B4-BE49-F238E27FC236}">
                <a16:creationId xmlns:a16="http://schemas.microsoft.com/office/drawing/2014/main" id="{D27E823C-91F1-A543-B95A-9481E0154D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53257" name="Google Shape;497;p32">
            <a:extLst>
              <a:ext uri="{FF2B5EF4-FFF2-40B4-BE49-F238E27FC236}">
                <a16:creationId xmlns:a16="http://schemas.microsoft.com/office/drawing/2014/main" id="{A2D9A9E8-531C-B34F-8E56-4D7CD4321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53258" name="Google Shape;498;p32">
            <a:extLst>
              <a:ext uri="{FF2B5EF4-FFF2-40B4-BE49-F238E27FC236}">
                <a16:creationId xmlns:a16="http://schemas.microsoft.com/office/drawing/2014/main" id="{E4196916-3571-6145-A978-DE51B4896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53259" name="Google Shape;499;p32">
            <a:extLst>
              <a:ext uri="{FF2B5EF4-FFF2-40B4-BE49-F238E27FC236}">
                <a16:creationId xmlns:a16="http://schemas.microsoft.com/office/drawing/2014/main" id="{89BA15CA-B263-DD42-ADEA-6B1F3F4FB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53260" name="Google Shape;500;p32">
            <a:extLst>
              <a:ext uri="{FF2B5EF4-FFF2-40B4-BE49-F238E27FC236}">
                <a16:creationId xmlns:a16="http://schemas.microsoft.com/office/drawing/2014/main" id="{45D11CC1-519E-3843-974E-D06AEF8DE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53261" name="Google Shape;501;p32">
            <a:extLst>
              <a:ext uri="{FF2B5EF4-FFF2-40B4-BE49-F238E27FC236}">
                <a16:creationId xmlns:a16="http://schemas.microsoft.com/office/drawing/2014/main" id="{8A0605BA-85F9-D542-AD62-DB2FAA036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53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53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532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532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53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53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53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53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53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53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53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53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53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53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53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53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254" grpId="0"/>
          <p:bldP spid="53255" grpId="0"/>
          <p:bldP spid="53256" grpId="0"/>
          <p:bldP spid="53257" grpId="0"/>
          <p:bldP spid="53258" grpId="0"/>
          <p:bldP spid="53259" grpId="0"/>
          <p:bldP spid="53260" grpId="0"/>
          <p:bldP spid="5326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53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53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532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532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53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53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53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53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53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53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53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53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53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53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53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53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254" grpId="0"/>
          <p:bldP spid="53255" grpId="0"/>
          <p:bldP spid="53256" grpId="0"/>
          <p:bldP spid="53257" grpId="0"/>
          <p:bldP spid="53258" grpId="0"/>
          <p:bldP spid="53259" grpId="0"/>
          <p:bldP spid="53260" grpId="0"/>
          <p:bldP spid="53261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02E8714D-164D-EE43-B99A-E74D965E7C5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D5EAEA7-3933-A344-971D-90CDA9BE14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B9A3BBE-BD37-8E4A-BC86-8ABE07A7B71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951288" y="941388"/>
            <a:ext cx="3124200" cy="138747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C77E1F1-3434-A44B-A523-2147E0F839F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111750" y="4530725"/>
            <a:ext cx="3124200" cy="1382713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108594C3-A12D-C247-9DF9-B148AADC1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81840C5B-AC1E-C746-A508-B42FFCB895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18CEFCF1-B947-E34A-A642-459BCDBB8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7A9EF31E-F125-214F-BC76-952824837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2981A052-9488-E947-89BC-1BDE6951E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72D416F5-84B0-A747-9BA8-49DAA5F046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DDF27E95-6127-934D-BA78-B2518CA85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74F9DC71-520D-5842-8B38-7113731BC1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0D4C67C5-22F3-6B47-8FFF-BAFDDF7B2C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DED916A-2DC0-8E49-BE19-DB0BE6BDD27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6361B24-BBE7-E84E-A895-F34FB7D28D4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FB5B51D-19C7-2B4D-918C-F859A8F3C0E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EC1213DC-8CF5-724F-9401-DA02AD396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089ED027-7436-C84B-A630-1AE935FF2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D7D3D6D9-D0F6-F945-83C6-A20821CC9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219A6AEE-62E9-E247-8D08-E0EA66816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D43CC01C-42C2-204E-BEAC-D8A65E77A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2B0CD324-C0F6-4C43-AE1C-D1BC41FAB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DA0CD0B5-2DB3-6448-B3B3-F0FEEE00E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196AFE59-9CE6-EC48-8C55-E16CB6477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41446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C86A9E1-BCC9-6F4E-B487-813DED20104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736975" y="2335213"/>
            <a:ext cx="1941513" cy="3449637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16A46D7-E0D3-3E4D-B2B3-51576AE7380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EA18339-4BA5-6343-9173-6D073B71466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36975" y="1060450"/>
            <a:ext cx="3451225" cy="1947863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4B5101D-747D-5C44-B5EE-BA0D78C2A5F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5EFEB675-C7F9-FB49-A5BA-689FD716E4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F30F92ED-544A-7844-A372-510AD60E3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9C3C21D2-044A-4F43-A51C-555361023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6055101F-3B86-1C42-91FD-68C370F44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E16101D9-9BBA-2F45-9D43-BB039D01C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9FA4EF8A-060F-1D45-BA71-C1DED980E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44F93DB8-D67D-B94E-AEEE-D737D9AC6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CEFEF2D3-97BD-6642-83AC-232B7DCAC6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3B144193-27F2-F348-8411-63E593600C5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357688" y="942975"/>
            <a:ext cx="3475037" cy="3228975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31EA85E-7AD1-8448-B02C-77B75CEAEF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353050" y="1684338"/>
            <a:ext cx="3228975" cy="3478212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B8DB729-3D5D-4D40-ADDD-8307CC72767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13150" y="1692275"/>
            <a:ext cx="3228975" cy="3478213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DF38BB4-59F9-E945-BF5B-71EDC7BF578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364038" y="2684463"/>
            <a:ext cx="3473450" cy="3232150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340F417C-E66D-3B4B-8F93-3E2B4DFC3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F187DB1D-9E72-F748-BA3A-126388572D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0E990861-4265-C74E-BEB1-3E5DEE09CE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700CDC87-2C93-2349-BA49-3EE3CF591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AE366668-30F7-334A-AE24-91524A6D1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8F4B96BC-15CA-0F4A-ACDC-B82821E0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936E7FF6-4C96-554F-937B-9A5F9D3FB8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01C94DCF-B72D-554A-823A-9B6B297ED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8251A6AD-C092-944C-8B65-FF299AFD4ED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86175" y="2481263"/>
            <a:ext cx="2828925" cy="3355975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5B3356C-514F-F748-BFFB-8FB8C1DFC31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6782E19-3127-0A4B-8504-B8A711D507A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5ACC24B-9D3C-7D4C-A48C-DB9A9D5BB84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670550" y="1019175"/>
            <a:ext cx="2828925" cy="3355975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A555C820-423E-4842-BF16-A24590DC0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D1D6D99B-619A-7541-981B-D7C054B09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0DFD4F02-2143-3E43-9DCD-2500098C0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A7E70231-1FE9-CA45-A698-D77CFA5717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D471D188-10F7-A94C-8CE5-1859EA32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B0F4C5CF-4C05-2B43-87C6-D06C13350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1B1328C6-2035-8A46-9457-7F66203CD8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6BE60A26-59C8-FF43-BDF1-DFF429E75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284AD92-B2C7-1B4E-AC96-8504297EF4F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13150" y="3554413"/>
            <a:ext cx="2366963" cy="2366962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C6AE955-C123-5D4C-BEC1-FCBD5812AF4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13475" y="3554413"/>
            <a:ext cx="2368550" cy="2366962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B7F65AA-9E6D-4F4B-9C33-ACA4678BC08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213475" y="950913"/>
            <a:ext cx="2368550" cy="2366962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BCAA80-37C8-CC4D-80E6-DCECCC35945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13150" y="950913"/>
            <a:ext cx="2366963" cy="2366962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53E72B7B-97C7-1946-BA3E-F171929B4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386C80B2-4A34-2240-8BB9-66196D1EF8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42ED2A4D-724E-ED4F-A407-D19A3EDD8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C32D992B-6B3D-A743-AD0D-C35EDCE25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D216576E-69EB-E449-A6E9-7C115D77BA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2EE08BE7-8D00-5745-A83F-D635561F91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43CAFD5C-432F-4D4B-8BF1-2F44E624C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15EBDC2A-0609-C743-88EE-A1D247F79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73DD696-AE60-8C4E-8FEF-9CD79524580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78D543B-1083-FD46-8562-AE9DACE0AF5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6E40DB5-3790-2E4A-9C00-B7DD3653AAC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FB56DA0-D622-F544-8B99-6D6F740679B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A1F45145-D33A-694C-840B-0B731D787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B28B1361-0ABE-C843-8A2E-D50949225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E25613A7-B84C-B648-80FB-0E802C3BED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632CF74F-4D43-4F42-BABF-DC089C4B07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0101F556-A7F9-E542-8FC8-8E37A730B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EF90763C-BB1E-2F41-9498-899EC99795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F6F1283B-8920-4845-A497-434144C33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9796656F-8C82-564E-9183-1E4C5C93A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904A5AED-3C04-504F-BAAE-19D81ED8F25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318E98-B6FF-4E41-9E9F-7E5697E5FC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A3842BF-54AD-D444-BFC7-612FD169903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086D7EA-EF00-4F4C-8232-7332BEA35D9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356225" y="3724275"/>
            <a:ext cx="3208338" cy="2212975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DB424104-81B5-AA4C-B3F5-BC9C82B6D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B06C141E-7459-5148-AB52-E8E81E2F4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F8B0868D-3A5C-C245-AC9A-822E91DFA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B631DC38-77CB-CC4E-9275-A180391E8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FAF78055-DD5F-E743-BE48-31D1BCAD2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E3492445-659C-A448-9788-D8C09A809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BF16A16C-BEE5-A44D-853C-632A507AC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7BDFD91B-D3E7-0E4F-9147-8A8FCCF90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1D845A1B-2B14-F541-BADF-02EE5A1FFF2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17888" y="3192463"/>
            <a:ext cx="2509837" cy="2638425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D9788EB-2FF0-4B48-9A9D-F1928DE37BE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867400" y="3603625"/>
            <a:ext cx="2635250" cy="251142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1866E19-5834-6347-A877-BEC9E6866FF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02050" y="741363"/>
            <a:ext cx="2635250" cy="251142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366F3B8-8E48-0A47-9A40-01FFFBE4D39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276975" y="1023938"/>
            <a:ext cx="2509838" cy="2640012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9BE9C87B-CC84-5842-9909-6F31AB921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0FDCF5E4-D63E-C247-BC38-911242245F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79D8BC53-789E-EE4E-AC4D-481F40674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BCDCA25F-65E8-814A-B354-BFA7E54CC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6B1895CA-B195-B249-869F-F413AF3475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C0D24FB0-E448-0744-9976-8BA60E860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A06DA1CD-B065-7C46-8A1C-7DCD55045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499C8EB4-CBDF-7649-ACB7-2D40B91EF0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5" name="Google Shape;108;p14">
            <a:extLst>
              <a:ext uri="{FF2B5EF4-FFF2-40B4-BE49-F238E27FC236}">
                <a16:creationId xmlns:a16="http://schemas.microsoft.com/office/drawing/2014/main" id="{022E3983-30FC-B145-9E06-A7C37E7D3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5846" name="Google Shape;109;p14">
            <a:extLst>
              <a:ext uri="{FF2B5EF4-FFF2-40B4-BE49-F238E27FC236}">
                <a16:creationId xmlns:a16="http://schemas.microsoft.com/office/drawing/2014/main" id="{D4AB36E7-AA37-1941-9542-5CB50A820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5847" name="Google Shape;110;p14">
            <a:extLst>
              <a:ext uri="{FF2B5EF4-FFF2-40B4-BE49-F238E27FC236}">
                <a16:creationId xmlns:a16="http://schemas.microsoft.com/office/drawing/2014/main" id="{4D96C36B-603D-784D-9258-8C48EE7EE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5848" name="Google Shape;111;p14">
            <a:extLst>
              <a:ext uri="{FF2B5EF4-FFF2-40B4-BE49-F238E27FC236}">
                <a16:creationId xmlns:a16="http://schemas.microsoft.com/office/drawing/2014/main" id="{762EA99F-58CD-624A-A451-B017C7CF4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5849" name="Google Shape;112;p14">
            <a:extLst>
              <a:ext uri="{FF2B5EF4-FFF2-40B4-BE49-F238E27FC236}">
                <a16:creationId xmlns:a16="http://schemas.microsoft.com/office/drawing/2014/main" id="{E693D44B-F1DC-D94D-B051-FD3BD8F4E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5850" name="Google Shape;113;p14">
            <a:extLst>
              <a:ext uri="{FF2B5EF4-FFF2-40B4-BE49-F238E27FC236}">
                <a16:creationId xmlns:a16="http://schemas.microsoft.com/office/drawing/2014/main" id="{4D5173B6-AA6A-F14B-B9BF-1D07D26C7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EB1938B6-7092-3A41-BD48-0DF6EB7D2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6DCE8976-4633-E54C-A4BC-AF60B1924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C695A593-94F0-D94D-AD33-3A1312065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5854" name="Google Shape;118;p14">
            <a:extLst>
              <a:ext uri="{FF2B5EF4-FFF2-40B4-BE49-F238E27FC236}">
                <a16:creationId xmlns:a16="http://schemas.microsoft.com/office/drawing/2014/main" id="{6806BC00-7795-4848-B45E-E56EFF7BC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35855" name="Google Shape;119;p14">
            <a:extLst>
              <a:ext uri="{FF2B5EF4-FFF2-40B4-BE49-F238E27FC236}">
                <a16:creationId xmlns:a16="http://schemas.microsoft.com/office/drawing/2014/main" id="{DC0CA1F5-CCA9-304B-B782-5E46639041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35856" name="Google Shape;120;p14">
            <a:extLst>
              <a:ext uri="{FF2B5EF4-FFF2-40B4-BE49-F238E27FC236}">
                <a16:creationId xmlns:a16="http://schemas.microsoft.com/office/drawing/2014/main" id="{9B4810E2-33E8-E944-BA92-76B5FEA9A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35857" name="Google Shape;121;p14">
            <a:extLst>
              <a:ext uri="{FF2B5EF4-FFF2-40B4-BE49-F238E27FC236}">
                <a16:creationId xmlns:a16="http://schemas.microsoft.com/office/drawing/2014/main" id="{4898B409-B8F9-D443-A462-66846E4EC89D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5858" name="Google Shape;122;p14">
            <a:extLst>
              <a:ext uri="{FF2B5EF4-FFF2-40B4-BE49-F238E27FC236}">
                <a16:creationId xmlns:a16="http://schemas.microsoft.com/office/drawing/2014/main" id="{D49C3A80-2833-E640-96E8-0BD09997EF23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5876" name="Picture Placeholder 35875">
            <a:extLst>
              <a:ext uri="{FF2B5EF4-FFF2-40B4-BE49-F238E27FC236}">
                <a16:creationId xmlns:a16="http://schemas.microsoft.com/office/drawing/2014/main" id="{DC03014B-0630-4A40-86AA-F59A8E98A0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5878" name="Picture Placeholder 35877">
            <a:extLst>
              <a:ext uri="{FF2B5EF4-FFF2-40B4-BE49-F238E27FC236}">
                <a16:creationId xmlns:a16="http://schemas.microsoft.com/office/drawing/2014/main" id="{8B021386-223D-7744-8E3B-D9DB42C5D25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5880" name="Picture Placeholder 35879">
            <a:extLst>
              <a:ext uri="{FF2B5EF4-FFF2-40B4-BE49-F238E27FC236}">
                <a16:creationId xmlns:a16="http://schemas.microsoft.com/office/drawing/2014/main" id="{AF9CF6F0-A1B5-9745-8A9F-F7693A4D3DD4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solidFill>
            <a:schemeClr val="bg1">
              <a:lumMod val="85000"/>
            </a:schemeClr>
          </a:solidFill>
        </p:spPr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58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58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5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5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5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5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8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8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5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58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58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5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5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5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5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5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5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5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58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58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5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58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58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5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58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58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5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5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5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5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58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58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5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58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58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5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5" grpId="0"/>
      <p:bldP spid="35846" grpId="0"/>
      <p:bldP spid="35847" grpId="0"/>
      <p:bldP spid="35848" grpId="0"/>
      <p:bldP spid="35849" grpId="0"/>
      <p:bldP spid="35850" grpId="0"/>
      <p:bldP spid="11" grpId="0" animBg="1"/>
      <p:bldP spid="12" grpId="0" animBg="1"/>
      <p:bldP spid="13" grpId="0" animBg="1"/>
      <p:bldP spid="35854" grpId="0"/>
      <p:bldP spid="35855" grpId="0"/>
      <p:bldP spid="35856" grpId="0"/>
      <p:bldP spid="35857" grpId="0" animBg="1"/>
      <p:bldP spid="35858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A95E6C6-D18D-9148-8017-F0C64628EDE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25850" y="2387600"/>
            <a:ext cx="1722438" cy="3475038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F67BD0C-2872-1B43-9625-245E9F58B56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48475" y="993775"/>
            <a:ext cx="1722438" cy="3478213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2863A0A-DAE0-1A43-A52F-8B448A483ED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67125" y="952500"/>
            <a:ext cx="3475038" cy="1725613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6EFC467-6D65-E847-95B8-E58FC732765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56188" y="4178300"/>
            <a:ext cx="3475037" cy="1725613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0093DC5B-16CC-ED44-8ABE-7612FB8C8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3E247BC2-B9D1-AB44-AC8F-424E80E29F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336902D4-6857-5E4F-AA17-5C368A33B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D368B867-24FA-544C-8292-E147A92C7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0BC0DEB9-2C15-5743-BD2C-EEF6906BF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53B2E104-7969-A944-AC49-92BD3A48D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27B0B9CD-37A1-604C-BA13-D487D15AD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3E061EB8-7E46-E948-B59F-BDCB51FD3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900F782C-D2D2-7445-9CBB-294A94F4AB0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14738" y="3149600"/>
            <a:ext cx="2479675" cy="2767013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0898441-D777-0349-A3FB-23F42B0335A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44C49A5-A608-6B4D-938E-6DBBF7E34FC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90FCC45-A139-9F47-AEC3-8488E90DFCF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824538" y="3436938"/>
            <a:ext cx="2765425" cy="2479675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C3E7C556-A51B-DB49-B70B-78560CE5D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B7D6E083-1366-D740-AE7F-151D915D6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9BF30835-DB44-C346-B591-3F505AC69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A6B34B36-A88B-DA4B-A4B0-1AC576B73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FB4100C5-7FD8-7243-A45A-2067EB635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72287C37-0FFF-9A46-8FA1-35EAE47E6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AC52896E-D77C-3649-9F01-49B5ABC4A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F9DFC8AB-8486-444E-B7E4-2B7FF1384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D21771E-7BDC-A144-87E2-791C4BE96E7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92950" y="1757363"/>
            <a:ext cx="1503363" cy="3340100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19F1653-B5F4-724C-B24A-D70157AEBC2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430713" y="4421188"/>
            <a:ext cx="3340100" cy="1503362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925278F-B31D-A743-A8FE-28C5B7C1E09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03625" y="1757363"/>
            <a:ext cx="1503363" cy="3340100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F9DBB18-AE59-D643-92E9-93B27F31266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430713" y="931863"/>
            <a:ext cx="3340100" cy="1500187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2CB0855B-5E9F-DA4B-872C-3F3542E7D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1411C6BE-58CF-0F41-A1E4-A42BC7F5D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50DFE99C-8DB7-654F-BDBE-14B89A645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19720F78-DC24-CA44-AF03-DF1098A74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F0304A23-244C-094F-BB43-A7365BA41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AC645A6A-D78D-634A-8E98-8870F4E0A0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AB4420E2-04DB-9742-93A8-7FDA0C5714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84318416-C832-3A4B-965B-FE475B358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5980F10-DBEA-C740-8C77-9E724C9F013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35688" y="935038"/>
            <a:ext cx="2428875" cy="2427287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B50BC6F-3A26-C248-9801-949BBCCFA5E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35688" y="3444875"/>
            <a:ext cx="2428875" cy="2424113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43B3B88-37DA-2D48-B8B1-2C544EDA508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32200" y="935038"/>
            <a:ext cx="2428875" cy="2427287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DD496D6-938B-1F48-A2E1-2A426F970D9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33788" y="3444875"/>
            <a:ext cx="2427287" cy="2424113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CB94C4AF-37C4-C343-AF5C-9FB4206137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38F2E1E2-84CC-7B4A-902C-339C8C2EA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E46AA947-5B3E-6D49-ABAE-13355D35BE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C5ADC0EE-A5F4-9040-8CE6-39E648D41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B16B0EA2-1FC1-284F-85A0-59A6DFD90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F003EE07-0C94-F949-9DAD-8A907E56B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67436D9F-1069-7845-8669-684E13F136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5EC88603-1CC4-CD40-A283-29B29DF6D5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9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3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3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3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6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2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2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9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3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3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3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6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2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2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8CBA1739-A2DB-C44C-AEFC-F04CD1CA5BB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F2B5815-4CB5-ED4A-9A5C-0938DBE1D6A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81563" y="936625"/>
            <a:ext cx="3616325" cy="2443163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AAF860-B904-0F4E-8BBF-EF7D68AF305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62591FE-C4F8-5F47-88CA-F9A0906ECDD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84CCD762-5CE2-E44B-BDEB-BEAD6D2C5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3559C008-2552-2A4D-A77E-F636E27BD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85326C0B-B516-424A-9D88-86366B51B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E4644DF6-EAC7-B34B-944A-B30B7CEE9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23A30DC9-75DF-504F-AAD8-B42578D6E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6821DD2D-34CB-7040-96A0-7D536504A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9A99578A-6F65-894D-8218-7BF83AA7F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70AE5C2E-CA71-7C45-A5A8-52BEB632E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E8D6167F-CD0A-C245-A95B-92F2A18E631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ED4FB5C-0839-A547-AA7B-8A2C4BA536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564313" y="2474913"/>
            <a:ext cx="2014537" cy="3201987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C83F56A-EA28-1246-9831-4524708EFE9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B330CB8-3724-784F-87DD-16BA160C5BF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852863" y="3895725"/>
            <a:ext cx="3198812" cy="2017713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E86AC29B-9BF6-544E-A6CC-E7DEB51D6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B51CBFB0-631D-1147-8626-F49DAE7843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2F308F7B-FE30-6341-ACF5-4F359B288C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BB28E93B-F633-7347-967D-2D9F12402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3D1B9C10-728B-B844-9D47-1BD781167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9EA89812-DEED-FA42-81AB-014266D88E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83D49D3D-8129-1C4A-A1D1-6AB98549E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2B5DFAB6-FB75-BE43-ABE9-2C2F6E81A8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35201661-A6BC-7849-A19A-74DA58613E2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FD42F39-C138-824E-BB4A-6C3889A2769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09975" y="2536825"/>
            <a:ext cx="2230438" cy="336867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526B936-5EFC-474F-ACD2-8DCAE4FCE3E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22675" y="936625"/>
            <a:ext cx="3367088" cy="223202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03178AB-7187-C642-8913-CEB6126A4D9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208588" y="3686175"/>
            <a:ext cx="3367087" cy="2233613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64F5B26E-6C5B-CE4A-BF3B-C45E9B50C9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935B59D8-BD06-E346-8C88-BAAA5182E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6C5B5038-07A6-AB4C-853C-F14124260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352F37C8-0EC2-DB4D-A0FE-6D3DCDA4F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3758C4C4-4E40-A84C-941B-61BD3CF26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F567F43D-6258-534A-9443-A49BCCFBBA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D28A6422-BC46-DD49-B0D7-8F93956356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CE6A647E-E994-F446-A03D-F615D7793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90C7B52-3EF2-B64F-A517-0011BA7A35B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64350" y="2243138"/>
            <a:ext cx="1665288" cy="3611562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683EDCC-53E4-D943-B5D3-5D6D225CD74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913313" y="995363"/>
            <a:ext cx="3606800" cy="1665287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A653E52-10A5-AE48-95BD-6066E4C9F4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65538" y="1003300"/>
            <a:ext cx="1665287" cy="360997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E37BF46-30DF-544E-9E8F-9E7D359B89A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75063" y="4195763"/>
            <a:ext cx="3606800" cy="1666875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31097A5F-2657-0D4B-8C07-94AC38029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8087EE38-D62E-5C40-BEE9-960BFF6EE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8AF278F7-49CC-CE4B-AD98-39BAEF557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58025377-B35E-E94B-A461-73BFCBFA2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7E15459D-6B19-9C4B-9439-B099EB917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AAF86433-A49C-DE4A-8933-1DE584CE7B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71A1F11D-5AA8-124D-A705-BA59DE124F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0914533F-5558-714F-8ACC-5121942A5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6813F2F5-25CB-5640-8CC1-6644912C13A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999163" y="1042988"/>
            <a:ext cx="2481262" cy="2822575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19BE3D3-4DFA-B944-9797-30E6EA88B1C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705225" y="3000375"/>
            <a:ext cx="2481263" cy="282257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5F02D77-0F34-684A-A32E-0242DFB5923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05225" y="1042988"/>
            <a:ext cx="2819400" cy="2482850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AC9ADB4-5846-4E48-B285-6357FF31225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661025" y="3340100"/>
            <a:ext cx="2819400" cy="2482850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EABD8BD6-8EF3-854D-BC90-15F203E83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49BB989B-7E74-5049-B0D1-7BAF06D081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E287F5E6-EF64-C446-A5DE-5E4FE2399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B909F5EB-594C-7D46-9F29-C5625DAA6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A445C733-6953-8B43-A166-C62C2C2B78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D674C726-1F62-734C-AA3B-68C47A1F0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DB663126-0293-E94D-A7EC-A405CDAFA4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3FEF8807-D0C4-9547-B45C-F2314FA3B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D1D684AC-707D-4F42-8294-EE613B06055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37363" y="1050925"/>
            <a:ext cx="1749425" cy="3646488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6F1B299-62B5-4F49-B08B-F3A6024219E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86C2732-D0AF-7843-8909-4991B5A1924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24275" y="935038"/>
            <a:ext cx="3644900" cy="174942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482DA7B-3813-FA48-8005-DDC6642CA24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832350" y="4167188"/>
            <a:ext cx="3643313" cy="1749425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207C413D-7C7D-7040-B570-D4EC027E2A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DA3F9ADD-334F-2C4C-96CE-92943F0ECD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7467C5C4-BC69-4F4D-8894-5088E7B3E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614AFB60-3D0E-2047-B1F8-10A9EBEAD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6EA87C17-669E-DB43-A251-5D7D1FCC4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D5E3B631-A19B-0248-B353-54D364D25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A8848714-03E4-7945-8181-0FF8B6A6E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033FF7AD-C690-864C-BE5C-DC0876E5F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9" name="Google Shape;108;p14">
            <a:extLst>
              <a:ext uri="{FF2B5EF4-FFF2-40B4-BE49-F238E27FC236}">
                <a16:creationId xmlns:a16="http://schemas.microsoft.com/office/drawing/2014/main" id="{AA69B9D1-5D1B-BF4C-BC49-ACB6416BD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6870" name="Google Shape;109;p14">
            <a:extLst>
              <a:ext uri="{FF2B5EF4-FFF2-40B4-BE49-F238E27FC236}">
                <a16:creationId xmlns:a16="http://schemas.microsoft.com/office/drawing/2014/main" id="{3969F802-3554-3A44-AC9F-14CE53E9B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6871" name="Google Shape;110;p14">
            <a:extLst>
              <a:ext uri="{FF2B5EF4-FFF2-40B4-BE49-F238E27FC236}">
                <a16:creationId xmlns:a16="http://schemas.microsoft.com/office/drawing/2014/main" id="{FBF51293-3058-9341-B377-494D20F26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6872" name="Google Shape;111;p14">
            <a:extLst>
              <a:ext uri="{FF2B5EF4-FFF2-40B4-BE49-F238E27FC236}">
                <a16:creationId xmlns:a16="http://schemas.microsoft.com/office/drawing/2014/main" id="{67140F97-900A-8046-970B-4DD7E9482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6873" name="Google Shape;112;p14">
            <a:extLst>
              <a:ext uri="{FF2B5EF4-FFF2-40B4-BE49-F238E27FC236}">
                <a16:creationId xmlns:a16="http://schemas.microsoft.com/office/drawing/2014/main" id="{87A9C207-5A82-A549-9710-C98638311F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6874" name="Google Shape;113;p14">
            <a:extLst>
              <a:ext uri="{FF2B5EF4-FFF2-40B4-BE49-F238E27FC236}">
                <a16:creationId xmlns:a16="http://schemas.microsoft.com/office/drawing/2014/main" id="{69D8EB22-4BFC-F046-B4CC-989DACF1D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DB82D408-1EA3-9847-BB60-427DBE7A8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6CFA3A96-B250-A54C-A307-4F371AA90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79E0FAA0-825E-E641-9BF8-E9592468C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6878" name="Google Shape;118;p14">
            <a:extLst>
              <a:ext uri="{FF2B5EF4-FFF2-40B4-BE49-F238E27FC236}">
                <a16:creationId xmlns:a16="http://schemas.microsoft.com/office/drawing/2014/main" id="{A956FAAA-8954-3C4E-B325-1AF457EE88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36879" name="Google Shape;119;p14">
            <a:extLst>
              <a:ext uri="{FF2B5EF4-FFF2-40B4-BE49-F238E27FC236}">
                <a16:creationId xmlns:a16="http://schemas.microsoft.com/office/drawing/2014/main" id="{53600A9F-22AB-6147-ACDF-CECD234CFE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36880" name="Google Shape;120;p14">
            <a:extLst>
              <a:ext uri="{FF2B5EF4-FFF2-40B4-BE49-F238E27FC236}">
                <a16:creationId xmlns:a16="http://schemas.microsoft.com/office/drawing/2014/main" id="{1544D332-10B2-0543-B97F-4EB6E14D2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36881" name="Google Shape;121;p14">
            <a:extLst>
              <a:ext uri="{FF2B5EF4-FFF2-40B4-BE49-F238E27FC236}">
                <a16:creationId xmlns:a16="http://schemas.microsoft.com/office/drawing/2014/main" id="{322269B5-2C7D-D844-80A6-C1E88487C902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6882" name="Google Shape;122;p14">
            <a:extLst>
              <a:ext uri="{FF2B5EF4-FFF2-40B4-BE49-F238E27FC236}">
                <a16:creationId xmlns:a16="http://schemas.microsoft.com/office/drawing/2014/main" id="{DDBF5619-C5D5-3048-B72B-904D3F37472A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70763F9B-3C63-6245-AD79-AEB9026CE0C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989A950-06F1-204D-9DC0-68545AA5B6DC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11E2A19F-3567-B040-85A2-BF9B8029CE5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6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6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6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6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6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6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6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6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6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6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6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6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6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68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68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6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68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68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6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6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6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6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6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6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6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6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69" grpId="0"/>
      <p:bldP spid="36870" grpId="0"/>
      <p:bldP spid="36871" grpId="0"/>
      <p:bldP spid="36872" grpId="0"/>
      <p:bldP spid="36873" grpId="0"/>
      <p:bldP spid="36874" grpId="0"/>
      <p:bldP spid="11" grpId="0" animBg="1"/>
      <p:bldP spid="12" grpId="0" animBg="1"/>
      <p:bldP spid="13" grpId="0" animBg="1"/>
      <p:bldP spid="36878" grpId="0"/>
      <p:bldP spid="36879" grpId="0"/>
      <p:bldP spid="36880" grpId="0"/>
      <p:bldP spid="36881" grpId="0" animBg="1"/>
      <p:bldP spid="36882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08180E57-6983-6947-BF7E-F467E81949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886450" y="2403475"/>
            <a:ext cx="2630488" cy="3440113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1589DF-A12A-BB47-ADDB-0C3B4111967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FACFA8D-14D0-E041-925B-106EB26043C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7792691-F40F-304E-99D0-A3CE5D0161C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678238" y="2944813"/>
            <a:ext cx="3651250" cy="2898775"/>
          </a:xfrm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38B644D3-3814-C149-8848-4B63A2153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B1B19D67-4F5B-AA4F-8998-BAE7FE6228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C5011D65-54E7-AD48-8E1A-664D4A295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DC3C10D4-8CD7-0840-8977-B68D0C8460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F9C7CC88-B053-B14D-B18B-C5257BE2A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A4462027-5B38-D046-B5C8-3886CA314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DEBA36E9-24B5-B947-8A80-229A85E39C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36095F93-0EEB-1740-B1B8-742E44013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5375C16-DEBF-5048-9473-3FDF88CEB03E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5A2B394-C2E2-7544-9C95-B890E504789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6CA371C-74E8-8342-BA90-7150529BA7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7F8D308-77AA-A748-B9C2-0BB41B33D5C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4" name="Google Shape;494;p32">
            <a:extLst>
              <a:ext uri="{FF2B5EF4-FFF2-40B4-BE49-F238E27FC236}">
                <a16:creationId xmlns:a16="http://schemas.microsoft.com/office/drawing/2014/main" id="{F0A4656E-C764-644A-95DF-92A109C98F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433513"/>
            <a:ext cx="19446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495;p32">
            <a:extLst>
              <a:ext uri="{FF2B5EF4-FFF2-40B4-BE49-F238E27FC236}">
                <a16:creationId xmlns:a16="http://schemas.microsoft.com/office/drawing/2014/main" id="{32E49F1D-7E58-7D4D-96EA-071B1D8163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1084263"/>
            <a:ext cx="16319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B</a:t>
            </a:r>
            <a:endParaRPr lang="en-US" altLang="en-US" dirty="0"/>
          </a:p>
        </p:txBody>
      </p:sp>
      <p:sp>
        <p:nvSpPr>
          <p:cNvPr id="16" name="Google Shape;496;p32">
            <a:extLst>
              <a:ext uri="{FF2B5EF4-FFF2-40B4-BE49-F238E27FC236}">
                <a16:creationId xmlns:a16="http://schemas.microsoft.com/office/drawing/2014/main" id="{0FEE63CB-BE4E-B34C-A9A2-63BE262CCD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2125" y="4267200"/>
            <a:ext cx="1597025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C</a:t>
            </a:r>
            <a:endParaRPr lang="en-US" altLang="en-US" dirty="0"/>
          </a:p>
        </p:txBody>
      </p:sp>
      <p:sp>
        <p:nvSpPr>
          <p:cNvPr id="17" name="Google Shape;497;p32">
            <a:extLst>
              <a:ext uri="{FF2B5EF4-FFF2-40B4-BE49-F238E27FC236}">
                <a16:creationId xmlns:a16="http://schemas.microsoft.com/office/drawing/2014/main" id="{75C06333-F507-1F40-BF96-1AC489BB0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238" y="1084263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A</a:t>
            </a:r>
            <a:endParaRPr lang="en-US" altLang="en-US" dirty="0"/>
          </a:p>
        </p:txBody>
      </p:sp>
      <p:sp>
        <p:nvSpPr>
          <p:cNvPr id="18" name="Google Shape;498;p32">
            <a:extLst>
              <a:ext uri="{FF2B5EF4-FFF2-40B4-BE49-F238E27FC236}">
                <a16:creationId xmlns:a16="http://schemas.microsoft.com/office/drawing/2014/main" id="{3C64AB50-554B-C449-85B8-6D5EA6E3A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2413" y="4267200"/>
            <a:ext cx="160655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2500"/>
              <a:buFont typeface="Open Sans Semibold" panose="020B0606030504020204" pitchFamily="34" charset="0"/>
              <a:buNone/>
            </a:pPr>
            <a:r>
              <a:rPr lang="en-US" altLang="en-US" sz="2500" b="1" dirty="0">
                <a:latin typeface="Open Sans Semibold" panose="020B0606030504020204" pitchFamily="34" charset="0"/>
                <a:sym typeface="Open Sans Semibold" panose="020B0606030504020204" pitchFamily="34" charset="0"/>
              </a:rPr>
              <a:t>TEXTO D</a:t>
            </a:r>
            <a:endParaRPr lang="en-US" altLang="en-US" dirty="0"/>
          </a:p>
        </p:txBody>
      </p:sp>
      <p:sp>
        <p:nvSpPr>
          <p:cNvPr id="19" name="Google Shape;499;p32">
            <a:extLst>
              <a:ext uri="{FF2B5EF4-FFF2-40B4-BE49-F238E27FC236}">
                <a16:creationId xmlns:a16="http://schemas.microsoft.com/office/drawing/2014/main" id="{6BD20B77-74A2-F34D-BA0C-75380D82C5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588" y="4637088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0" name="Google Shape;500;p32">
            <a:extLst>
              <a:ext uri="{FF2B5EF4-FFF2-40B4-BE49-F238E27FC236}">
                <a16:creationId xmlns:a16="http://schemas.microsoft.com/office/drawing/2014/main" id="{C9A937A2-50A0-D34A-9379-6A15A850B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1163" y="1463675"/>
            <a:ext cx="194468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21" name="Google Shape;501;p32">
            <a:extLst>
              <a:ext uri="{FF2B5EF4-FFF2-40B4-BE49-F238E27FC236}">
                <a16:creationId xmlns:a16="http://schemas.microsoft.com/office/drawing/2014/main" id="{D53CB42C-8287-4F40-8EEF-C7E49A4A7A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665663"/>
            <a:ext cx="19446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35889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0595E55-D9C4-1A44-97C0-60076AD543B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34013" y="3371850"/>
            <a:ext cx="3106737" cy="2338388"/>
          </a:xfrm>
          <a:solidFill>
            <a:schemeClr val="bg1">
              <a:lumMod val="85000"/>
            </a:schemeClr>
          </a:solidFill>
        </p:spPr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C1AC363-5485-9348-8230-C4E17921217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65600" y="3136900"/>
            <a:ext cx="2624138" cy="2728913"/>
          </a:xfrm>
          <a:solidFill>
            <a:schemeClr val="bg1">
              <a:lumMod val="85000"/>
            </a:schemeClr>
          </a:solidFill>
        </p:spPr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A59828A2-4971-5149-A363-499788C703C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57600" y="1930400"/>
            <a:ext cx="2320925" cy="2894013"/>
          </a:xfrm>
          <a:solidFill>
            <a:schemeClr val="bg1">
              <a:lumMod val="85000"/>
            </a:schemeClr>
          </a:solidFill>
        </p:spPr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FB2DE51-0BD8-4544-97E8-D0F50EADC03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743700" y="1065213"/>
            <a:ext cx="1785938" cy="3273425"/>
          </a:xfrm>
          <a:solidFill>
            <a:schemeClr val="bg1">
              <a:lumMod val="85000"/>
            </a:schemeClr>
          </a:solidFill>
        </p:spPr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74A50C7-206C-A442-B37F-F8B53A93D8C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103688" y="979488"/>
            <a:ext cx="3124200" cy="1966912"/>
          </a:xfrm>
          <a:solidFill>
            <a:schemeClr val="bg1">
              <a:lumMod val="85000"/>
            </a:schemeClr>
          </a:solidFill>
        </p:spPr>
      </p:sp>
      <p:sp>
        <p:nvSpPr>
          <p:cNvPr id="26" name="Google Shape;935;p54">
            <a:extLst>
              <a:ext uri="{FF2B5EF4-FFF2-40B4-BE49-F238E27FC236}">
                <a16:creationId xmlns:a16="http://schemas.microsoft.com/office/drawing/2014/main" id="{E46B4EC8-D08E-499A-AB34-F40C3ED18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7" name="Google Shape;936;p54">
            <a:extLst>
              <a:ext uri="{FF2B5EF4-FFF2-40B4-BE49-F238E27FC236}">
                <a16:creationId xmlns:a16="http://schemas.microsoft.com/office/drawing/2014/main" id="{FCE97046-CE0A-45F3-854E-1CA199B93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937;p54">
            <a:extLst>
              <a:ext uri="{FF2B5EF4-FFF2-40B4-BE49-F238E27FC236}">
                <a16:creationId xmlns:a16="http://schemas.microsoft.com/office/drawing/2014/main" id="{CEA26ABA-02CD-4CC3-ACF7-8147838B9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938;p54">
            <a:extLst>
              <a:ext uri="{FF2B5EF4-FFF2-40B4-BE49-F238E27FC236}">
                <a16:creationId xmlns:a16="http://schemas.microsoft.com/office/drawing/2014/main" id="{947E46CA-BE64-40CD-B0BC-F3035350D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939;p54">
            <a:extLst>
              <a:ext uri="{FF2B5EF4-FFF2-40B4-BE49-F238E27FC236}">
                <a16:creationId xmlns:a16="http://schemas.microsoft.com/office/drawing/2014/main" id="{7A5F943C-30E2-4499-A3A9-4395E7EA6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1" name="Google Shape;940;p54">
            <a:extLst>
              <a:ext uri="{FF2B5EF4-FFF2-40B4-BE49-F238E27FC236}">
                <a16:creationId xmlns:a16="http://schemas.microsoft.com/office/drawing/2014/main" id="{90400E57-9F04-4866-9276-05A27994B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2" name="Google Shape;941;p54">
            <a:extLst>
              <a:ext uri="{FF2B5EF4-FFF2-40B4-BE49-F238E27FC236}">
                <a16:creationId xmlns:a16="http://schemas.microsoft.com/office/drawing/2014/main" id="{61B61697-EC59-4AF5-BA6D-6C6FC2722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942;p54">
            <a:extLst>
              <a:ext uri="{FF2B5EF4-FFF2-40B4-BE49-F238E27FC236}">
                <a16:creationId xmlns:a16="http://schemas.microsoft.com/office/drawing/2014/main" id="{D6D2194D-5807-47E8-B953-B9DF6A24F4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943;p54">
            <a:extLst>
              <a:ext uri="{FF2B5EF4-FFF2-40B4-BE49-F238E27FC236}">
                <a16:creationId xmlns:a16="http://schemas.microsoft.com/office/drawing/2014/main" id="{7A55CEB1-6E1D-43DB-9C31-8217CEB38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944;p54">
            <a:extLst>
              <a:ext uri="{FF2B5EF4-FFF2-40B4-BE49-F238E27FC236}">
                <a16:creationId xmlns:a16="http://schemas.microsoft.com/office/drawing/2014/main" id="{39AFD5B5-60F8-4201-9056-5F9E9CC2F3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3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6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2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3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6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2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</p:bld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72CC4D1-D9CF-1645-B7EC-9696449F1A8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45557" y="960603"/>
            <a:ext cx="2325688" cy="2441575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D657125-57AB-3C46-B0EF-2067E91FC753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6133456" y="960603"/>
            <a:ext cx="2324100" cy="2441575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559A67-9686-564C-8B22-B315C4214C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5602" y="2700338"/>
            <a:ext cx="2443365" cy="2728912"/>
          </a:xfrm>
          <a:solidFill>
            <a:schemeClr val="bg1">
              <a:lumMod val="85000"/>
            </a:schemeClr>
          </a:solidFill>
        </p:spPr>
      </p: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7093DFE-4AAA-4F41-9946-31C4BBCE39C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15431" y="2700338"/>
            <a:ext cx="2443667" cy="2728912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C749B5E-75CA-EC45-BA02-9DA90AC220A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64075" y="3489716"/>
            <a:ext cx="2876550" cy="2442515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32B1131A-6B02-497F-99E9-332635727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4A587E16-2851-43AD-84CD-D91111C2D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81233358-0E2F-4D61-94B0-D84A83BB2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0CFCE802-56B2-4081-B8F9-1C45CD93A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F85E0CEE-CD91-42A7-A3C2-3316F4CCF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28EE9E03-511A-48F0-9132-48CBA0BC4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30C0168B-2EF9-440E-AAF7-EDD72BB73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DE3986DF-5A3F-4E97-9F4E-900A5A4508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85DE497A-4939-45BC-8878-10F5A23CD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C20F5770-7DD8-494B-A590-DEF6C8375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1777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2A1EB1E-B777-DC4B-9F74-966C3812AF7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67525" y="2757488"/>
            <a:ext cx="1746250" cy="2643187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7EC7D87-F672-5649-87C9-7F251AE86DD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E0580D8-5CC7-E348-B3F0-D562B320DDB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595813" y="4367213"/>
            <a:ext cx="2911475" cy="1582737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78FD6E1-DC0E-524D-96C3-7E65E5A4F9E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90925" y="2794000"/>
            <a:ext cx="1614488" cy="2500313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09F108E-21C9-7B44-9883-D14438B498A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927B6867-347B-4DAE-8998-E8AC92E67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8ACC7E3B-E288-4973-9229-D60DAD94A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D6D374A7-AF84-4E58-9805-AD6D6FD7E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2971FF97-6252-465A-A2E6-4F38C5B46A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F4AC1B0D-2134-416B-8B36-BBFB610AC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2E1CA2A8-365D-4E22-B75E-FAAFAD81F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7BF2A975-F44D-4E3B-A35B-4EB9A344AC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EF2745F3-8C2C-4B96-928B-0B4955BA3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E17B2F0B-C904-442E-8B55-B182AA7B1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39A40990-291B-4BFC-B7F0-5A87465A4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7" fill="hold">
                          <p:stCondLst>
                            <p:cond delay="indefinite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5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6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7" fill="hold">
                          <p:stCondLst>
                            <p:cond delay="indefinite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0FFDACAF-58F7-BF40-BF1D-CE3ACC41DDC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968750" y="2520950"/>
            <a:ext cx="2546350" cy="3400425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35BC9F-DA9B-6544-8E4B-9CC787008ED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776913" y="1200150"/>
            <a:ext cx="2801937" cy="3422650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A505E1D-FDB0-8148-AED8-00F0206B82C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316413" y="947738"/>
            <a:ext cx="3195637" cy="3067050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934D979-458D-2E4E-8EE2-DEFD3F894A3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72063" y="3406775"/>
            <a:ext cx="3478212" cy="2449513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8D3ECD5-F80B-6449-A247-480C561AF00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09975" y="1689100"/>
            <a:ext cx="3265488" cy="2901950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C1F72A3A-29B5-436D-905A-EC1272CAB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F3E6D106-6E4B-4DE7-98B0-E11045C18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B4983B79-92E3-482C-B46C-ADE919ECE0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EF470259-6A57-4AC6-82E1-399350799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97848D93-3DC0-4E3D-8B55-A19B313CFE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667FC70D-2C8B-4089-8F0F-CCFEF5B59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F98D33A0-6AB4-4457-9991-A5442F6BE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E760BB01-FCD1-4E7B-8C09-82F5A977F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375B75FE-AA38-4D11-8612-9CB70E326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882E79BF-779B-4994-A881-1F30C3277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2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2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85DC61B5-6436-B24A-A9D0-B96A3C83D5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84575" y="2493963"/>
            <a:ext cx="2711450" cy="2940050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A9B1BC-D49C-C84E-B49B-782A4DFC568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91A85BD-D837-9148-A2C6-87E454C13A3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273675" y="976313"/>
            <a:ext cx="3273425" cy="2406650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E95936A-6F71-8D42-BC42-41DD3534795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487863" y="3411538"/>
            <a:ext cx="3260725" cy="2547937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64009A5-F769-1C4F-8665-CC8D4B3EAFD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829050" y="911225"/>
            <a:ext cx="2439988" cy="2992438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6A7F8E6B-4676-40B2-8DDC-226FB2596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7AD5C7DA-EA01-471B-817C-8A5C0A439D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DDF24C36-64AF-4793-B245-BFB44A8AE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7DD41610-224B-456C-B0FC-556D16AB6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D3ACEF54-4301-45AF-9CA3-8766DECDF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4084B336-5879-4336-B9CD-9DAAAF870E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7CFAA1A8-A529-460E-BA8E-169227B6BA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BF9989BC-93B2-4C5E-B50F-13D228E79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5FE9CE5A-C633-457D-A763-03754541C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34AE0148-7F96-48C6-9FF6-CBE3447234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6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6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8FD194A-D74E-9349-AFED-CE97D194694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298950" y="4108450"/>
            <a:ext cx="2933700" cy="1852613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44D4B81-E4D9-FE43-BBC8-96E6CDB3DA9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64288" y="930275"/>
            <a:ext cx="2179637" cy="2709863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6B7AE32-6CFA-9245-B04C-15A67DBDD74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70288" y="2124075"/>
            <a:ext cx="1741487" cy="3079750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F99449C-561F-6641-A2E0-2B58BFBF860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384925" y="3049588"/>
            <a:ext cx="2244725" cy="2573337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D22BC2D-DBC9-C34D-9393-CDCD315566F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854450" y="898525"/>
            <a:ext cx="3001963" cy="1978025"/>
          </a:xfrm>
          <a:solidFill>
            <a:schemeClr val="bg1">
              <a:lumMod val="85000"/>
            </a:schemeClr>
          </a:solidFill>
        </p:spPr>
      </p:sp>
      <p:sp>
        <p:nvSpPr>
          <p:cNvPr id="21" name="Google Shape;935;p54">
            <a:extLst>
              <a:ext uri="{FF2B5EF4-FFF2-40B4-BE49-F238E27FC236}">
                <a16:creationId xmlns:a16="http://schemas.microsoft.com/office/drawing/2014/main" id="{6B24A778-E2D7-4883-8D35-057595546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2" name="Google Shape;936;p54">
            <a:extLst>
              <a:ext uri="{FF2B5EF4-FFF2-40B4-BE49-F238E27FC236}">
                <a16:creationId xmlns:a16="http://schemas.microsoft.com/office/drawing/2014/main" id="{41A4A58B-E34C-40FA-B492-CE76CCA12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37;p54">
            <a:extLst>
              <a:ext uri="{FF2B5EF4-FFF2-40B4-BE49-F238E27FC236}">
                <a16:creationId xmlns:a16="http://schemas.microsoft.com/office/drawing/2014/main" id="{83D2ADCE-6E2B-47DD-BCB5-903642085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4" name="Google Shape;938;p54">
            <a:extLst>
              <a:ext uri="{FF2B5EF4-FFF2-40B4-BE49-F238E27FC236}">
                <a16:creationId xmlns:a16="http://schemas.microsoft.com/office/drawing/2014/main" id="{BAF57D8D-245F-4778-A5E7-4F886F850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5" name="Google Shape;939;p54">
            <a:extLst>
              <a:ext uri="{FF2B5EF4-FFF2-40B4-BE49-F238E27FC236}">
                <a16:creationId xmlns:a16="http://schemas.microsoft.com/office/drawing/2014/main" id="{CD27EC81-DF88-479E-8FF2-038AA5DD6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6" name="Google Shape;940;p54">
            <a:extLst>
              <a:ext uri="{FF2B5EF4-FFF2-40B4-BE49-F238E27FC236}">
                <a16:creationId xmlns:a16="http://schemas.microsoft.com/office/drawing/2014/main" id="{155D7835-B2A9-4691-BC44-55ED05A22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941;p54">
            <a:extLst>
              <a:ext uri="{FF2B5EF4-FFF2-40B4-BE49-F238E27FC236}">
                <a16:creationId xmlns:a16="http://schemas.microsoft.com/office/drawing/2014/main" id="{A4FEBB63-8FD8-44D0-B446-1E1853444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8" name="Google Shape;942;p54">
            <a:extLst>
              <a:ext uri="{FF2B5EF4-FFF2-40B4-BE49-F238E27FC236}">
                <a16:creationId xmlns:a16="http://schemas.microsoft.com/office/drawing/2014/main" id="{1C307BDF-580F-4494-8424-5DBEE4A44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9" name="Google Shape;943;p54">
            <a:extLst>
              <a:ext uri="{FF2B5EF4-FFF2-40B4-BE49-F238E27FC236}">
                <a16:creationId xmlns:a16="http://schemas.microsoft.com/office/drawing/2014/main" id="{B5D575B7-A26B-40E1-8DDB-90F380E54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0" name="Google Shape;944;p54">
            <a:extLst>
              <a:ext uri="{FF2B5EF4-FFF2-40B4-BE49-F238E27FC236}">
                <a16:creationId xmlns:a16="http://schemas.microsoft.com/office/drawing/2014/main" id="{4DC908EE-847C-4019-BD0E-DEBB081363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0970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6" accel="50000" fill="hold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6" accel="50000" fill="hold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</p:bldLst>
      </p:timing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0E7A0188-91DB-BE4F-A83F-E22CA37EAF6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88188" y="1792288"/>
            <a:ext cx="1427162" cy="3111500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E58AAC5-AA44-3A49-AFC2-BC6DBE89413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84763" y="4537075"/>
            <a:ext cx="3078162" cy="1312863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D8EBF54-F7D1-1A4E-8912-7C23C1D2A21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751263" y="2916238"/>
            <a:ext cx="1874837" cy="289242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4036909-CB81-4D4F-A51D-7E51A295E1E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15DDD76-FFD1-5648-8655-239C80B97F9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90CCDAA0-C202-412C-8B87-33295019F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72D7D270-4469-44E6-B004-B0F54FEB7A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1C3742B3-AF6C-4891-B7EF-F89CD0C0A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A9DC4E44-6CB9-4EC8-B27A-30D3FB528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406D6E99-6E7D-4303-86A9-FD10A6F2D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2B49C095-BC50-4927-8EEF-31C79F8EA3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8999E1B0-F08F-44E9-9947-64B6E642FD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39E27ACD-8BF5-4683-82BB-84A5CD203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A2470251-C75D-450A-B363-9EBDE2D1D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98971D0D-CB96-4D92-B58B-76DD526AB6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34103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340261BF-9BBD-FF41-8F66-D0ADDD1FF1A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83050" y="3632200"/>
            <a:ext cx="1992313" cy="2370138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28F9C70-19FF-1B43-B84E-C98F5410489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43625" y="2055813"/>
            <a:ext cx="2609850" cy="1995487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D55DC21-CB2B-6A41-BE1D-9FBC545F8CA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105400" y="841375"/>
            <a:ext cx="1993900" cy="269557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C4BDB2C-FA09-0540-8228-91249A0AF8C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30925" y="3632200"/>
            <a:ext cx="1992313" cy="2370138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7D4858A-F444-EE41-B1BC-B6B9747CB82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451225" y="2055813"/>
            <a:ext cx="2609850" cy="1995487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56852012-FC63-4D8B-A133-1BD98417A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534559AF-ECDC-47D8-9E82-C4AA0B0AD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E89237B1-E260-48A7-AF86-F132419BFD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80365546-F913-453E-8A74-EC8890F1E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88F50934-D992-4800-8778-EFAD330D8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A0D91C28-A38B-4DB0-AA69-8DF25B106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7C5F67C7-2575-45B0-AEE8-8FF8886F6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ED321CA6-C510-44BB-91CD-8638788A8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6044C913-A8C0-499F-BACC-787605BC35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62E18C0A-CA00-48F8-86D3-E1A3156BD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6937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3" name="Google Shape;108;p14">
            <a:extLst>
              <a:ext uri="{FF2B5EF4-FFF2-40B4-BE49-F238E27FC236}">
                <a16:creationId xmlns:a16="http://schemas.microsoft.com/office/drawing/2014/main" id="{E8FB24C9-5448-C849-84C6-9A45B27B4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7894" name="Google Shape;109;p14">
            <a:extLst>
              <a:ext uri="{FF2B5EF4-FFF2-40B4-BE49-F238E27FC236}">
                <a16:creationId xmlns:a16="http://schemas.microsoft.com/office/drawing/2014/main" id="{C678D620-52BF-7C48-8B02-B6760DD26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7895" name="Google Shape;110;p14">
            <a:extLst>
              <a:ext uri="{FF2B5EF4-FFF2-40B4-BE49-F238E27FC236}">
                <a16:creationId xmlns:a16="http://schemas.microsoft.com/office/drawing/2014/main" id="{27775273-115B-334E-96B5-F19E44DA1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7896" name="Google Shape;111;p14">
            <a:extLst>
              <a:ext uri="{FF2B5EF4-FFF2-40B4-BE49-F238E27FC236}">
                <a16:creationId xmlns:a16="http://schemas.microsoft.com/office/drawing/2014/main" id="{B113A619-D983-1B4B-9E94-0DBFC1989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7897" name="Google Shape;112;p14">
            <a:extLst>
              <a:ext uri="{FF2B5EF4-FFF2-40B4-BE49-F238E27FC236}">
                <a16:creationId xmlns:a16="http://schemas.microsoft.com/office/drawing/2014/main" id="{FB6E4C96-5C07-A345-8584-EBE061001E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7898" name="Google Shape;113;p14">
            <a:extLst>
              <a:ext uri="{FF2B5EF4-FFF2-40B4-BE49-F238E27FC236}">
                <a16:creationId xmlns:a16="http://schemas.microsoft.com/office/drawing/2014/main" id="{EE1A244F-0D9A-624B-BB63-191127A8E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89666FFA-38F0-7345-80A9-20078CD6A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D54ED3EE-06A7-504A-9C88-4ED8B1C03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4414D8E6-3ED4-4040-B953-7E43EB09D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7902" name="Google Shape;118;p14">
            <a:extLst>
              <a:ext uri="{FF2B5EF4-FFF2-40B4-BE49-F238E27FC236}">
                <a16:creationId xmlns:a16="http://schemas.microsoft.com/office/drawing/2014/main" id="{FEF09274-4D9C-8646-8B3C-C1C9FAF960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37903" name="Google Shape;119;p14">
            <a:extLst>
              <a:ext uri="{FF2B5EF4-FFF2-40B4-BE49-F238E27FC236}">
                <a16:creationId xmlns:a16="http://schemas.microsoft.com/office/drawing/2014/main" id="{223C7982-2A7E-FB40-8C01-C0B77D9F66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37904" name="Google Shape;120;p14">
            <a:extLst>
              <a:ext uri="{FF2B5EF4-FFF2-40B4-BE49-F238E27FC236}">
                <a16:creationId xmlns:a16="http://schemas.microsoft.com/office/drawing/2014/main" id="{4ED75F20-A94E-7F48-9D90-E0C8DE79C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37905" name="Google Shape;121;p14">
            <a:extLst>
              <a:ext uri="{FF2B5EF4-FFF2-40B4-BE49-F238E27FC236}">
                <a16:creationId xmlns:a16="http://schemas.microsoft.com/office/drawing/2014/main" id="{75229DB5-2138-6442-AE17-447F93384B0F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7906" name="Google Shape;122;p14">
            <a:extLst>
              <a:ext uri="{FF2B5EF4-FFF2-40B4-BE49-F238E27FC236}">
                <a16:creationId xmlns:a16="http://schemas.microsoft.com/office/drawing/2014/main" id="{B63E57E3-31E9-1545-BE8D-92D470A9158E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C8A45E6-985C-4144-AE11-5825B2A7A11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5DF6A4F-45FA-894E-8C2A-839422897CF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19735A6-1B9E-2F49-899A-ADCACFA28818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solidFill>
            <a:schemeClr val="bg1">
              <a:lumMod val="85000"/>
            </a:schemeClr>
          </a:solidFill>
        </p:spPr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7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7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7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7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79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79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7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79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79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9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7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7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7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7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9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79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7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79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79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7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8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78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7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79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79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7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3" grpId="0"/>
      <p:bldP spid="37894" grpId="0"/>
      <p:bldP spid="37895" grpId="0"/>
      <p:bldP spid="37896" grpId="0"/>
      <p:bldP spid="37897" grpId="0"/>
      <p:bldP spid="37898" grpId="0"/>
      <p:bldP spid="11" grpId="0" animBg="1"/>
      <p:bldP spid="12" grpId="0" animBg="1"/>
      <p:bldP spid="13" grpId="0" animBg="1"/>
      <p:bldP spid="37902" grpId="0"/>
      <p:bldP spid="37903" grpId="0"/>
      <p:bldP spid="37904" grpId="0"/>
      <p:bldP spid="37905" grpId="0" animBg="1"/>
      <p:bldP spid="37906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5A6C954-359A-B148-A05A-6B6EB3605B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43300" y="2705100"/>
            <a:ext cx="1758950" cy="2743200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2D9EAFA-1573-2F47-ABD4-639FD91D33E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91338" y="2705100"/>
            <a:ext cx="1758950" cy="2743200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EC0FEBE-4E3F-BC47-B370-FF79E4F5B6C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135688" y="884238"/>
            <a:ext cx="2355850" cy="2109787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4B8DB58-F741-A942-9A56-F353235A916D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57725" y="4497388"/>
            <a:ext cx="2878138" cy="1493837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4689B6-9EF4-684E-9227-22185A8679D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02050" y="884238"/>
            <a:ext cx="2355850" cy="2109787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0C52FB27-6860-4A73-BE0E-0AB4EB1AA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9B895C65-B6CE-409D-9E37-B50B22006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56B7F048-414D-4279-AC4D-9525C397B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2B70421F-653D-40F2-9217-3F0611259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F132DAA8-EE80-449E-B4E4-9A859A507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7C807D37-0146-40CB-949A-FB366A0B89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C955CCBF-F4A2-478B-BD3D-70B3D6B454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EC95E59C-8824-4F6F-8A4E-3B01EBC6E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276BB705-03D7-4FB6-B4DF-7DD22A4CC5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58F9A871-0686-4C95-B382-7694F9ABA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3327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7" fill="hold">
                          <p:stCondLst>
                            <p:cond delay="indefinite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5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6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7" fill="hold">
                          <p:stCondLst>
                            <p:cond delay="indefinite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2B4089F-643B-E14A-8BF8-C123B845189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69113" y="2662238"/>
            <a:ext cx="1674812" cy="2665412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B787CDD-8172-8B46-A607-D0D9595FB38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086475" y="987425"/>
            <a:ext cx="2292350" cy="2243138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C5EA15D-C7C1-4F41-9D01-A6E84DCC893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659188" y="2489200"/>
            <a:ext cx="1668462" cy="2928938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DC0E1FA-1E58-9446-B6CA-4E37F2BA753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699000" y="4497388"/>
            <a:ext cx="2851150" cy="1379537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A6F989E-DB8A-1F4D-8173-3F06D97E427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75075" y="992188"/>
            <a:ext cx="2714625" cy="2027237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2F02C1FB-8D0C-4FFF-AF9E-A599210904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D4E759EA-A41F-437A-ACDB-3C4BC534E3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34D3A334-53D6-4780-93DD-64096B31B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8B8C50B6-98EB-49FC-A693-603474D23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8F07C3D9-684A-4D4C-A5F1-FBB339591B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F58EA946-E001-41E0-BAA7-4252CDCCA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784EE0D9-2E19-4B77-BFB6-BA69A4BB8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0CAADE01-A1AA-401E-B45F-7F808892E7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2051240B-CAA0-45D1-B8CB-D69CC9622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6860DA5A-0636-4303-88C5-40B536E7B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1044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3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8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8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6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3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3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3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8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8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6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3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3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A6CDB4F4-F707-4F49-A47F-B4A1AA03CAE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70700" y="1914525"/>
            <a:ext cx="1701800" cy="2667000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61F1E4F-7896-F146-B58E-88F705EE9D4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900613" y="1049338"/>
            <a:ext cx="2606675" cy="213677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C03EB33-67EC-8C45-B7B5-019A5E87EDD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040188" y="3300413"/>
            <a:ext cx="1930400" cy="251777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C6C3933-6AB5-6441-BB99-A74DBD7EA4D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32636A4-BF6D-2B4D-9C13-C88500FCCBFA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24263" y="1836738"/>
            <a:ext cx="2411412" cy="2354262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151DFAAD-5DCF-49EE-851A-E710039EA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B84BCEDD-9FED-4BAA-82DE-5EBA78F844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387FFB92-C2F1-42EE-B2D2-6F381EC36B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9B5A6752-6989-4C12-B0F7-9C88A5BA5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6723576A-D510-4440-B6AD-FA7D85908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11059DB2-0326-43DD-92A6-7DDABBC7C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FFB42F49-2ACB-4921-8510-2B592B28C1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70705B6B-AA9D-4297-8D2F-ED2153892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C5757D68-6EC6-4780-8C57-6469E41A1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CD1C478F-E4D6-41C8-B390-25397A2FB6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0758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17448328-F99F-7349-B8EE-EB7D83D712F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80150" y="1012825"/>
            <a:ext cx="2466975" cy="3890963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DC8F852-F913-6B4A-8594-D834D20C695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41788" y="2687638"/>
            <a:ext cx="3136900" cy="329882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AA97F7E-F470-F345-9899-C91BA8B5FCE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457575" y="2012950"/>
            <a:ext cx="3259138" cy="3455988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D7F3130-71F4-6244-8F66-3CADEC29F25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916488" y="3233738"/>
            <a:ext cx="3798887" cy="2752725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B6A5CA6-85BF-C64F-A4D0-36D16E8724D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60788" y="879475"/>
            <a:ext cx="3697287" cy="2974975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49F2A914-8B2A-4ECE-9E1D-5CED72BAD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D445B6B5-F71D-4409-B63B-78F4DC2C4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8C47BCF4-4C1D-466B-864A-D088DA0256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3B887B38-78FD-4979-AE1E-C30091D42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65C5C8E4-A126-4F26-8F87-4DD0D94A8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6E01AC70-A88D-4E4C-BE4A-FA94E25EBA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837BDE76-71E1-4965-9CB5-124165E53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007D9BBD-7FFB-4871-9580-00A0751A0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914C3558-ECFB-4253-B7B8-84E58D567C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B2D41965-F5D0-437D-8BD0-AA1FBF1408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4868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A021920-AA81-3C4A-ACC4-2A3CA873483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4C0A3C-D8D3-5B48-90E9-D9E7B1F3316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789738" y="2020888"/>
            <a:ext cx="1770062" cy="294322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ECE1FC-E16D-BE4E-AB15-2184DBA63E2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380038" y="971550"/>
            <a:ext cx="2679700" cy="187007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25E45F-4BD9-FD40-A528-7234B7292CC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68888" y="4162425"/>
            <a:ext cx="2990850" cy="1735138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F60D220-F630-B644-BFFF-47C480DAD53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79A92E51-F6C9-460C-BCB1-A2DA14151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D5E517EA-1907-4639-BF95-935C00745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B17924F9-C2F1-4317-B912-06E2E052E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2ACD2BFB-EF37-4FA3-A27C-4E3E558E4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8F734203-4E4F-4B66-A81B-A8D5F53AFA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9B295EC9-EA2E-4693-944C-550BF6F19E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22E80301-2597-4298-8B7F-EC742DB9D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74FEEBF5-FF99-418C-90A1-A6C09732E1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50563919-1568-4DC5-A678-E1836C38F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D78AEEBE-C1ED-4AAB-8CBF-732AB05A5F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27037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F3E974D-6F11-2547-9E1A-B73037EE82A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736975" y="2886075"/>
            <a:ext cx="2124075" cy="2908300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1D7A0E2-B62D-9245-B57B-5042141CC02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11738" y="4140200"/>
            <a:ext cx="3435350" cy="165417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1B54255-1925-6F43-AA13-8CCCBB3CBD7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053013" y="1073150"/>
            <a:ext cx="3254375" cy="181292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9C910BF-685A-0449-9204-72BFF284093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754813" y="1555750"/>
            <a:ext cx="1701800" cy="3548063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68D066A-A5B1-8A40-9BB6-A93B04FC765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1C13D380-070D-4478-944A-4A05AB0FB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5545F297-DD3C-4B1E-86DB-D2FB836A6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3641ED08-BE8A-4753-8035-2DD774E78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7292837D-C8B6-4CC0-80E3-269883C5A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ACA1E849-E927-4FE0-A8E3-3DBF79689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4E4376BE-82DA-4C37-ABDC-16433F914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F678FE2B-8577-43FE-852C-EB780884B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BB17C770-4186-4DE6-9702-B05FA2BE7B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43AA79E7-8A7D-4145-BA6E-AE17A9A8F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A7AC8137-3211-454A-A736-119B056D4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6544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8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8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8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8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8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8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8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8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8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8785CBD3-0783-0048-96A1-989933BEDF7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097588" y="3306763"/>
            <a:ext cx="2078037" cy="2620962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37DA8D-1B9B-6748-B4E6-7D1EDC3F91A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034088" y="1841500"/>
            <a:ext cx="2617787" cy="237172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C822D15-A30F-1242-8956-F5475D1C1D3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3BC2D5-BA23-0F4A-A755-F8F2B145EFE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017963" y="3559175"/>
            <a:ext cx="2619375" cy="2366963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066F8EA-84F1-2B49-8933-FDF6BDDD824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41713" y="1841500"/>
            <a:ext cx="2555875" cy="2620963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ADD45A51-92E6-49A6-8FBA-58F34993B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5E416527-F56B-4E74-820A-5CD91929C9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817C9E49-07EA-41BD-A8BE-E13EE29BC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66CA4558-429E-4AD2-8F88-27F5391CC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9C648A3E-DCB8-4F46-A02D-92821EBD3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848FA5DC-3F2D-4DCD-9CC8-EB3019F0D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91BF2F00-6187-4A76-B577-1E90558A5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47686248-5DD6-4E17-BBBC-DACCD1919C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619AB2C6-F8C9-41E8-BEA9-DAD3DBA77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036D6C64-FC77-43E5-BB9C-5C6A94FC0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7022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806E4352-84AF-4B4B-B6D2-8371A6A1BA1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02175" y="4435475"/>
            <a:ext cx="2855913" cy="1535113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BD81E9A-5313-C542-B949-2EEDCD9D0B0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07113" y="901700"/>
            <a:ext cx="2355850" cy="2216150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417C8E7-57AF-4740-8F93-BF86796CE6A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565525" y="2603500"/>
            <a:ext cx="1795463" cy="2854325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EE4F151-9D2E-4441-AB57-275A5C5FBCC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894513" y="2670175"/>
            <a:ext cx="1735137" cy="2740025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70D2F4A-48A8-864F-A2C8-D3D5EC05886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05225" y="901700"/>
            <a:ext cx="2641600" cy="2138363"/>
          </a:xfrm>
          <a:solidFill>
            <a:schemeClr val="bg1">
              <a:lumMod val="85000"/>
            </a:schemeClr>
          </a:solidFill>
        </p:spPr>
      </p:sp>
      <p:sp>
        <p:nvSpPr>
          <p:cNvPr id="27" name="Google Shape;935;p54">
            <a:extLst>
              <a:ext uri="{FF2B5EF4-FFF2-40B4-BE49-F238E27FC236}">
                <a16:creationId xmlns:a16="http://schemas.microsoft.com/office/drawing/2014/main" id="{AD8382BF-707D-45C0-BADC-1054464C0C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8" name="Google Shape;936;p54">
            <a:extLst>
              <a:ext uri="{FF2B5EF4-FFF2-40B4-BE49-F238E27FC236}">
                <a16:creationId xmlns:a16="http://schemas.microsoft.com/office/drawing/2014/main" id="{C01C61FC-D558-41EF-8A92-959281428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937;p54">
            <a:extLst>
              <a:ext uri="{FF2B5EF4-FFF2-40B4-BE49-F238E27FC236}">
                <a16:creationId xmlns:a16="http://schemas.microsoft.com/office/drawing/2014/main" id="{5CF87453-BAB5-470D-AE6F-5BCE53708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938;p54">
            <a:extLst>
              <a:ext uri="{FF2B5EF4-FFF2-40B4-BE49-F238E27FC236}">
                <a16:creationId xmlns:a16="http://schemas.microsoft.com/office/drawing/2014/main" id="{369B84AA-B8D9-472B-9946-4036FC6BD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1" name="Google Shape;939;p54">
            <a:extLst>
              <a:ext uri="{FF2B5EF4-FFF2-40B4-BE49-F238E27FC236}">
                <a16:creationId xmlns:a16="http://schemas.microsoft.com/office/drawing/2014/main" id="{0405CF83-9752-46FB-A90B-867AB6BB5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2" name="Google Shape;940;p54">
            <a:extLst>
              <a:ext uri="{FF2B5EF4-FFF2-40B4-BE49-F238E27FC236}">
                <a16:creationId xmlns:a16="http://schemas.microsoft.com/office/drawing/2014/main" id="{EFE7D8D5-DB7F-423E-A309-A1F4FBD70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3" name="Google Shape;941;p54">
            <a:extLst>
              <a:ext uri="{FF2B5EF4-FFF2-40B4-BE49-F238E27FC236}">
                <a16:creationId xmlns:a16="http://schemas.microsoft.com/office/drawing/2014/main" id="{A4979906-2D3F-48CA-96E1-FCBE5D798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942;p54">
            <a:extLst>
              <a:ext uri="{FF2B5EF4-FFF2-40B4-BE49-F238E27FC236}">
                <a16:creationId xmlns:a16="http://schemas.microsoft.com/office/drawing/2014/main" id="{82483646-EFE2-4606-A5AB-A87003E30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943;p54">
            <a:extLst>
              <a:ext uri="{FF2B5EF4-FFF2-40B4-BE49-F238E27FC236}">
                <a16:creationId xmlns:a16="http://schemas.microsoft.com/office/drawing/2014/main" id="{321A2124-A048-459E-9B46-416436895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944;p54">
            <a:extLst>
              <a:ext uri="{FF2B5EF4-FFF2-40B4-BE49-F238E27FC236}">
                <a16:creationId xmlns:a16="http://schemas.microsoft.com/office/drawing/2014/main" id="{39A1E493-EE34-4968-A790-78768B247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60217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7" fill="hold">
                          <p:stCondLst>
                            <p:cond delay="indefinite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5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6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7" fill="hold">
                          <p:stCondLst>
                            <p:cond delay="indefinite"/>
                          </p:stCondLst>
                          <p:childTnLst>
                            <p:par>
                              <p:cTn id="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9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7" fill="hold">
                          <p:stCondLst>
                            <p:cond delay="indefinite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41568A7D-6460-FC46-8B30-1DA9208A02C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40563" y="1454150"/>
            <a:ext cx="1411287" cy="3113088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90802BF-774C-6741-BE38-28EE8EC4EFE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743325" y="3090863"/>
            <a:ext cx="1809750" cy="2697162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B87BC8C-4B15-AE41-A636-0BB43AB1C3E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051425" y="1074738"/>
            <a:ext cx="2901950" cy="1798637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2094E69-AC72-BE47-9A7B-5F19525756E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326063" y="4664075"/>
            <a:ext cx="3111500" cy="1123950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50E4B21-F17F-984C-BC77-DF44BFE7C95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43325" y="1096963"/>
            <a:ext cx="2239963" cy="2484437"/>
          </a:xfrm>
          <a:solidFill>
            <a:schemeClr val="bg1">
              <a:lumMod val="85000"/>
            </a:schemeClr>
          </a:solidFill>
        </p:spPr>
      </p:sp>
      <p:sp>
        <p:nvSpPr>
          <p:cNvPr id="27" name="Google Shape;935;p54">
            <a:extLst>
              <a:ext uri="{FF2B5EF4-FFF2-40B4-BE49-F238E27FC236}">
                <a16:creationId xmlns:a16="http://schemas.microsoft.com/office/drawing/2014/main" id="{85DCFE80-4A97-4663-A607-92ED5B9B8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8" name="Google Shape;936;p54">
            <a:extLst>
              <a:ext uri="{FF2B5EF4-FFF2-40B4-BE49-F238E27FC236}">
                <a16:creationId xmlns:a16="http://schemas.microsoft.com/office/drawing/2014/main" id="{53599B1D-3D15-4342-B571-65B32EE72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937;p54">
            <a:extLst>
              <a:ext uri="{FF2B5EF4-FFF2-40B4-BE49-F238E27FC236}">
                <a16:creationId xmlns:a16="http://schemas.microsoft.com/office/drawing/2014/main" id="{782F5BC6-DACC-43EB-B123-F2239B051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938;p54">
            <a:extLst>
              <a:ext uri="{FF2B5EF4-FFF2-40B4-BE49-F238E27FC236}">
                <a16:creationId xmlns:a16="http://schemas.microsoft.com/office/drawing/2014/main" id="{4C6A9287-E414-454A-891F-685F073B1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1" name="Google Shape;939;p54">
            <a:extLst>
              <a:ext uri="{FF2B5EF4-FFF2-40B4-BE49-F238E27FC236}">
                <a16:creationId xmlns:a16="http://schemas.microsoft.com/office/drawing/2014/main" id="{A1528DD9-3F21-4906-9B0F-8B31AA90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2" name="Google Shape;940;p54">
            <a:extLst>
              <a:ext uri="{FF2B5EF4-FFF2-40B4-BE49-F238E27FC236}">
                <a16:creationId xmlns:a16="http://schemas.microsoft.com/office/drawing/2014/main" id="{5BA2FB6C-77E9-4868-A35F-F0ED5ABDF3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3" name="Google Shape;941;p54">
            <a:extLst>
              <a:ext uri="{FF2B5EF4-FFF2-40B4-BE49-F238E27FC236}">
                <a16:creationId xmlns:a16="http://schemas.microsoft.com/office/drawing/2014/main" id="{52FA1BC8-FE10-4997-9A97-086891C1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942;p54">
            <a:extLst>
              <a:ext uri="{FF2B5EF4-FFF2-40B4-BE49-F238E27FC236}">
                <a16:creationId xmlns:a16="http://schemas.microsoft.com/office/drawing/2014/main" id="{34E658DA-8A0F-4E73-888F-AE253C4ED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943;p54">
            <a:extLst>
              <a:ext uri="{FF2B5EF4-FFF2-40B4-BE49-F238E27FC236}">
                <a16:creationId xmlns:a16="http://schemas.microsoft.com/office/drawing/2014/main" id="{3E0B2975-5591-4FF0-A75F-90A1B1F31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944;p54">
            <a:extLst>
              <a:ext uri="{FF2B5EF4-FFF2-40B4-BE49-F238E27FC236}">
                <a16:creationId xmlns:a16="http://schemas.microsoft.com/office/drawing/2014/main" id="{6B5B8C24-6307-42C6-8B0A-91D4E61998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5427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5026339-B993-6A47-B9E4-8AF76DD980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095AA6D-3DA6-EA40-9FC8-B242FB80D7A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179888" y="3678238"/>
            <a:ext cx="2547937" cy="2266950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B80423-2D94-F744-A1D5-CB60CBC807F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65950" y="1349375"/>
            <a:ext cx="1733550" cy="2795588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AA43C48-9700-2D49-B078-260975E52A7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219575" y="920750"/>
            <a:ext cx="2720975" cy="2020888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0B215CB-084B-9C48-97EA-6EF5719ED90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03613" y="2217738"/>
            <a:ext cx="2236787" cy="2708275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0839C3F3-CF68-44D8-95EF-9A3E027AC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A990BFD6-8EBF-4CD5-8D44-1DA63B352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B0002751-7A2C-49AF-81B3-CE928C792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A819CFA2-38B1-488A-BEB0-0AC5E2C73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65585588-D870-4D97-8232-8E631653C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3467E02F-3971-4499-A2E0-871485AF8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86B76E4E-F6A2-4B87-BCC0-70AAA885F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269236CE-B098-4214-A234-6A82570E9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DDCEE03C-15DD-4E71-A3EB-214E571C9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084B7A28-0B37-4F63-96B6-E34702B1D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42795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F9323379-8336-9049-B041-546277E2400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151313" y="912813"/>
            <a:ext cx="2505075" cy="3708400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0B53752-43E6-124C-8148-7749A6F55C7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25600" y="912813"/>
            <a:ext cx="2794000" cy="376872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D154EF-2139-2B4D-9E30-25F6A270865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009775" y="4008438"/>
            <a:ext cx="4305300" cy="1938337"/>
          </a:xfrm>
          <a:solidFill>
            <a:schemeClr val="bg1">
              <a:lumMod val="85000"/>
            </a:schemeClr>
          </a:solidFill>
        </p:spPr>
      </p:sp>
      <p:sp>
        <p:nvSpPr>
          <p:cNvPr id="38917" name="Google Shape;108;p14">
            <a:extLst>
              <a:ext uri="{FF2B5EF4-FFF2-40B4-BE49-F238E27FC236}">
                <a16:creationId xmlns:a16="http://schemas.microsoft.com/office/drawing/2014/main" id="{E9035EAA-FE7E-7E49-9A21-F71590406B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8918" name="Google Shape;109;p14">
            <a:extLst>
              <a:ext uri="{FF2B5EF4-FFF2-40B4-BE49-F238E27FC236}">
                <a16:creationId xmlns:a16="http://schemas.microsoft.com/office/drawing/2014/main" id="{DA70ECD7-476E-2A48-A383-6E253011B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8919" name="Google Shape;110;p14">
            <a:extLst>
              <a:ext uri="{FF2B5EF4-FFF2-40B4-BE49-F238E27FC236}">
                <a16:creationId xmlns:a16="http://schemas.microsoft.com/office/drawing/2014/main" id="{4FB1DDAA-E0DB-774E-A4ED-565811D0C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8920" name="Google Shape;111;p14">
            <a:extLst>
              <a:ext uri="{FF2B5EF4-FFF2-40B4-BE49-F238E27FC236}">
                <a16:creationId xmlns:a16="http://schemas.microsoft.com/office/drawing/2014/main" id="{4E0AE81D-3B23-7F4F-8FFA-2FF458BFB6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8921" name="Google Shape;112;p14">
            <a:extLst>
              <a:ext uri="{FF2B5EF4-FFF2-40B4-BE49-F238E27FC236}">
                <a16:creationId xmlns:a16="http://schemas.microsoft.com/office/drawing/2014/main" id="{A3A870AE-9B51-0442-8EC7-79813E7C1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8922" name="Google Shape;113;p14">
            <a:extLst>
              <a:ext uri="{FF2B5EF4-FFF2-40B4-BE49-F238E27FC236}">
                <a16:creationId xmlns:a16="http://schemas.microsoft.com/office/drawing/2014/main" id="{04FBEA10-A63C-A340-AEE9-A5645BF91B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32C2DF14-A963-534B-8969-CA3501E32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40D8CE7F-FE4F-4647-AE74-ED61A733E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49B8DB54-00EC-E54D-B4FA-67C014F44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8926" name="Google Shape;118;p14">
            <a:extLst>
              <a:ext uri="{FF2B5EF4-FFF2-40B4-BE49-F238E27FC236}">
                <a16:creationId xmlns:a16="http://schemas.microsoft.com/office/drawing/2014/main" id="{5696009C-B282-5A40-9ABC-09DCE09CC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38927" name="Google Shape;119;p14">
            <a:extLst>
              <a:ext uri="{FF2B5EF4-FFF2-40B4-BE49-F238E27FC236}">
                <a16:creationId xmlns:a16="http://schemas.microsoft.com/office/drawing/2014/main" id="{8AF5B022-EF56-E34B-A0A4-B95D2BB7F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38928" name="Google Shape;120;p14">
            <a:extLst>
              <a:ext uri="{FF2B5EF4-FFF2-40B4-BE49-F238E27FC236}">
                <a16:creationId xmlns:a16="http://schemas.microsoft.com/office/drawing/2014/main" id="{646B63DF-7947-B447-A242-AE49AD30B3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38929" name="Google Shape;121;p14">
            <a:extLst>
              <a:ext uri="{FF2B5EF4-FFF2-40B4-BE49-F238E27FC236}">
                <a16:creationId xmlns:a16="http://schemas.microsoft.com/office/drawing/2014/main" id="{911AD6C1-338F-D043-8A28-2105D55669EF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8930" name="Google Shape;122;p14">
            <a:extLst>
              <a:ext uri="{FF2B5EF4-FFF2-40B4-BE49-F238E27FC236}">
                <a16:creationId xmlns:a16="http://schemas.microsoft.com/office/drawing/2014/main" id="{B3070457-4C8A-B742-A74C-4733955D09B7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8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8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8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8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8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8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8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8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8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8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8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89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89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8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8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8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8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8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8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9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9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8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8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17" grpId="0"/>
      <p:bldP spid="38918" grpId="0"/>
      <p:bldP spid="38919" grpId="0"/>
      <p:bldP spid="38920" grpId="0"/>
      <p:bldP spid="38921" grpId="0"/>
      <p:bldP spid="38922" grpId="0"/>
      <p:bldP spid="11" grpId="0" animBg="1"/>
      <p:bldP spid="12" grpId="0" animBg="1"/>
      <p:bldP spid="13" grpId="0" animBg="1"/>
      <p:bldP spid="38926" grpId="0"/>
      <p:bldP spid="38927" grpId="0"/>
      <p:bldP spid="38928" grpId="0"/>
      <p:bldP spid="38929" grpId="0" animBg="1"/>
      <p:bldP spid="3893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0B33572F-A5DD-6440-A187-5A27A0AE1B8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26275" y="1806575"/>
            <a:ext cx="1541463" cy="2684463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FC33F32-E61F-1647-9320-51ABE34E7DC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679825" y="3148013"/>
            <a:ext cx="1927225" cy="268922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8A9B80D-A053-6046-9DAD-99D9A9CD808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113338" y="960438"/>
            <a:ext cx="2673350" cy="1897062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2E8DB6E-2B0B-454B-9E0C-0E14820F1D9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400675" y="4616450"/>
            <a:ext cx="2814638" cy="1287463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C59DB2C-DA61-0749-AA87-2270748F05F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632200" y="1276350"/>
            <a:ext cx="2309813" cy="2413000"/>
          </a:xfrm>
          <a:solidFill>
            <a:schemeClr val="bg1">
              <a:lumMod val="85000"/>
            </a:schemeClr>
          </a:solidFill>
        </p:spPr>
      </p:sp>
      <p:sp>
        <p:nvSpPr>
          <p:cNvPr id="27" name="Google Shape;935;p54">
            <a:extLst>
              <a:ext uri="{FF2B5EF4-FFF2-40B4-BE49-F238E27FC236}">
                <a16:creationId xmlns:a16="http://schemas.microsoft.com/office/drawing/2014/main" id="{FF73382E-DB8C-47AC-91C7-4037D2876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8" name="Google Shape;936;p54">
            <a:extLst>
              <a:ext uri="{FF2B5EF4-FFF2-40B4-BE49-F238E27FC236}">
                <a16:creationId xmlns:a16="http://schemas.microsoft.com/office/drawing/2014/main" id="{FF9E65B3-4D86-4999-B90E-21AAE8DEE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937;p54">
            <a:extLst>
              <a:ext uri="{FF2B5EF4-FFF2-40B4-BE49-F238E27FC236}">
                <a16:creationId xmlns:a16="http://schemas.microsoft.com/office/drawing/2014/main" id="{0994DE45-3E1D-4B12-B57B-6B8F9467A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938;p54">
            <a:extLst>
              <a:ext uri="{FF2B5EF4-FFF2-40B4-BE49-F238E27FC236}">
                <a16:creationId xmlns:a16="http://schemas.microsoft.com/office/drawing/2014/main" id="{5C6581F9-4C22-404A-8DD8-0F0ACD224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1" name="Google Shape;939;p54">
            <a:extLst>
              <a:ext uri="{FF2B5EF4-FFF2-40B4-BE49-F238E27FC236}">
                <a16:creationId xmlns:a16="http://schemas.microsoft.com/office/drawing/2014/main" id="{EE07D500-CDA9-436B-93D1-E7D5EA2BA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2" name="Google Shape;940;p54">
            <a:extLst>
              <a:ext uri="{FF2B5EF4-FFF2-40B4-BE49-F238E27FC236}">
                <a16:creationId xmlns:a16="http://schemas.microsoft.com/office/drawing/2014/main" id="{4BE31398-7199-4843-8BD5-DDE4E81786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3" name="Google Shape;941;p54">
            <a:extLst>
              <a:ext uri="{FF2B5EF4-FFF2-40B4-BE49-F238E27FC236}">
                <a16:creationId xmlns:a16="http://schemas.microsoft.com/office/drawing/2014/main" id="{D3D45E96-AB00-427B-BB0F-7C824170A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942;p54">
            <a:extLst>
              <a:ext uri="{FF2B5EF4-FFF2-40B4-BE49-F238E27FC236}">
                <a16:creationId xmlns:a16="http://schemas.microsoft.com/office/drawing/2014/main" id="{60D94E7A-93CD-417B-813D-007E0CD9AD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943;p54">
            <a:extLst>
              <a:ext uri="{FF2B5EF4-FFF2-40B4-BE49-F238E27FC236}">
                <a16:creationId xmlns:a16="http://schemas.microsoft.com/office/drawing/2014/main" id="{E0D0B987-7AA1-4319-B72D-14045BDF7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944;p54">
            <a:extLst>
              <a:ext uri="{FF2B5EF4-FFF2-40B4-BE49-F238E27FC236}">
                <a16:creationId xmlns:a16="http://schemas.microsoft.com/office/drawing/2014/main" id="{82D6F03F-58AA-44D7-AA04-AEBAF1446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9981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74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74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74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74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4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4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4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4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4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3A14C02F-3030-1140-B067-C2F4D53A67E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67263" y="4581525"/>
            <a:ext cx="2655887" cy="1368425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0D636BD-4921-764B-ADBB-827773EF48B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994525" y="2798763"/>
            <a:ext cx="1624013" cy="2540000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1291296-8B71-FF4C-B376-C1A012C5781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215063" y="914400"/>
            <a:ext cx="2197100" cy="1968500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7850F0A-BE1E-2A4C-B649-C68689CF000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571875" y="2797175"/>
            <a:ext cx="1622425" cy="2541588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6FDD0DC-FBDF-A049-8129-4D8A03982D7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778250" y="914400"/>
            <a:ext cx="2197100" cy="1968500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0FD4C557-A59F-404A-9F7B-33A726AA5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F3696CE5-F086-4654-AA12-A82EAF60A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376F4C80-9CEB-4379-9A6A-7539E5A7C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D262AB28-CB98-454A-B1B9-57C730348D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23B092D3-77E7-4C5A-9921-B0CE34C41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CAA96F79-B362-40BD-A07E-77490BFB96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81108498-641E-4F5F-B6E0-FF46BAACB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89C42299-5FD9-434E-865C-0E9E5C6F6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1A6AF9D1-2878-4A79-8A48-946FF170E0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4E59889E-E5CE-4FF8-86AC-B09741D69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8781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E387F673-3BA9-5C44-95D4-FB306E10541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819650" y="4400550"/>
            <a:ext cx="2547938" cy="1455738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3F9D94B-7DAF-A04D-B071-5A23628CEA3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88088" y="1022350"/>
            <a:ext cx="2266950" cy="2087563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2542519-B9C8-5A4E-A527-E84E0BE8F4D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3429000" y="2640013"/>
            <a:ext cx="1785938" cy="2622550"/>
          </a:xfrm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247842A-3AB6-204B-971D-2ABAD0B115C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43725" y="2867025"/>
            <a:ext cx="1590675" cy="2525713"/>
          </a:xfrm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F662684-D465-B640-AA92-7323414EB77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889375" y="738188"/>
            <a:ext cx="2455863" cy="2117725"/>
          </a:xfrm>
          <a:solidFill>
            <a:schemeClr val="bg1">
              <a:lumMod val="85000"/>
            </a:schemeClr>
          </a:solidFill>
        </p:spPr>
      </p:sp>
      <p:sp>
        <p:nvSpPr>
          <p:cNvPr id="17" name="Google Shape;935;p54">
            <a:extLst>
              <a:ext uri="{FF2B5EF4-FFF2-40B4-BE49-F238E27FC236}">
                <a16:creationId xmlns:a16="http://schemas.microsoft.com/office/drawing/2014/main" id="{155D2BE1-A293-4BB5-8D49-C7B2D1748A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2260600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8B6C43D3-F515-45C7-BF86-588FCB650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19" name="Google Shape;937;p54">
            <a:extLst>
              <a:ext uri="{FF2B5EF4-FFF2-40B4-BE49-F238E27FC236}">
                <a16:creationId xmlns:a16="http://schemas.microsoft.com/office/drawing/2014/main" id="{B184B13D-A8A4-411E-9F78-DAC5F9DB0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7325" y="2890838"/>
            <a:ext cx="1319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0" name="Google Shape;938;p54">
            <a:extLst>
              <a:ext uri="{FF2B5EF4-FFF2-40B4-BE49-F238E27FC236}">
                <a16:creationId xmlns:a16="http://schemas.microsoft.com/office/drawing/2014/main" id="{E2076C53-6666-444C-ADCB-988411D8E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1947863"/>
            <a:ext cx="1785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1" name="Google Shape;939;p54">
            <a:extLst>
              <a:ext uri="{FF2B5EF4-FFF2-40B4-BE49-F238E27FC236}">
                <a16:creationId xmlns:a16="http://schemas.microsoft.com/office/drawing/2014/main" id="{F8B201A1-949E-4A7E-A868-592A032E6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075" y="3816350"/>
            <a:ext cx="1454150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0;p54">
            <a:extLst>
              <a:ext uri="{FF2B5EF4-FFF2-40B4-BE49-F238E27FC236}">
                <a16:creationId xmlns:a16="http://schemas.microsoft.com/office/drawing/2014/main" id="{23FADD2D-FA01-4BB1-8035-05BC411F7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3663" y="4756150"/>
            <a:ext cx="14128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3" name="Google Shape;941;p54">
            <a:extLst>
              <a:ext uri="{FF2B5EF4-FFF2-40B4-BE49-F238E27FC236}">
                <a16:creationId xmlns:a16="http://schemas.microsoft.com/office/drawing/2014/main" id="{8E080346-C721-4AEA-BFC3-0871B8DAA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41290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942;p54">
            <a:extLst>
              <a:ext uri="{FF2B5EF4-FFF2-40B4-BE49-F238E27FC236}">
                <a16:creationId xmlns:a16="http://schemas.microsoft.com/office/drawing/2014/main" id="{92D86327-4BE3-4487-B696-5DC54A09A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943;p54">
            <a:extLst>
              <a:ext uri="{FF2B5EF4-FFF2-40B4-BE49-F238E27FC236}">
                <a16:creationId xmlns:a16="http://schemas.microsoft.com/office/drawing/2014/main" id="{B103AF34-7DAA-4AC6-96DE-DBEDA7CB6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4;p54">
            <a:extLst>
              <a:ext uri="{FF2B5EF4-FFF2-40B4-BE49-F238E27FC236}">
                <a16:creationId xmlns:a16="http://schemas.microsoft.com/office/drawing/2014/main" id="{F247A0BB-F5A6-45F8-B9D5-C4EF747C8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35730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2" presetClass="entr" presetSubtype="1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3" fill="hold">
                          <p:stCondLst>
                            <p:cond delay="indefinite"/>
                          </p:stCondLst>
                          <p:childTnLst>
                            <p:par>
                              <p:cTn id="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5" presetID="2" presetClass="entr" presetSubtype="4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2" presetClass="entr" presetSubtype="1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6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6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6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6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3" fill="hold">
                          <p:stCondLst>
                            <p:cond delay="indefinite"/>
                          </p:stCondLst>
                          <p:childTnLst>
                            <p:par>
                              <p:cTn id="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5" presetID="2" presetClass="entr" presetSubtype="4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6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6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6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19" grpId="0"/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92C1DB2B-5F37-A048-B1E3-82C5A17A205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687F97-F8EE-EE4E-B692-F44DD8B2AFD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D401F9-1267-9045-821D-626077229D8F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F935F7A-45B7-CE4C-8ACB-3A911B31202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8F19DB3-047D-6141-959D-483FCA038A4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A6F779C-1586-1F40-9AA0-4B902B885B5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0" name="Google Shape;935;p54">
            <a:extLst>
              <a:ext uri="{FF2B5EF4-FFF2-40B4-BE49-F238E27FC236}">
                <a16:creationId xmlns:a16="http://schemas.microsoft.com/office/drawing/2014/main" id="{E06057EA-2615-4FCE-BD23-BD356C873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1" name="Google Shape;936;p54">
            <a:extLst>
              <a:ext uri="{FF2B5EF4-FFF2-40B4-BE49-F238E27FC236}">
                <a16:creationId xmlns:a16="http://schemas.microsoft.com/office/drawing/2014/main" id="{9C40DEAD-7E59-4408-8600-200A30CB5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1;p54">
            <a:extLst>
              <a:ext uri="{FF2B5EF4-FFF2-40B4-BE49-F238E27FC236}">
                <a16:creationId xmlns:a16="http://schemas.microsoft.com/office/drawing/2014/main" id="{3E410A06-00B5-4157-89A2-2974FBE16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3" name="Google Shape;942;p54">
            <a:extLst>
              <a:ext uri="{FF2B5EF4-FFF2-40B4-BE49-F238E27FC236}">
                <a16:creationId xmlns:a16="http://schemas.microsoft.com/office/drawing/2014/main" id="{8063EFD7-7EC0-4FBE-8FC9-B21DAD0D3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4" name="Google Shape;943;p54">
            <a:extLst>
              <a:ext uri="{FF2B5EF4-FFF2-40B4-BE49-F238E27FC236}">
                <a16:creationId xmlns:a16="http://schemas.microsoft.com/office/drawing/2014/main" id="{12EA0BAE-ADBA-49B9-84B3-CAEFF5E7F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5" name="Google Shape;944;p54">
            <a:extLst>
              <a:ext uri="{FF2B5EF4-FFF2-40B4-BE49-F238E27FC236}">
                <a16:creationId xmlns:a16="http://schemas.microsoft.com/office/drawing/2014/main" id="{D2C379D0-D0CB-491F-9016-E0AE76E149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1;p54">
            <a:extLst>
              <a:ext uri="{FF2B5EF4-FFF2-40B4-BE49-F238E27FC236}">
                <a16:creationId xmlns:a16="http://schemas.microsoft.com/office/drawing/2014/main" id="{C1D5766F-4DAE-4D38-AF91-C3AC98247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7" name="Google Shape;936;p54">
            <a:extLst>
              <a:ext uri="{FF2B5EF4-FFF2-40B4-BE49-F238E27FC236}">
                <a16:creationId xmlns:a16="http://schemas.microsoft.com/office/drawing/2014/main" id="{561BE5C0-920F-4C1F-822D-2A6FE8CEA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936;p54">
            <a:extLst>
              <a:ext uri="{FF2B5EF4-FFF2-40B4-BE49-F238E27FC236}">
                <a16:creationId xmlns:a16="http://schemas.microsoft.com/office/drawing/2014/main" id="{1C9DF200-0DCD-4725-AAD1-14B911597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936;p54">
            <a:extLst>
              <a:ext uri="{FF2B5EF4-FFF2-40B4-BE49-F238E27FC236}">
                <a16:creationId xmlns:a16="http://schemas.microsoft.com/office/drawing/2014/main" id="{28FA788C-6F36-4C17-8AAD-BCF93A4E6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936;p54">
            <a:extLst>
              <a:ext uri="{FF2B5EF4-FFF2-40B4-BE49-F238E27FC236}">
                <a16:creationId xmlns:a16="http://schemas.microsoft.com/office/drawing/2014/main" id="{729FC92D-698E-44E8-853C-D554856A48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1" name="Google Shape;936;p54">
            <a:extLst>
              <a:ext uri="{FF2B5EF4-FFF2-40B4-BE49-F238E27FC236}">
                <a16:creationId xmlns:a16="http://schemas.microsoft.com/office/drawing/2014/main" id="{7388012A-D3A7-4DDD-84A7-1F8188474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22210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449B686C-3EC7-C848-BA5B-704C5EAE827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178B35-99A4-7F4E-AD4D-C433CE93676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9BA14E0-9A26-C041-BBBA-E2BC1C9F6E8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4AD7140-C34D-9643-9A5C-87EF34305B5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5B8DC54-DF4F-314E-B21E-05BE87B8E70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180F1-DFAA-C042-B28B-F0766FDD3F5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0" name="Google Shape;935;p54">
            <a:extLst>
              <a:ext uri="{FF2B5EF4-FFF2-40B4-BE49-F238E27FC236}">
                <a16:creationId xmlns:a16="http://schemas.microsoft.com/office/drawing/2014/main" id="{767FB4BF-9535-4C0E-8B45-964C86E71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1" name="Google Shape;936;p54">
            <a:extLst>
              <a:ext uri="{FF2B5EF4-FFF2-40B4-BE49-F238E27FC236}">
                <a16:creationId xmlns:a16="http://schemas.microsoft.com/office/drawing/2014/main" id="{C5AF9A2B-690A-4A68-8263-2EDCC5D770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1;p54">
            <a:extLst>
              <a:ext uri="{FF2B5EF4-FFF2-40B4-BE49-F238E27FC236}">
                <a16:creationId xmlns:a16="http://schemas.microsoft.com/office/drawing/2014/main" id="{8DA65A51-5E77-42D2-8EF3-7BB560778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3" name="Google Shape;942;p54">
            <a:extLst>
              <a:ext uri="{FF2B5EF4-FFF2-40B4-BE49-F238E27FC236}">
                <a16:creationId xmlns:a16="http://schemas.microsoft.com/office/drawing/2014/main" id="{855C6C2B-F245-4302-B486-99AA9398B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4" name="Google Shape;943;p54">
            <a:extLst>
              <a:ext uri="{FF2B5EF4-FFF2-40B4-BE49-F238E27FC236}">
                <a16:creationId xmlns:a16="http://schemas.microsoft.com/office/drawing/2014/main" id="{CEDBFCE2-4C04-4760-BD73-3110A0551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5" name="Google Shape;944;p54">
            <a:extLst>
              <a:ext uri="{FF2B5EF4-FFF2-40B4-BE49-F238E27FC236}">
                <a16:creationId xmlns:a16="http://schemas.microsoft.com/office/drawing/2014/main" id="{63F6B10B-A55A-49D2-BD1F-0DCA321E5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1;p54">
            <a:extLst>
              <a:ext uri="{FF2B5EF4-FFF2-40B4-BE49-F238E27FC236}">
                <a16:creationId xmlns:a16="http://schemas.microsoft.com/office/drawing/2014/main" id="{F7274866-54C7-44DE-B763-92A589B326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7" name="Google Shape;936;p54">
            <a:extLst>
              <a:ext uri="{FF2B5EF4-FFF2-40B4-BE49-F238E27FC236}">
                <a16:creationId xmlns:a16="http://schemas.microsoft.com/office/drawing/2014/main" id="{591A2CAB-ACA9-4455-92AD-051AA2F23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936;p54">
            <a:extLst>
              <a:ext uri="{FF2B5EF4-FFF2-40B4-BE49-F238E27FC236}">
                <a16:creationId xmlns:a16="http://schemas.microsoft.com/office/drawing/2014/main" id="{DA2C6B26-7AF4-499B-9206-4BA463A298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936;p54">
            <a:extLst>
              <a:ext uri="{FF2B5EF4-FFF2-40B4-BE49-F238E27FC236}">
                <a16:creationId xmlns:a16="http://schemas.microsoft.com/office/drawing/2014/main" id="{F2359580-B439-4C91-AB1F-23F6E339F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936;p54">
            <a:extLst>
              <a:ext uri="{FF2B5EF4-FFF2-40B4-BE49-F238E27FC236}">
                <a16:creationId xmlns:a16="http://schemas.microsoft.com/office/drawing/2014/main" id="{F1336F5B-1313-404C-88C0-34324B46B7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1" name="Google Shape;936;p54">
            <a:extLst>
              <a:ext uri="{FF2B5EF4-FFF2-40B4-BE49-F238E27FC236}">
                <a16:creationId xmlns:a16="http://schemas.microsoft.com/office/drawing/2014/main" id="{8AF652EE-0F48-4419-BD1E-653276542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61623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12351A23-F269-814E-B3AD-66D6DE3C015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FEB7342-8F30-FB40-8541-4022D77DD9E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23A5791-5908-5C46-8158-89EDB10F166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262B601-50D6-074B-8EE3-0B97CC0BC240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45BBC3C-3606-5A4C-84F3-FB4E5001A8C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C3A07F6-6C55-C14C-80ED-244F8123F28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0" name="Google Shape;935;p54">
            <a:extLst>
              <a:ext uri="{FF2B5EF4-FFF2-40B4-BE49-F238E27FC236}">
                <a16:creationId xmlns:a16="http://schemas.microsoft.com/office/drawing/2014/main" id="{B105C527-402E-4AAA-99B7-2F6D4FB405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1" name="Google Shape;936;p54">
            <a:extLst>
              <a:ext uri="{FF2B5EF4-FFF2-40B4-BE49-F238E27FC236}">
                <a16:creationId xmlns:a16="http://schemas.microsoft.com/office/drawing/2014/main" id="{036BFFA4-D8F7-4BEA-B909-F45D8EB75F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1;p54">
            <a:extLst>
              <a:ext uri="{FF2B5EF4-FFF2-40B4-BE49-F238E27FC236}">
                <a16:creationId xmlns:a16="http://schemas.microsoft.com/office/drawing/2014/main" id="{BAC1CC97-BCFF-45E3-8538-69642A5E11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3" name="Google Shape;942;p54">
            <a:extLst>
              <a:ext uri="{FF2B5EF4-FFF2-40B4-BE49-F238E27FC236}">
                <a16:creationId xmlns:a16="http://schemas.microsoft.com/office/drawing/2014/main" id="{3B335544-96EC-4B14-97B8-E2F2742A2E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4" name="Google Shape;943;p54">
            <a:extLst>
              <a:ext uri="{FF2B5EF4-FFF2-40B4-BE49-F238E27FC236}">
                <a16:creationId xmlns:a16="http://schemas.microsoft.com/office/drawing/2014/main" id="{41C29FDB-114D-4FD0-8CB1-A0DA6E49BE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5" name="Google Shape;944;p54">
            <a:extLst>
              <a:ext uri="{FF2B5EF4-FFF2-40B4-BE49-F238E27FC236}">
                <a16:creationId xmlns:a16="http://schemas.microsoft.com/office/drawing/2014/main" id="{5D894B13-3736-4C56-A085-F24899D1A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1;p54">
            <a:extLst>
              <a:ext uri="{FF2B5EF4-FFF2-40B4-BE49-F238E27FC236}">
                <a16:creationId xmlns:a16="http://schemas.microsoft.com/office/drawing/2014/main" id="{23BB4EFF-1DF4-49B0-8ECB-D106109D1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7" name="Google Shape;936;p54">
            <a:extLst>
              <a:ext uri="{FF2B5EF4-FFF2-40B4-BE49-F238E27FC236}">
                <a16:creationId xmlns:a16="http://schemas.microsoft.com/office/drawing/2014/main" id="{73C1BAAC-F5F9-4D80-BAA3-6C3F61F31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936;p54">
            <a:extLst>
              <a:ext uri="{FF2B5EF4-FFF2-40B4-BE49-F238E27FC236}">
                <a16:creationId xmlns:a16="http://schemas.microsoft.com/office/drawing/2014/main" id="{83CCE082-E257-48F5-9F9F-64CF7715A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936;p54">
            <a:extLst>
              <a:ext uri="{FF2B5EF4-FFF2-40B4-BE49-F238E27FC236}">
                <a16:creationId xmlns:a16="http://schemas.microsoft.com/office/drawing/2014/main" id="{1FE4E9B3-1E84-47C0-9322-C10558AB5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936;p54">
            <a:extLst>
              <a:ext uri="{FF2B5EF4-FFF2-40B4-BE49-F238E27FC236}">
                <a16:creationId xmlns:a16="http://schemas.microsoft.com/office/drawing/2014/main" id="{42788E1C-330B-4B58-9985-2DD4AD09D6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1" name="Google Shape;936;p54">
            <a:extLst>
              <a:ext uri="{FF2B5EF4-FFF2-40B4-BE49-F238E27FC236}">
                <a16:creationId xmlns:a16="http://schemas.microsoft.com/office/drawing/2014/main" id="{27BC8131-747E-4BF5-8F80-AEC5500C5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4817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AA2AD72A-A49A-5648-BAEB-2037E86390E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49DAAF0-B96F-D541-B421-10143868CB6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B7220CD-D7C0-214B-BE00-F377BBE41D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286090E-CF05-B345-9F98-52816532850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BD9F343-BD68-5E4C-96EF-4DE731F810C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5E4C433-1F3A-D94B-95C9-D242B06C464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0" name="Google Shape;935;p54">
            <a:extLst>
              <a:ext uri="{FF2B5EF4-FFF2-40B4-BE49-F238E27FC236}">
                <a16:creationId xmlns:a16="http://schemas.microsoft.com/office/drawing/2014/main" id="{B83ECC71-F450-48EA-949A-683985A49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1" name="Google Shape;936;p54">
            <a:extLst>
              <a:ext uri="{FF2B5EF4-FFF2-40B4-BE49-F238E27FC236}">
                <a16:creationId xmlns:a16="http://schemas.microsoft.com/office/drawing/2014/main" id="{5C4503C9-7009-4B1A-863E-705B39662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1;p54">
            <a:extLst>
              <a:ext uri="{FF2B5EF4-FFF2-40B4-BE49-F238E27FC236}">
                <a16:creationId xmlns:a16="http://schemas.microsoft.com/office/drawing/2014/main" id="{7CEAE42B-000A-4102-ADA7-33B3F4C4A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3" name="Google Shape;942;p54">
            <a:extLst>
              <a:ext uri="{FF2B5EF4-FFF2-40B4-BE49-F238E27FC236}">
                <a16:creationId xmlns:a16="http://schemas.microsoft.com/office/drawing/2014/main" id="{688A0CFB-1C92-4549-B3F7-65DB0F60F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4" name="Google Shape;943;p54">
            <a:extLst>
              <a:ext uri="{FF2B5EF4-FFF2-40B4-BE49-F238E27FC236}">
                <a16:creationId xmlns:a16="http://schemas.microsoft.com/office/drawing/2014/main" id="{3589FD1F-127C-4727-BC30-9BC6E6E9E1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5" name="Google Shape;944;p54">
            <a:extLst>
              <a:ext uri="{FF2B5EF4-FFF2-40B4-BE49-F238E27FC236}">
                <a16:creationId xmlns:a16="http://schemas.microsoft.com/office/drawing/2014/main" id="{9B9D351A-369D-4D56-82F9-BC33CE54B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1;p54">
            <a:extLst>
              <a:ext uri="{FF2B5EF4-FFF2-40B4-BE49-F238E27FC236}">
                <a16:creationId xmlns:a16="http://schemas.microsoft.com/office/drawing/2014/main" id="{117BD1A0-32A1-42DF-9401-E79A3AEF6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7" name="Google Shape;936;p54">
            <a:extLst>
              <a:ext uri="{FF2B5EF4-FFF2-40B4-BE49-F238E27FC236}">
                <a16:creationId xmlns:a16="http://schemas.microsoft.com/office/drawing/2014/main" id="{AA748E52-6EDE-42A8-B7F6-5CE62DE71A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936;p54">
            <a:extLst>
              <a:ext uri="{FF2B5EF4-FFF2-40B4-BE49-F238E27FC236}">
                <a16:creationId xmlns:a16="http://schemas.microsoft.com/office/drawing/2014/main" id="{94067F92-05FC-4E5A-BB35-7F970A086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936;p54">
            <a:extLst>
              <a:ext uri="{FF2B5EF4-FFF2-40B4-BE49-F238E27FC236}">
                <a16:creationId xmlns:a16="http://schemas.microsoft.com/office/drawing/2014/main" id="{AC8ACB2C-20A3-4AB1-AA18-E09B52AD2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936;p54">
            <a:extLst>
              <a:ext uri="{FF2B5EF4-FFF2-40B4-BE49-F238E27FC236}">
                <a16:creationId xmlns:a16="http://schemas.microsoft.com/office/drawing/2014/main" id="{FC216305-06FE-4CF4-AF88-D9EC4FB8C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1" name="Google Shape;936;p54">
            <a:extLst>
              <a:ext uri="{FF2B5EF4-FFF2-40B4-BE49-F238E27FC236}">
                <a16:creationId xmlns:a16="http://schemas.microsoft.com/office/drawing/2014/main" id="{287A34E5-F4F1-4783-8E66-11395C1E3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89826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1AC1B80D-D8A3-3E47-BCC5-7DC4D66F18C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4734B58-8098-2740-ACD8-AFC0BB54B96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8A25DA0-EAB7-CF45-BA4D-69AECCCE6DB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158DA90-E7A3-BA47-9361-745E5F8CDD9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36014C9-9320-6447-AB39-90869AE3D61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3351FE4-F002-0948-B2F2-903EC805BF0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0" name="Google Shape;935;p54">
            <a:extLst>
              <a:ext uri="{FF2B5EF4-FFF2-40B4-BE49-F238E27FC236}">
                <a16:creationId xmlns:a16="http://schemas.microsoft.com/office/drawing/2014/main" id="{01E012AA-2E51-4848-9B05-0AA68A306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1" name="Google Shape;936;p54">
            <a:extLst>
              <a:ext uri="{FF2B5EF4-FFF2-40B4-BE49-F238E27FC236}">
                <a16:creationId xmlns:a16="http://schemas.microsoft.com/office/drawing/2014/main" id="{0C47AC33-0A0E-4D97-9963-15AFF0D7C4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2" name="Google Shape;941;p54">
            <a:extLst>
              <a:ext uri="{FF2B5EF4-FFF2-40B4-BE49-F238E27FC236}">
                <a16:creationId xmlns:a16="http://schemas.microsoft.com/office/drawing/2014/main" id="{BC729C87-8944-4FAB-B300-0B42052E69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3" name="Google Shape;942;p54">
            <a:extLst>
              <a:ext uri="{FF2B5EF4-FFF2-40B4-BE49-F238E27FC236}">
                <a16:creationId xmlns:a16="http://schemas.microsoft.com/office/drawing/2014/main" id="{33D59609-16C9-41F4-BA74-1AAF965B0F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4" name="Google Shape;943;p54">
            <a:extLst>
              <a:ext uri="{FF2B5EF4-FFF2-40B4-BE49-F238E27FC236}">
                <a16:creationId xmlns:a16="http://schemas.microsoft.com/office/drawing/2014/main" id="{8D7E4C22-6CCA-464C-846A-0808B3D8E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5" name="Google Shape;944;p54">
            <a:extLst>
              <a:ext uri="{FF2B5EF4-FFF2-40B4-BE49-F238E27FC236}">
                <a16:creationId xmlns:a16="http://schemas.microsoft.com/office/drawing/2014/main" id="{18D87E82-A599-442E-A3E8-E0BDC0B48E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6" name="Google Shape;941;p54">
            <a:extLst>
              <a:ext uri="{FF2B5EF4-FFF2-40B4-BE49-F238E27FC236}">
                <a16:creationId xmlns:a16="http://schemas.microsoft.com/office/drawing/2014/main" id="{3216A4DD-F4A5-4B10-82E0-48A7651CC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7" name="Google Shape;936;p54">
            <a:extLst>
              <a:ext uri="{FF2B5EF4-FFF2-40B4-BE49-F238E27FC236}">
                <a16:creationId xmlns:a16="http://schemas.microsoft.com/office/drawing/2014/main" id="{5FF13115-E85C-4B3A-8203-13F327814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936;p54">
            <a:extLst>
              <a:ext uri="{FF2B5EF4-FFF2-40B4-BE49-F238E27FC236}">
                <a16:creationId xmlns:a16="http://schemas.microsoft.com/office/drawing/2014/main" id="{3FAF6759-C982-460F-99A0-4904AB789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936;p54">
            <a:extLst>
              <a:ext uri="{FF2B5EF4-FFF2-40B4-BE49-F238E27FC236}">
                <a16:creationId xmlns:a16="http://schemas.microsoft.com/office/drawing/2014/main" id="{63573B90-C725-4FE6-A57D-9EE234382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936;p54">
            <a:extLst>
              <a:ext uri="{FF2B5EF4-FFF2-40B4-BE49-F238E27FC236}">
                <a16:creationId xmlns:a16="http://schemas.microsoft.com/office/drawing/2014/main" id="{514C4512-9B2A-4BEF-B8E8-0A38AAAA9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1" name="Google Shape;936;p54">
            <a:extLst>
              <a:ext uri="{FF2B5EF4-FFF2-40B4-BE49-F238E27FC236}">
                <a16:creationId xmlns:a16="http://schemas.microsoft.com/office/drawing/2014/main" id="{7005934C-AC8B-4ADF-8A52-D1E932F3F9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0700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3" fill="hold">
                          <p:stCondLst>
                            <p:cond delay="indefinite"/>
                          </p:stCondLst>
                          <p:childTnLst>
                            <p:par>
                              <p:cTn id="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1" grpId="0"/>
          <p:bldP spid="22" grpId="0"/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18311588-4B52-374F-B6E5-3CDF83DEB78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9AC59DC-5283-8143-A120-8C61F17C640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DD683CD-E251-6D4F-8663-9B6E3C03884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C53EC33-B2EA-4A47-BD55-EF19F3019CF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9DB6BE0-B117-F942-94F0-0879704D162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13F39BF-E932-4A49-A997-DBF86ECA84C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CB8BD2AC-CC80-3047-96F4-9E003AE42D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AC48439B-9D7E-8446-A6B9-8AB86F8D6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45F74E98-F718-7541-9DF0-F35A253C3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DDB0D554-8EAD-6240-BA76-AF624F9AD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7789DB8A-EA83-2C4B-98C9-0B85F3D74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F549368B-DD57-3543-874B-9E00747D9E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3175FF9A-F30C-9A47-8986-D79223A1C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9ACFC2B0-B34C-2A48-A330-B8019AE4E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A276054D-0FFD-6246-9DB0-6478899A0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E2E2C683-0517-DC4A-8FC5-8F54D506A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69529EB9-CB62-9949-A697-C2AC3B10BD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69612F5D-1223-8841-95D6-ECF1C6145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80713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C4F9333-6773-8D4F-9378-9C38EF80388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F94B44A-5E83-2F4A-AC1D-9A60E8AD73A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FDEB05F-2B68-844E-9F1E-E87B1E98031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514C48B-357C-B84F-8634-E5D8CD5948E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A1192C9-A0A6-8D49-AB00-1BC77BB9FC1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59BE54F-EAC4-334E-83EA-939915B13884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2059C6F8-F54A-7245-81F8-A018154AB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785EB705-7224-6C47-B695-26324B403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2FD66836-5A27-1143-ADE4-5FE0F6BC3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F59813F7-7787-0D48-AAD1-5ECD23FBD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5D1C31A9-795D-E54D-AAF8-DAD60E9D5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89EEC73B-2FC6-AD4A-A571-D5CC0530C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4C906036-5FDF-7545-B81D-C1164E85E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B4870FCA-F3EA-F649-B8B1-9F40B3143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14993237-B16F-7945-9FBA-315F15C4D5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22BDCAE4-DEC8-6D4B-B53D-0F2012351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D285BFAC-9B07-284C-BFC8-BD6E7D5E9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F0AB793F-A8C7-1946-B1A6-8EB281D4D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8022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9E7402A8-7C60-3044-A324-E56F48A0DDC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24288" y="2498725"/>
            <a:ext cx="2820987" cy="3443288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8E1294-3711-E046-9CF0-D48E8E37D0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633538" y="1917700"/>
            <a:ext cx="3043237" cy="3983038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5E24211-B0FE-DE47-891D-4419D21E09A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9941" name="Google Shape;108;p14">
            <a:extLst>
              <a:ext uri="{FF2B5EF4-FFF2-40B4-BE49-F238E27FC236}">
                <a16:creationId xmlns:a16="http://schemas.microsoft.com/office/drawing/2014/main" id="{1FF2698E-EC68-DE41-B2FB-C48494EF8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9942" name="Google Shape;109;p14">
            <a:extLst>
              <a:ext uri="{FF2B5EF4-FFF2-40B4-BE49-F238E27FC236}">
                <a16:creationId xmlns:a16="http://schemas.microsoft.com/office/drawing/2014/main" id="{97FA95A5-1C89-254E-AC32-16D2201392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9943" name="Google Shape;110;p14">
            <a:extLst>
              <a:ext uri="{FF2B5EF4-FFF2-40B4-BE49-F238E27FC236}">
                <a16:creationId xmlns:a16="http://schemas.microsoft.com/office/drawing/2014/main" id="{22D3A59A-1137-3F4E-84ED-CB6B4DA3A3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39944" name="Google Shape;111;p14">
            <a:extLst>
              <a:ext uri="{FF2B5EF4-FFF2-40B4-BE49-F238E27FC236}">
                <a16:creationId xmlns:a16="http://schemas.microsoft.com/office/drawing/2014/main" id="{62B0540C-B06D-9D48-98B9-30643B529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9945" name="Google Shape;112;p14">
            <a:extLst>
              <a:ext uri="{FF2B5EF4-FFF2-40B4-BE49-F238E27FC236}">
                <a16:creationId xmlns:a16="http://schemas.microsoft.com/office/drawing/2014/main" id="{730B08BE-92D0-2148-894C-A4BECB89A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39946" name="Google Shape;113;p14">
            <a:extLst>
              <a:ext uri="{FF2B5EF4-FFF2-40B4-BE49-F238E27FC236}">
                <a16:creationId xmlns:a16="http://schemas.microsoft.com/office/drawing/2014/main" id="{C843B3D7-0DA3-C545-B5F0-4A7E70EDA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31A63510-5375-A44C-A90B-2EEF34D7F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4452F83D-9394-CF4E-95A3-4E8CFB679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EFCE647D-DA87-A647-94D2-5287CD813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39950" name="Google Shape;118;p14">
            <a:extLst>
              <a:ext uri="{FF2B5EF4-FFF2-40B4-BE49-F238E27FC236}">
                <a16:creationId xmlns:a16="http://schemas.microsoft.com/office/drawing/2014/main" id="{D1A2DC73-393C-4B4F-8974-09949A84C8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39951" name="Google Shape;119;p14">
            <a:extLst>
              <a:ext uri="{FF2B5EF4-FFF2-40B4-BE49-F238E27FC236}">
                <a16:creationId xmlns:a16="http://schemas.microsoft.com/office/drawing/2014/main" id="{D6FE6643-179F-4A4B-8930-4D8D531BB3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39952" name="Google Shape;120;p14">
            <a:extLst>
              <a:ext uri="{FF2B5EF4-FFF2-40B4-BE49-F238E27FC236}">
                <a16:creationId xmlns:a16="http://schemas.microsoft.com/office/drawing/2014/main" id="{7CDBF77D-F88E-E64E-B09E-8E6A638C4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39953" name="Google Shape;121;p14">
            <a:extLst>
              <a:ext uri="{FF2B5EF4-FFF2-40B4-BE49-F238E27FC236}">
                <a16:creationId xmlns:a16="http://schemas.microsoft.com/office/drawing/2014/main" id="{A8E0E63D-8FD9-314C-AD87-19FD57DE63B1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39954" name="Google Shape;122;p14">
            <a:extLst>
              <a:ext uri="{FF2B5EF4-FFF2-40B4-BE49-F238E27FC236}">
                <a16:creationId xmlns:a16="http://schemas.microsoft.com/office/drawing/2014/main" id="{C2DB62BB-5D17-5140-879B-1D20B7B3415C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9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9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9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9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9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9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9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9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9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9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9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9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9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9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99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99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9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9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9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9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9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9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9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9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9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9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9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9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9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41" grpId="0"/>
      <p:bldP spid="39942" grpId="0"/>
      <p:bldP spid="39943" grpId="0"/>
      <p:bldP spid="39944" grpId="0"/>
      <p:bldP spid="39945" grpId="0"/>
      <p:bldP spid="39946" grpId="0"/>
      <p:bldP spid="11" grpId="0" animBg="1"/>
      <p:bldP spid="12" grpId="0" animBg="1"/>
      <p:bldP spid="13" grpId="0" animBg="1"/>
      <p:bldP spid="39950" grpId="0"/>
      <p:bldP spid="39951" grpId="0"/>
      <p:bldP spid="39952" grpId="0"/>
      <p:bldP spid="39953" grpId="0" animBg="1"/>
      <p:bldP spid="39954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1F05C41-35A2-8641-8186-48B71A1B1E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C5322FB-095B-AB4E-8D4E-A72698F5DAA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9F1CA51-FDDE-664B-B8B6-DEA7AA5FC1F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2299459-B652-3645-9448-4043B538F4D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9C60963-6B3E-944F-8A7E-B9A56ED031B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EB8A0D1-5539-B048-897C-AC050584CEE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E47CB0BD-0850-7648-9E9B-3EECEC069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FEDDCB82-72F8-D04E-B6D5-BB64B7D2F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73208638-1C55-7246-A815-D015D213B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57076AEE-FA1E-3E43-9A99-8CA64B78B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11E46D60-C758-9B4B-9B98-30887B757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7D48CF18-C38C-124A-AF53-3325AFE9A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A32AFCB3-CF52-A640-84AA-9C4AC73B2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6BBFB62A-BA27-F14F-90BA-866C11BD1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7284C841-1050-A847-91D8-C53872E8D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E5A69C78-2069-634A-B97C-E222102BE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5C939D2D-0137-9E40-AC35-51F854A55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3D4AE6ED-D7CC-C349-9CE4-FD6EE3CBE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71357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38F55874-475D-C041-A104-88DEB855D47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3F2CC8-F405-3343-9AD3-063650C89BA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A7C58BD-AC37-EC46-9858-CE0EDBAD32E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C227EF4-E1B2-5A43-96DD-E6E1720236E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4B61BCC-2102-7544-8E01-D6B23735BB5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BFD5A4C-EFDF-074E-8763-4441A1B2641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415A0262-A5FE-D348-AD3D-A3CA00F63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870D0577-E831-A048-98C4-934808428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6379CBEE-9DA1-0241-A040-3FDEA9968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4B5533C1-2649-E84E-A04A-493A73D86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43E572E3-84BC-3B46-9769-1F9827A7E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025E5B0C-EB25-1B41-B9B0-B78611A9C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01C0765C-7EB4-1741-9E0F-273162903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3C232C02-3C23-F24F-B06E-06850A0B01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E1FC672F-3A50-364D-8BF1-1422B7DA5D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15467F7C-F589-0341-95A6-5782D5048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71570DA4-82CC-5040-961A-37C54F8F35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9F3B09A3-45AA-2A4F-96F3-B58969BB6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66906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6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6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6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6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6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2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6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6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6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6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6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6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6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6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6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6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6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6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6E61758A-A768-E34E-8CDF-5D6886813E1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878E0F-B3F0-9745-8088-F7905D19BFE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D3EFA0C-C1E0-6242-B739-5DF59CCEA60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E82B4A7-6062-1C4C-BF0E-D5DDF8AFB04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8A249BF-9704-FA49-9E95-0CB8838CE5E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45FCF05-D10D-F246-9D80-F39AB59B4A8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0757EAB1-E432-5543-9E61-82788A5CF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7BE02068-AD2D-4B4F-81EA-E5CA48869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8A47088B-5873-E642-A7F9-CD8845C95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8FE0CEE9-6C89-E14D-A272-6760395A9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C78662D9-05B1-EF46-8696-72AC94C4C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9349DF68-A8F7-3440-865B-AD0021F2C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A2C44998-6FC3-354E-88CD-CB2A4BC81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BC8160E0-4F69-B445-B10E-184A131C5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5A7B3965-4658-FA46-9F7E-0A5522C40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B3BFC6E2-F5F1-B947-A036-39A2C022F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E7A14B2D-47D6-D340-A5BA-DEA5670D2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4F95BB10-06D7-8F49-898E-89A56ADB5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261365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6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6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6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6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6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2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3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7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6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6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6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6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6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6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6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6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6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6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6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6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6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6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6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6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6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6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6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6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EF714EE-DC2E-2844-A641-48F1D9C7AEE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DE7DA4B-BC9D-9144-B066-086F7632493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0528D58-49B9-C14F-9876-B7C49A6971C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EDDC957-744D-0B4A-87E7-C89DAE77633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C566249-DD09-694F-B868-C47E77D37DD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97704EE-88B4-764C-BB70-1E24F6E2572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3179F4EB-E5F2-8548-9643-ECD31DFFAC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879F3F6D-2C41-934D-9F0A-99089E947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0BF604E3-49AD-7740-A8DE-B79ACCC8D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D083B1D1-CAF6-B845-9AB1-0F8A6A26DA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07378CDC-A321-0A4A-84D8-833123F9D8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936DE1BF-99B1-DE41-8502-FCAC80CB3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E3F077F7-80BC-3D44-8828-DC24AC7BF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9D3AF0EF-6829-CB48-A913-E7F98B76A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2319AB2A-5FA9-E448-8067-0F5509450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B5BA9681-4987-9B4B-936A-2833E2B55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4E355306-B3CE-C043-9A46-46EFF2DDAB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1A09DD5E-7D50-3A49-A2F2-48B13741E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36954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37A752A9-6DB9-4B49-BB56-0799DA7D5F8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01BF06-2C9F-FA40-8EC6-94F5730DEE9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FC123BB-9A36-3A49-81B2-23969B1E978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9A3994D-EC61-8744-B692-C4FE74A47C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02224FF-400F-2C4E-9945-5BC8244DEE9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D82C991-2AF6-7644-9C15-474435402F4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071BC539-0B58-0C4C-945A-16B1E71A58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CCAFC198-ED9A-424C-95E2-9FD012C03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49EF8035-B501-B744-9ECB-58BE2E978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42BBB222-2B32-4749-88FB-60063F5C5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8DC71C72-D48D-0F47-8CBE-EA80425543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DDD45B78-9BE4-C14C-8CAC-9B97D67FC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13606C3A-BC0A-C548-8037-28F625D025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6A470EE9-A7B0-6744-8BCC-E1083BFFC3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FCF66868-4798-724C-B26B-CD8B09D83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1C0953A6-9467-3A46-B301-1F36CE528D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ED713665-BE37-CF4C-B849-1ADB694BD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78C988A5-B724-A84C-A1CF-9B83D5798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68622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6CE94D1-2BB4-6345-9252-535DEB83ECB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B645417-1F8D-C946-9472-29DA2BB6E98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F05E29A-1761-A143-9077-AAE08F9E83E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FE82B2B-2785-E749-942C-19A47DB0462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19D7D21-408C-E640-AEAC-AE88C33A237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23AADD7-242D-0645-9F90-C27F98DEF14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AE3F00DE-35C4-6E48-9DDB-139C451867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CD6D787A-7254-1C40-BFD6-B0A3E7A6D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3F9D8986-38F1-264B-B499-0E97970E8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CFDC293B-B88B-474B-95B9-182343A45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DFFE874B-67A0-4345-A4D6-C0B5425C9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DEC9A07A-4432-644A-893E-9AFAA83306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F1E0B0DB-05E3-EE47-9CC2-68C780A5A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663F0E9C-0ED6-4248-BA3C-A315460A9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18717DD2-5F57-1F49-97B9-A409EE6AA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E7AAC828-BA7A-ED47-A3E2-41F0385781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F75C6F19-6D89-904A-A9F2-FE3D25CA6B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26807932-572E-4A45-A97E-293903D65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69030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3C4433F3-89D0-AD4A-8FB9-2D5D99FE8F3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F079A05-FDE9-FB48-B7A3-5004F356CDE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86C9CC1-C2B9-F24A-9E8C-0948F8D2C4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6402A87-013B-5944-BA33-861D077092AD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042E551-700B-C34E-AE41-5E66E625A9E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580A648-CECF-B944-9536-C11BBDA77D3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B5306BA6-4FAD-FD45-9CFA-EEC3F1F3F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65FF2A60-9A6F-D145-973A-603D4E9C1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9B183B17-B433-BC42-BCF3-FC56A60707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13F85AE2-0EC0-6D44-A2BB-C7E241CBF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A72BFAFE-1297-FF43-BEF8-E8286B294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1B59A05D-EF8C-C14D-8A59-D86CA7862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4D63DA84-10F3-B84B-9CE6-4514E5B571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1CC6B50F-5DDC-EC4C-8203-1AD2F1457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58086A51-6EC5-8F4D-8899-AC24586C7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38838496-353F-8545-83F4-A85E0AADE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2AFBBA89-1AE8-0A4D-BD2C-AC7D6A6A9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99E44A96-CB3A-BD4C-BFF0-41714051E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635369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F4A9977-57BA-9E47-9805-A8B827DF9C3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EAA5D01-36AA-4344-8C2D-48C75089090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3E374CF-C006-694A-9239-0BFB688894D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C9DCF04-4B29-0645-A14C-4B5A1A7E196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D655870-D9EF-A64F-8CC8-FECECB41696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070D4F6-B111-6B4E-B442-8D0BF0AF4AF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8B280FC2-E707-AA43-B381-6515BF79C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650788E8-A929-5348-A1FF-2CC6ED442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576A6C57-C15D-3E42-9179-64A4D4424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07D326AD-7F4B-8C44-8CAE-BCE3FD012D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1784C700-EAAC-AF48-A3FF-3F80713261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FC13287D-5EFC-134E-9910-09AC489DBD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51145625-30C2-B44F-911F-FC40C47F2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006D8F32-667F-CF40-A633-314CB59F3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44297D2E-C85E-7F41-8AE2-760E7AE04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132E681D-D70F-0A49-9EF3-8583461F9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754129ED-B8CF-AE49-86B5-3156353A18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B8C22D07-3D33-BE4A-953E-8DD73D7653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33163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3C3BF25F-9619-304E-A8B6-B40E79EB1FD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C448F41-55E3-8647-877F-18B0ECB4B10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7EC5937-9D11-6A4E-A4F4-B77F44B22E0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B0ED345-66AA-8248-B585-2BE8E8B39C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5BB6F0C-AC0F-294C-9A87-5F94EF73614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9CF035F-E506-6844-9273-38FB079D19D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A6DD408B-4C0D-794F-B26C-6BB37561B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F307EC8B-2305-8249-A566-188435DCE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E5D69238-FF10-0745-89CA-EEC736597D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3B2EA8DC-793E-E04B-9B3A-EDFD9790D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6488C5CE-2148-4F4D-825C-6CF42CA1A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1BCD27CA-43B9-234C-84A1-5D94C4D0D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49AEDD84-E6BB-9D42-8496-E688A1B17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1C1C4730-614B-BC41-AD43-DF9BF138F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73A3B79D-A0F8-1144-8B73-8A97A8CFB2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56EDE130-50AB-C84D-89D5-0F5ABA0E3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1E1BD1D7-DA07-0B46-AA7C-ACEAE68889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82AFF058-3766-0A48-BA4D-3DA82D9F9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879492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B42F0EE-1DA9-BF41-8BD1-D5DEFE1A78A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8093593-270A-9D4C-91B9-5C1A84443D0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964592C-5C10-0E4B-8238-1C7F424218E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EFB7BB4-B70C-4B40-99E2-50BDDBB4CC8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2CFB897-4DDF-C749-B397-17A23183117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91135DE-AEAD-FE46-B0AE-0490EC43A07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52F64931-7805-4D48-A8DE-8F499A702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713951A5-6BC2-CC49-9CDA-BDB367498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0888F215-56C3-DF47-A290-1A4218C556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70E61D7D-BE90-E44F-A8C6-386039467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81B31A3E-E918-F24B-9C54-153965F825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ACCC3F32-2E41-8F47-B839-1F710F93F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057AD5D5-732B-394F-9C35-020BBBEEF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33127DE2-AFC2-EF49-8BD6-F24189E6A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64E5BA7A-1153-BF43-BD8F-F6EE81F6B3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E66ADEB9-C949-0044-BAEA-CCC4A2249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2D547855-63AC-FC46-88C4-D1BCB596A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28C8C0F9-A3CE-0A46-BB19-EBBB7D7C5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81871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02CFD96-FF3A-6D41-8DEF-8CB5C086C7A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2093913" y="4214813"/>
            <a:ext cx="4111625" cy="1720850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198B659-0A55-544E-B8BD-01A8F475C10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268788" y="928688"/>
            <a:ext cx="2387600" cy="3597275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1B3FCB2-54AE-8749-8565-AC292E2921F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641475" y="928688"/>
            <a:ext cx="2389188" cy="3597275"/>
          </a:xfrm>
          <a:solidFill>
            <a:schemeClr val="bg1">
              <a:lumMod val="85000"/>
            </a:schemeClr>
          </a:solidFill>
        </p:spPr>
      </p:sp>
      <p:sp>
        <p:nvSpPr>
          <p:cNvPr id="40965" name="Google Shape;108;p14">
            <a:extLst>
              <a:ext uri="{FF2B5EF4-FFF2-40B4-BE49-F238E27FC236}">
                <a16:creationId xmlns:a16="http://schemas.microsoft.com/office/drawing/2014/main" id="{756F84C2-E49A-DB4B-84A6-70AF0AB7E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0966" name="Google Shape;109;p14">
            <a:extLst>
              <a:ext uri="{FF2B5EF4-FFF2-40B4-BE49-F238E27FC236}">
                <a16:creationId xmlns:a16="http://schemas.microsoft.com/office/drawing/2014/main" id="{03395621-6EEA-AF46-BD6B-38AA1C81D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0967" name="Google Shape;110;p14">
            <a:extLst>
              <a:ext uri="{FF2B5EF4-FFF2-40B4-BE49-F238E27FC236}">
                <a16:creationId xmlns:a16="http://schemas.microsoft.com/office/drawing/2014/main" id="{6C9B1A38-5491-4141-9ADC-39499DB5EE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0968" name="Google Shape;111;p14">
            <a:extLst>
              <a:ext uri="{FF2B5EF4-FFF2-40B4-BE49-F238E27FC236}">
                <a16:creationId xmlns:a16="http://schemas.microsoft.com/office/drawing/2014/main" id="{205AA02D-601A-4940-B103-37DC11594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40969" name="Google Shape;112;p14">
            <a:extLst>
              <a:ext uri="{FF2B5EF4-FFF2-40B4-BE49-F238E27FC236}">
                <a16:creationId xmlns:a16="http://schemas.microsoft.com/office/drawing/2014/main" id="{13133BC7-1558-B643-A854-20EC049AD8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40970" name="Google Shape;113;p14">
            <a:extLst>
              <a:ext uri="{FF2B5EF4-FFF2-40B4-BE49-F238E27FC236}">
                <a16:creationId xmlns:a16="http://schemas.microsoft.com/office/drawing/2014/main" id="{93415153-6B94-1649-BC87-C761DEC73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AF0AB3D2-F38A-9446-B0C3-037782CF2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22F61D82-A679-694C-978E-576C512E0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AE84B2A2-54A0-4540-8043-A5ECD6CBD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0974" name="Google Shape;118;p14">
            <a:extLst>
              <a:ext uri="{FF2B5EF4-FFF2-40B4-BE49-F238E27FC236}">
                <a16:creationId xmlns:a16="http://schemas.microsoft.com/office/drawing/2014/main" id="{0CEAC999-200B-8D49-B32E-6D033BEAB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40975" name="Google Shape;119;p14">
            <a:extLst>
              <a:ext uri="{FF2B5EF4-FFF2-40B4-BE49-F238E27FC236}">
                <a16:creationId xmlns:a16="http://schemas.microsoft.com/office/drawing/2014/main" id="{2C26B20F-859C-0142-8C10-94FC48BE3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40976" name="Google Shape;120;p14">
            <a:extLst>
              <a:ext uri="{FF2B5EF4-FFF2-40B4-BE49-F238E27FC236}">
                <a16:creationId xmlns:a16="http://schemas.microsoft.com/office/drawing/2014/main" id="{025EF6A6-D667-264C-AEEF-50E468E59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40977" name="Google Shape;121;p14">
            <a:extLst>
              <a:ext uri="{FF2B5EF4-FFF2-40B4-BE49-F238E27FC236}">
                <a16:creationId xmlns:a16="http://schemas.microsoft.com/office/drawing/2014/main" id="{92F8A15A-BF4F-DE4A-A173-DEAB1A32BB2A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40978" name="Google Shape;122;p14">
            <a:extLst>
              <a:ext uri="{FF2B5EF4-FFF2-40B4-BE49-F238E27FC236}">
                <a16:creationId xmlns:a16="http://schemas.microsoft.com/office/drawing/2014/main" id="{DF26942C-2FB9-6F49-B9C5-F35AC449079E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0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0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0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0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9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9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0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0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0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0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0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0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0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0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09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09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0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0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0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0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0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0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0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0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09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09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09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5" grpId="0"/>
      <p:bldP spid="40966" grpId="0"/>
      <p:bldP spid="40967" grpId="0"/>
      <p:bldP spid="40968" grpId="0"/>
      <p:bldP spid="40969" grpId="0"/>
      <p:bldP spid="40970" grpId="0"/>
      <p:bldP spid="11" grpId="0" animBg="1"/>
      <p:bldP spid="12" grpId="0" animBg="1"/>
      <p:bldP spid="13" grpId="0" animBg="1"/>
      <p:bldP spid="40974" grpId="0"/>
      <p:bldP spid="40975" grpId="0"/>
      <p:bldP spid="40976" grpId="0"/>
      <p:bldP spid="40977" grpId="0" animBg="1"/>
      <p:bldP spid="40978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6C39E10-C758-E244-9DE4-3E58D7EBA94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9B0F0F7-A2C7-924F-8116-9AB34AB0D3F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92C7BAD-9A10-FF47-9647-76CB0E4DD446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D043979-615A-8F47-9F6A-8E3B73DED85C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378358C-05A7-2C4A-92B2-5C5248833CD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2CD8A15-CBBB-724A-9869-D2FC0856D29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54A76D2C-D30F-3047-84F0-6D94F0223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6C08BCCA-43E8-8843-9B2F-9AE73B20E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DA692969-C465-5148-B71E-157ECE639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B4563A38-807B-014A-AC7A-F8A59CED0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EF9CBE68-F71C-994C-82DE-04D78F88BE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A280FA58-BD6B-1E45-9488-C054FE8F3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95F2E7A2-E841-FF46-9AB8-769006AA1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0B0AB342-ACA5-1C4D-9D39-7394F41B6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0111D45B-70A0-0446-83CF-19BA5663B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5988C542-6569-604D-BFF8-B95BA657B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A126AEEC-B61A-F440-A1CC-994EA0728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34EE4F10-EFF4-9444-8C21-6EB4C5245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209292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89775FF-DD6A-7349-98D3-E3D6FE5AFCC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FB67D33-CDF5-4E4B-89F0-D38A1303284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42CFE91-94F1-E849-AC1C-E377F8EC41F6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1093766-EC53-B442-9000-1885CAD379A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3379797-EC51-7840-961F-BA9E1D303CC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B6BC948-BCDC-2A46-9E16-7F6DEDA6E5F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5CAD5745-E13C-674E-AFCE-F39435157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A2F51AE6-609E-0D4E-A457-1E8705FEA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B1A1008D-F82C-144B-8B3D-FFD46646A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240CD8E1-DB4E-DC42-8B51-8EDDE7394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087732C4-574E-A14B-A694-8F316AC70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C8552D9F-32B7-D842-BC23-8470B8698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7B4B6197-0861-8249-B24B-9B383A81F1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BF5A5692-03C0-BB4E-8275-03C68AF35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6A9151EE-77AE-524B-AC53-0D1D2111EE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69B242F8-7536-FF4D-8FD4-2C6B7485E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B6409DC8-1B8A-1D44-B713-F38F456B2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D3E9A3C2-C906-AF46-8C5F-B5F3DDC1D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451045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754AC1A-8ED1-5646-B95A-61F5456F1EB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D2F77B3-C129-EB46-B9BD-9E546C799F5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1548A4F-E88A-FE4A-919E-1DAFDBDB252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BCFFD77-F24E-2446-9146-35FF32DA205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7AE5DBD-060C-6446-8962-51E76391235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EFAB242-4293-BC41-9702-C78A6FA2460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EE467FA7-5D3B-394E-93D7-EA95BB5D7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0C6AB773-89D3-F242-A61F-8B95886F8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C40EB28D-4141-5A43-8190-886B4BCD7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BB943C98-91E1-054F-BB31-AAAE590FDC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DE163979-F900-9B45-AB68-EB8F47C71E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086C978D-1232-AD4B-9B30-8D0B5D62A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839F699C-9BB5-984E-AF3E-5C14727FB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A0F8E2BE-516B-3243-B8BA-C31CDDC9E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24E0B840-83A0-B84E-9F34-EFE551EB5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4CCCD1B3-456F-3D4B-AED0-D2C14BA1C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E42392D3-29A2-BB4C-AEF2-092E08FFF9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7935B9F7-9BFF-4140-AA87-5B71D0FF5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537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1297197-2E02-A44E-A6A0-74EC29BD3F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135CF1D-313C-4743-9438-3A5259942EF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3CC1B4A-89B6-C341-8FAE-DA49622DEF2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AA7C0A6-57F4-6444-A55F-7805BD34858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EDE595A-FBA3-4A44-859F-0296C175F73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E3B175E-3545-854C-A416-4494D5BA419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Google Shape;935;p54">
            <a:extLst>
              <a:ext uri="{FF2B5EF4-FFF2-40B4-BE49-F238E27FC236}">
                <a16:creationId xmlns:a16="http://schemas.microsoft.com/office/drawing/2014/main" id="{0E94D818-9377-8B4E-927D-88DC1E95D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98000" y="1336675"/>
            <a:ext cx="1893888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9" name="Google Shape;936;p54">
            <a:extLst>
              <a:ext uri="{FF2B5EF4-FFF2-40B4-BE49-F238E27FC236}">
                <a16:creationId xmlns:a16="http://schemas.microsoft.com/office/drawing/2014/main" id="{67693EA3-797E-5B41-A364-753BC4957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10239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0" name="Google Shape;941;p54">
            <a:extLst>
              <a:ext uri="{FF2B5EF4-FFF2-40B4-BE49-F238E27FC236}">
                <a16:creationId xmlns:a16="http://schemas.microsoft.com/office/drawing/2014/main" id="{2A0013DD-6338-3B4D-94B7-6439FAA23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3203575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1" name="Google Shape;942;p54">
            <a:extLst>
              <a:ext uri="{FF2B5EF4-FFF2-40B4-BE49-F238E27FC236}">
                <a16:creationId xmlns:a16="http://schemas.microsoft.com/office/drawing/2014/main" id="{0029B4AD-B37D-4843-925D-4E184E5D4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263" y="1338263"/>
            <a:ext cx="17970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2" name="Google Shape;943;p54">
            <a:extLst>
              <a:ext uri="{FF2B5EF4-FFF2-40B4-BE49-F238E27FC236}">
                <a16:creationId xmlns:a16="http://schemas.microsoft.com/office/drawing/2014/main" id="{036763C4-97E2-3542-8A0E-D9DC9BA5D3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190875"/>
            <a:ext cx="17986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Lorem ipsum dolor sit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amet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,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consetur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adipin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nnscing</a:t>
            </a:r>
            <a:r>
              <a:rPr lang="en-US" altLang="en-US" dirty="0">
                <a:latin typeface="Open Sans" panose="020B0606030504020204" pitchFamily="34" charset="0"/>
                <a:sym typeface="Open Sans" panose="020B0606030504020204" pitchFamily="34" charset="0"/>
              </a:rPr>
              <a:t> </a:t>
            </a:r>
            <a:r>
              <a:rPr lang="en-US" altLang="en-US" dirty="0" err="1">
                <a:latin typeface="Open Sans" panose="020B0606030504020204" pitchFamily="34" charset="0"/>
                <a:sym typeface="Open Sans" panose="020B0606030504020204" pitchFamily="34" charset="0"/>
              </a:rPr>
              <a:t>elit</a:t>
            </a:r>
            <a:endParaRPr lang="en-US" altLang="en-US" dirty="0"/>
          </a:p>
        </p:txBody>
      </p:sp>
      <p:sp>
        <p:nvSpPr>
          <p:cNvPr id="13" name="Google Shape;944;p54">
            <a:extLst>
              <a:ext uri="{FF2B5EF4-FFF2-40B4-BE49-F238E27FC236}">
                <a16:creationId xmlns:a16="http://schemas.microsoft.com/office/drawing/2014/main" id="{2387ED96-65FC-CA43-8288-22BFC0FD9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059363"/>
            <a:ext cx="17986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4" name="Google Shape;941;p54">
            <a:extLst>
              <a:ext uri="{FF2B5EF4-FFF2-40B4-BE49-F238E27FC236}">
                <a16:creationId xmlns:a16="http://schemas.microsoft.com/office/drawing/2014/main" id="{D2922FDE-47C0-0641-B78D-22872A8645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80538" y="5068888"/>
            <a:ext cx="18954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400"/>
              <a:buFont typeface="Open Sans" panose="020B0606030504020204" pitchFamily="34" charset="0"/>
              <a:buNone/>
            </a:pPr>
            <a:r>
              <a:rPr lang="en-US" altLang="en-US"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/>
          </a:p>
        </p:txBody>
      </p:sp>
      <p:sp>
        <p:nvSpPr>
          <p:cNvPr id="15" name="Google Shape;936;p54">
            <a:extLst>
              <a:ext uri="{FF2B5EF4-FFF2-40B4-BE49-F238E27FC236}">
                <a16:creationId xmlns:a16="http://schemas.microsoft.com/office/drawing/2014/main" id="{0FFE11C2-124C-E440-BF06-EB05E4713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6" name="Google Shape;936;p54">
            <a:extLst>
              <a:ext uri="{FF2B5EF4-FFF2-40B4-BE49-F238E27FC236}">
                <a16:creationId xmlns:a16="http://schemas.microsoft.com/office/drawing/2014/main" id="{4E24CF7B-8C90-A74B-A7A4-92F0CC80A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22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7" name="Google Shape;936;p54">
            <a:extLst>
              <a:ext uri="{FF2B5EF4-FFF2-40B4-BE49-F238E27FC236}">
                <a16:creationId xmlns:a16="http://schemas.microsoft.com/office/drawing/2014/main" id="{1660DC86-8FAE-0141-B834-4ED167FB9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1023938"/>
            <a:ext cx="92392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8" name="Google Shape;936;p54">
            <a:extLst>
              <a:ext uri="{FF2B5EF4-FFF2-40B4-BE49-F238E27FC236}">
                <a16:creationId xmlns:a16="http://schemas.microsoft.com/office/drawing/2014/main" id="{703DCCBD-04E4-3643-A6E4-DF41E7B50C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2890838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9" name="Google Shape;936;p54">
            <a:extLst>
              <a:ext uri="{FF2B5EF4-FFF2-40B4-BE49-F238E27FC236}">
                <a16:creationId xmlns:a16="http://schemas.microsoft.com/office/drawing/2014/main" id="{78D2E4AB-C0CA-A84E-9D6E-2A62CB639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5788" y="4756150"/>
            <a:ext cx="1011237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31F20"/>
              </a:buClr>
              <a:buSzPts val="2000"/>
              <a:buFont typeface="Open Sans Semibold" panose="020B0606030504020204" pitchFamily="34" charset="0"/>
              <a:buNone/>
            </a:pPr>
            <a:r>
              <a:rPr lang="en-US" altLang="en-US" sz="2000" b="1" dirty="0">
                <a:solidFill>
                  <a:srgbClr val="231F20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090468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2" presetClass="entr" presetSubtype="8" accel="50000" fill="hold" grpId="0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9" grpId="0"/>
          <p:bldP spid="10" grpId="0"/>
          <p:bldP spid="11" grpId="0"/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</p:bldLst>
      </p:timing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6703BEE6-5F10-0348-BD91-9036FF68DAF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DA7EACD-2721-A24E-8C29-FB06CA27AD5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906B57A-795A-F441-A7A1-6922F86B437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78ABCF2-B508-1046-BEA5-1C74EE88E80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7F473E3-7041-0A41-9BED-A79C2CEC77B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CABA5EB-1EA7-5D41-8A5F-8F9E19A3303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BD1292D-7850-0F42-A960-E13D39BA112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E74425C0-CA7F-4083-918B-95764151F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7D96571D-9179-4A26-A5DC-8D605E190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CFA17132-301E-4967-A1D2-78E95866E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559BAEF1-6346-42CC-A371-3EFEC34CD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A25F3BF7-A056-45DB-BE6A-CB926626F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F1EA0C0E-88F0-42FF-B200-7F1F998830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E2807CE2-961E-496D-863F-32D3A1A34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CB820D66-6978-4B7D-84DD-809CD72BC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9A91A5BF-5175-4390-AA4E-E648BB315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D74347D0-7040-47B7-8ABF-1B06A1EA1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87919F79-FADF-4EDF-B411-E9E11A5EC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B9C67D23-8953-4435-8069-E3F6FC208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50442915-2FBD-4376-8BAE-96DFF5DC2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FC0E7795-C13E-4ABA-A46A-19B2BED2F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64429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E2A2DBEC-0094-6D48-8B88-01F22401AA5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82227DE-4124-C640-A90E-2C58F55A8FF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ABDF3CB-2D83-7A4D-B806-903E4FE7D45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EB629E8-D92E-A447-BD5F-FD5B0D7409D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A0C10C3-8581-1047-801E-BFE5B49925D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CB58039-A344-0047-B7A9-B6A6427114F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6ECFABF-AAA7-DE47-9B90-4F351C01BF2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CA4F0CF0-A182-40B3-91F1-4B0B970AA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1B601FF3-F05E-441B-B07B-77509202A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DC4F46DF-66C7-4EEA-A503-5D849A5386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D0069259-7CC2-4412-B9E8-4F2D8E6D9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68F7CA4E-E88E-40DE-8367-3CDD95DF30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8F20E36F-A44B-4734-9FF5-4A09DFAA5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7EBEEBCE-4D10-49DF-8F51-D4647A0F16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3BAAEBB0-A679-4B2D-8F1F-E30247CBB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A680C7C9-4789-4259-A8F3-0B5B389608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B2AF5515-48F1-497B-B98C-96AD2BED3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4D9B7585-22E6-4B09-A3CA-440059ECC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7C3DDD41-BD9B-46F2-9224-3190BE743D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C770C4D1-C796-4F4D-8C96-09A3EE991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1FD5E62C-6898-4DEE-87CC-861926DA59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8765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F0E287D-D104-9E45-984B-08C9C5A417C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F9A64F3-5D36-DC4F-91E1-CACF488BF1E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811AD63-A9F7-1E44-BC8A-DC595B3322B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50990E7-ED58-6B4F-84DF-B938E807FE3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FCE29FF-976F-D94B-8E75-93147806796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A04C9B9-B288-4944-A6BB-4CB1CB0E706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F1B6DF8-7662-FF4E-9749-7536B951DF9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29AE3FDA-D7CD-49E4-95E8-89B270120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C9A7F389-1A8E-4D61-A633-BEE635986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0D066689-1F3F-46D1-9431-2FD4D9E16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6A7D7044-30DF-4CAA-903C-86554D234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B34C6ABA-E6E7-4B4B-ABB8-CB823DDA6A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F520202F-ACF4-4F89-B9A4-FC2EDB0F7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BA47C78C-5041-42FE-8CD9-F5525DD1A1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E37CA338-54CC-4F13-88AE-83939A3F7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71DB2BED-FED4-4129-BA7A-4FE4AEB89A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94B98D49-0427-4AE0-8AF4-11A21C0AA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ABCB696C-4CE1-4382-8778-7764E1F7E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4D738A10-9AF3-46F9-A4A1-D6EAAECD9A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6E1953C6-9F6E-46D7-8721-C7237511B6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4E25274D-3F5F-431F-A46F-DA89A424B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57613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63A33703-819D-F54C-BECF-A345FA6C03A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0F154CF-0705-7D4C-B88B-98EC19B07F2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832321F-8A5A-E94A-B44E-15DF385BD01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B6EE54E-3B87-724D-AD7D-90F9F53531D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9838EEE-697C-0642-8402-5AF1E4B3B1F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E3B0041-70BA-BD43-9496-A050AF55D9F4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B1E70B8-07D1-E64C-8106-A7411E9A206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CE86A50A-E7E0-4266-A870-788D5E456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9F4F744D-9710-4624-894C-BD55E34016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DA100E83-8B52-47D5-BE4F-449979010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F3BCBA47-5205-4F80-9202-A16092333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1FA2BED5-378B-4A17-9858-C1348E6A5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314ABAEB-EC6B-4F25-BB47-A78A4F68B9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E7CC38C3-CCEB-4B64-95E8-89C5C5E06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35F8B41C-60FC-4BF5-8EBF-66370F3BFC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DB7B096A-4D78-44D8-A5A1-2ACEF8A23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D3D1BEB5-92FA-4E12-9433-5EFB90B75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DFA9DD9C-3240-4349-A5FA-FEC63D6DB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78BB99EA-D85D-4433-A65C-EB240A54E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79393A04-0E85-48E6-ACCF-5A39A0B2A4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4CFD587E-946D-4AB7-A5FF-07BF637C7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7031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9692E8D4-9466-6D40-8BF8-822EC6C8450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32D843C-C766-C048-B3B1-0DF9B4E6D43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26C2951-F968-804E-BD87-2C11E9488EA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4CEE471-C0D6-EA42-A0E1-A47748985F3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7F9F25F-8653-6843-A0ED-41B7FCD1DBA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7EF1A25-67A2-DC49-A2CE-C3093DED6E5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23B6554-EA17-FE40-A1F3-DA0CEC6023B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BFDBEE52-13A0-4997-92D2-7A62B8549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D022EE46-0ED9-4C21-9376-50740747CE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B1E2898F-C5E2-4F40-89F9-5B2D6A453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093CEDFD-D786-4BEE-8ADB-D4B42AE2B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5BE14C28-3791-432A-85A2-C48C0A7C7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FB7CE043-B6F7-441E-BF7B-3F93D793B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FA87E6BB-4254-416B-B060-2BE05D75D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6A9E337D-FB12-40DA-B4BE-543DD8ACE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03AD7B77-6438-46A4-9128-16BD0EBE6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3964F80D-FB20-463B-BF24-DDD2515B3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9B8FC2A2-5EEA-44BF-9C87-D3CD45B2AE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2B7E3AA8-82B1-426A-8564-FED487797D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7C607EAE-6F92-4A24-9782-B1FCB84EDF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4F56D15D-CF64-4A8D-8CC6-855641568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4559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58C0298C-D7A4-3D40-AB7C-71C3E7E63C6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FF69D7-16EE-EC4F-A392-87C546C4932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B7DC194-5992-A44D-A115-22594181623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D14DAB2-10C7-0A46-8D98-EE0BB67BD70A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C7AC151-44C6-F444-80EB-6194979228E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F293078-2E04-DC46-A1B0-C2A567DC384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61BBB5C-2625-D340-B4E9-A9332431B2E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F4CFCD6D-A473-40D3-BF5D-EED754C26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20B7DBBE-6977-43B0-918D-6DCBEAD3E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287AC2A1-D1E8-4490-ACD3-2430D22E16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F2251B23-8DA7-436E-9B8B-B7A63C0BC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5484446B-4435-4B83-9A31-BC237CA3E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1A303832-F52E-40C9-A784-54A0D4505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0197AB94-700E-4CC6-AC1D-97F9370C0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2CE2659B-A5BD-4528-9CF4-5E6948723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AB5A6E95-6F24-4A33-9F1F-EC8A3E82C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7BE5425D-971F-4F21-994A-D311CEC822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E432836A-0014-44D9-9931-61E04533E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501D82A6-3560-492F-B2F1-2409DEB8E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CAC38492-41E1-4CC2-9AAF-95EC6E23E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0201C79A-3037-42F3-BC40-2B0BA7234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68042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EA1FABB4-8D95-824A-B04F-85D745E9294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646238" y="1720850"/>
            <a:ext cx="3068637" cy="4043363"/>
          </a:xfrm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97D0D5F-D9D4-2E4A-9A6D-CD66319C09D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279650" y="923925"/>
            <a:ext cx="4265613" cy="2614613"/>
          </a:xfrm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85347D9-9E2E-D047-BE2A-37EFBD8F1FF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1989" name="Google Shape;108;p14">
            <a:extLst>
              <a:ext uri="{FF2B5EF4-FFF2-40B4-BE49-F238E27FC236}">
                <a16:creationId xmlns:a16="http://schemas.microsoft.com/office/drawing/2014/main" id="{08569EBB-4385-5F47-AA93-BA9C7A71F8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5175" y="1219200"/>
            <a:ext cx="1700213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1990" name="Google Shape;109;p14">
            <a:extLst>
              <a:ext uri="{FF2B5EF4-FFF2-40B4-BE49-F238E27FC236}">
                <a16:creationId xmlns:a16="http://schemas.microsoft.com/office/drawing/2014/main" id="{27296799-F9B5-EE47-B929-A3AED05D6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3351213"/>
            <a:ext cx="170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1991" name="Google Shape;110;p14">
            <a:extLst>
              <a:ext uri="{FF2B5EF4-FFF2-40B4-BE49-F238E27FC236}">
                <a16:creationId xmlns:a16="http://schemas.microsoft.com/office/drawing/2014/main" id="{9D731E03-3861-054E-B56F-279BDFB56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3588" y="5375275"/>
            <a:ext cx="1701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62626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rgbClr val="262626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consectetur adipiscing elit, sed</a:t>
            </a:r>
            <a:endParaRPr lang="en-US" altLang="en-US"/>
          </a:p>
        </p:txBody>
      </p:sp>
      <p:sp>
        <p:nvSpPr>
          <p:cNvPr id="41992" name="Google Shape;111;p14">
            <a:extLst>
              <a:ext uri="{FF2B5EF4-FFF2-40B4-BE49-F238E27FC236}">
                <a16:creationId xmlns:a16="http://schemas.microsoft.com/office/drawing/2014/main" id="{69354B61-967D-8246-9641-D621DA616A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6050" y="3017838"/>
            <a:ext cx="1393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41993" name="Google Shape;112;p14">
            <a:extLst>
              <a:ext uri="{FF2B5EF4-FFF2-40B4-BE49-F238E27FC236}">
                <a16:creationId xmlns:a16="http://schemas.microsoft.com/office/drawing/2014/main" id="{1C52E7F1-AFC2-A74E-9C34-CA692F656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5073650"/>
            <a:ext cx="14859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41994" name="Google Shape;113;p14">
            <a:extLst>
              <a:ext uri="{FF2B5EF4-FFF2-40B4-BE49-F238E27FC236}">
                <a16:creationId xmlns:a16="http://schemas.microsoft.com/office/drawing/2014/main" id="{4678F57C-6DF9-2245-B491-F7085C50A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2488" y="915988"/>
            <a:ext cx="157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282828"/>
              </a:buClr>
              <a:buSzPts val="2200"/>
              <a:buFont typeface="Open Sans Semibold" panose="020B0606030504020204" pitchFamily="34" charset="0"/>
              <a:buNone/>
            </a:pPr>
            <a:r>
              <a:rPr lang="en-US" altLang="en-US" sz="2200" b="1" dirty="0">
                <a:solidFill>
                  <a:srgbClr val="282828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/>
          </a:p>
        </p:txBody>
      </p:sp>
      <p:sp>
        <p:nvSpPr>
          <p:cNvPr id="11" name="Google Shape;115;p14">
            <a:extLst>
              <a:ext uri="{FF2B5EF4-FFF2-40B4-BE49-F238E27FC236}">
                <a16:creationId xmlns:a16="http://schemas.microsoft.com/office/drawing/2014/main" id="{8A3D91ED-FC25-D140-95CF-8A369BCF6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3027363"/>
            <a:ext cx="895350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Google Shape;116;p14">
            <a:extLst>
              <a:ext uri="{FF2B5EF4-FFF2-40B4-BE49-F238E27FC236}">
                <a16:creationId xmlns:a16="http://schemas.microsoft.com/office/drawing/2014/main" id="{EC9E4990-A96D-E94F-84F0-F43B7DD89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5081588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3" name="Google Shape;117;p14">
            <a:extLst>
              <a:ext uri="{FF2B5EF4-FFF2-40B4-BE49-F238E27FC236}">
                <a16:creationId xmlns:a16="http://schemas.microsoft.com/office/drawing/2014/main" id="{E55CBE1E-A76E-664A-BFBD-AF15DE8A9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8700" y="925513"/>
            <a:ext cx="890588" cy="890587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Arial" panose="020B0604020202020204" pitchFamily="34" charset="0"/>
              <a:buNone/>
              <a:defRPr/>
            </a:pPr>
            <a:endParaRPr lang="en-US" altLang="en-US" sz="1800">
              <a:latin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41998" name="Google Shape;118;p14">
            <a:extLst>
              <a:ext uri="{FF2B5EF4-FFF2-40B4-BE49-F238E27FC236}">
                <a16:creationId xmlns:a16="http://schemas.microsoft.com/office/drawing/2014/main" id="{AE9814E5-4DBF-8E49-B6F1-D43E9DA951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8900" y="1023938"/>
            <a:ext cx="555625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1</a:t>
            </a:r>
            <a:endParaRPr lang="en-US" altLang="en-US"/>
          </a:p>
        </p:txBody>
      </p:sp>
      <p:sp>
        <p:nvSpPr>
          <p:cNvPr id="41999" name="Google Shape;119;p14">
            <a:extLst>
              <a:ext uri="{FF2B5EF4-FFF2-40B4-BE49-F238E27FC236}">
                <a16:creationId xmlns:a16="http://schemas.microsoft.com/office/drawing/2014/main" id="{1B2DA19F-A1BB-2C42-BB13-386734262C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6425" y="3113088"/>
            <a:ext cx="673100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2</a:t>
            </a:r>
            <a:endParaRPr lang="en-US" altLang="en-US"/>
          </a:p>
        </p:txBody>
      </p:sp>
      <p:sp>
        <p:nvSpPr>
          <p:cNvPr id="42000" name="Google Shape;120;p14">
            <a:extLst>
              <a:ext uri="{FF2B5EF4-FFF2-40B4-BE49-F238E27FC236}">
                <a16:creationId xmlns:a16="http://schemas.microsoft.com/office/drawing/2014/main" id="{BA3187FD-FBF9-534C-AE57-617FB73D1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5181600"/>
            <a:ext cx="668338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FFFFFF"/>
              </a:buClr>
              <a:buSzPts val="4500"/>
              <a:buFont typeface="Montserrat" panose="02000505000000020004" pitchFamily="2" charset="77"/>
              <a:buNone/>
            </a:pPr>
            <a:r>
              <a:rPr lang="en-US" altLang="en-US" sz="4500">
                <a:solidFill>
                  <a:srgbClr val="FFFFFF"/>
                </a:solidFill>
                <a:latin typeface="Montserrat" panose="02000505000000020004" pitchFamily="2" charset="77"/>
                <a:sym typeface="Montserrat" panose="02000505000000020004" pitchFamily="2" charset="77"/>
              </a:rPr>
              <a:t>3</a:t>
            </a:r>
            <a:endParaRPr lang="en-US" altLang="en-US"/>
          </a:p>
        </p:txBody>
      </p:sp>
      <p:sp>
        <p:nvSpPr>
          <p:cNvPr id="42001" name="Google Shape;121;p14">
            <a:extLst>
              <a:ext uri="{FF2B5EF4-FFF2-40B4-BE49-F238E27FC236}">
                <a16:creationId xmlns:a16="http://schemas.microsoft.com/office/drawing/2014/main" id="{F5E410A4-E0D7-0A45-B693-7A9F6FE2F1E2}"/>
              </a:ext>
            </a:extLst>
          </p:cNvPr>
          <p:cNvSpPr>
            <a:spLocks/>
          </p:cNvSpPr>
          <p:nvPr/>
        </p:nvSpPr>
        <p:spPr bwMode="auto">
          <a:xfrm>
            <a:off x="8051800" y="1858963"/>
            <a:ext cx="325438" cy="1063625"/>
          </a:xfrm>
          <a:custGeom>
            <a:avLst/>
            <a:gdLst>
              <a:gd name="T0" fmla="*/ 2147483646 w 69"/>
              <a:gd name="T1" fmla="*/ 2147483646 h 226"/>
              <a:gd name="T2" fmla="*/ 2147483646 w 69"/>
              <a:gd name="T3" fmla="*/ 2147483646 h 226"/>
              <a:gd name="T4" fmla="*/ 2147483646 w 69"/>
              <a:gd name="T5" fmla="*/ 2147483646 h 226"/>
              <a:gd name="T6" fmla="*/ 2147483646 w 69"/>
              <a:gd name="T7" fmla="*/ 2147483646 h 226"/>
              <a:gd name="T8" fmla="*/ 2147483646 w 69"/>
              <a:gd name="T9" fmla="*/ 2147483646 h 226"/>
              <a:gd name="T10" fmla="*/ 2147483646 w 69"/>
              <a:gd name="T11" fmla="*/ 2147483646 h 226"/>
              <a:gd name="T12" fmla="*/ 2147483646 w 69"/>
              <a:gd name="T13" fmla="*/ 2147483646 h 226"/>
              <a:gd name="T14" fmla="*/ 2147483646 w 69"/>
              <a:gd name="T15" fmla="*/ 2147483646 h 2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6" extrusionOk="0">
                <a:moveTo>
                  <a:pt x="64" y="226"/>
                </a:moveTo>
                <a:cubicBezTo>
                  <a:pt x="61" y="226"/>
                  <a:pt x="59" y="224"/>
                  <a:pt x="59" y="222"/>
                </a:cubicBezTo>
                <a:cubicBezTo>
                  <a:pt x="49" y="148"/>
                  <a:pt x="30" y="76"/>
                  <a:pt x="1" y="7"/>
                </a:cubicBezTo>
                <a:cubicBezTo>
                  <a:pt x="0" y="5"/>
                  <a:pt x="1" y="2"/>
                  <a:pt x="4" y="1"/>
                </a:cubicBezTo>
                <a:cubicBezTo>
                  <a:pt x="6" y="0"/>
                  <a:pt x="9" y="1"/>
                  <a:pt x="10" y="4"/>
                </a:cubicBezTo>
                <a:cubicBezTo>
                  <a:pt x="39" y="73"/>
                  <a:pt x="58" y="146"/>
                  <a:pt x="68" y="220"/>
                </a:cubicBezTo>
                <a:cubicBezTo>
                  <a:pt x="69" y="223"/>
                  <a:pt x="67" y="225"/>
                  <a:pt x="64" y="226"/>
                </a:cubicBezTo>
                <a:cubicBezTo>
                  <a:pt x="64" y="226"/>
                  <a:pt x="64" y="226"/>
                  <a:pt x="64" y="226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42002" name="Google Shape;122;p14">
            <a:extLst>
              <a:ext uri="{FF2B5EF4-FFF2-40B4-BE49-F238E27FC236}">
                <a16:creationId xmlns:a16="http://schemas.microsoft.com/office/drawing/2014/main" id="{B54F9CC6-1B8F-B642-8FA5-AA0CA3F186B2}"/>
              </a:ext>
            </a:extLst>
          </p:cNvPr>
          <p:cNvSpPr>
            <a:spLocks/>
          </p:cNvSpPr>
          <p:nvPr/>
        </p:nvSpPr>
        <p:spPr bwMode="auto">
          <a:xfrm>
            <a:off x="8051800" y="4002088"/>
            <a:ext cx="325438" cy="1060450"/>
          </a:xfrm>
          <a:custGeom>
            <a:avLst/>
            <a:gdLst>
              <a:gd name="T0" fmla="*/ 2147483646 w 69"/>
              <a:gd name="T1" fmla="*/ 2147483646 h 225"/>
              <a:gd name="T2" fmla="*/ 2147483646 w 69"/>
              <a:gd name="T3" fmla="*/ 2147483646 h 225"/>
              <a:gd name="T4" fmla="*/ 2147483646 w 69"/>
              <a:gd name="T5" fmla="*/ 2147483646 h 225"/>
              <a:gd name="T6" fmla="*/ 2147483646 w 69"/>
              <a:gd name="T7" fmla="*/ 2147483646 h 225"/>
              <a:gd name="T8" fmla="*/ 2147483646 w 69"/>
              <a:gd name="T9" fmla="*/ 2147483646 h 225"/>
              <a:gd name="T10" fmla="*/ 2147483646 w 69"/>
              <a:gd name="T11" fmla="*/ 2147483646 h 225"/>
              <a:gd name="T12" fmla="*/ 2147483646 w 69"/>
              <a:gd name="T13" fmla="*/ 2147483646 h 225"/>
              <a:gd name="T14" fmla="*/ 2147483646 w 69"/>
              <a:gd name="T15" fmla="*/ 2147483646 h 2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225" extrusionOk="0">
                <a:moveTo>
                  <a:pt x="6" y="225"/>
                </a:moveTo>
                <a:cubicBezTo>
                  <a:pt x="5" y="225"/>
                  <a:pt x="4" y="225"/>
                  <a:pt x="4" y="225"/>
                </a:cubicBezTo>
                <a:cubicBezTo>
                  <a:pt x="1" y="224"/>
                  <a:pt x="0" y="221"/>
                  <a:pt x="1" y="219"/>
                </a:cubicBezTo>
                <a:cubicBezTo>
                  <a:pt x="30" y="150"/>
                  <a:pt x="49" y="78"/>
                  <a:pt x="59" y="5"/>
                </a:cubicBezTo>
                <a:cubicBezTo>
                  <a:pt x="59" y="2"/>
                  <a:pt x="62" y="0"/>
                  <a:pt x="64" y="1"/>
                </a:cubicBezTo>
                <a:cubicBezTo>
                  <a:pt x="67" y="1"/>
                  <a:pt x="69" y="3"/>
                  <a:pt x="68" y="6"/>
                </a:cubicBezTo>
                <a:cubicBezTo>
                  <a:pt x="58" y="80"/>
                  <a:pt x="39" y="153"/>
                  <a:pt x="10" y="222"/>
                </a:cubicBezTo>
                <a:cubicBezTo>
                  <a:pt x="9" y="224"/>
                  <a:pt x="8" y="225"/>
                  <a:pt x="6" y="225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9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19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19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19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1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1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2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19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19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1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19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19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1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1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1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1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1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2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9" grpId="0"/>
      <p:bldP spid="41990" grpId="0"/>
      <p:bldP spid="41991" grpId="0"/>
      <p:bldP spid="41992" grpId="0"/>
      <p:bldP spid="41993" grpId="0"/>
      <p:bldP spid="41994" grpId="0"/>
      <p:bldP spid="11" grpId="0" animBg="1"/>
      <p:bldP spid="12" grpId="0" animBg="1"/>
      <p:bldP spid="13" grpId="0" animBg="1"/>
      <p:bldP spid="41998" grpId="0"/>
      <p:bldP spid="41999" grpId="0"/>
      <p:bldP spid="42000" grpId="0"/>
      <p:bldP spid="42001" grpId="0" animBg="1"/>
      <p:bldP spid="42002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C4C3F37-532F-3348-8D4C-129623A7D60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9B4FD2B-AE24-A04E-9C1F-CBA7C8D7B40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82AED3C-2054-E34E-AAA3-7468A8BDFA2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163CC88-6BB2-3046-8A47-74C55935D7A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8389C46-0000-B649-BE2B-EEE8718CF6D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976B1BD-D041-8044-8D31-D640DFE635B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CB0C2DF-FDF3-E04C-AA71-E106A96F6FC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3763D957-25C6-4F77-B43B-8C5F92BD41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7523DF7E-192F-4780-84A0-B2B7CB0971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2D2FAAB9-CDA6-40DE-BE0B-34C055436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01679F4C-883F-4F56-B3FF-3FEFEC5DA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6F52AC78-B68D-4DB0-BCB3-BCB581A14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29207BD9-FE50-48B0-B4C9-C18BBA55F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5D38D3C7-1090-45D1-AAD7-551692F9C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A75039E9-ACD4-4154-B8E3-CDC6DC4BB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B8CA3EC3-3628-4927-AD53-545EEB11E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C6029750-20CA-490C-8CCB-A9FC7526F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9736F214-67A4-4824-AA5E-6A52ADA78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D74D0AC7-0CDD-45D3-AA88-6BC8DE27DE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CA4A7EF9-E90C-4AC9-92A3-0E94B7EB1D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CC599250-1C96-4C56-837F-DC6E00614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7461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9473E3F8-AB82-5C48-A666-03CC5C92EBF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3A1E763-FCB4-F24F-8E19-373F9C32A0F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01C0206-150E-C14E-982A-887B5577422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212D436-4B9D-584C-8355-8508FBA6F88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11F942B-B378-4244-AB34-F05B73EFE6A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622ABD9-FC20-2A47-AA56-7A5519F0E96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E6316BB-9EB7-5048-AF76-B8C6EB1EFC0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7" name="Google Shape;2033;p96">
            <a:extLst>
              <a:ext uri="{FF2B5EF4-FFF2-40B4-BE49-F238E27FC236}">
                <a16:creationId xmlns:a16="http://schemas.microsoft.com/office/drawing/2014/main" id="{74009051-4E47-47A0-8B71-B034F4CB1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8" name="Google Shape;2034;p96">
            <a:extLst>
              <a:ext uri="{FF2B5EF4-FFF2-40B4-BE49-F238E27FC236}">
                <a16:creationId xmlns:a16="http://schemas.microsoft.com/office/drawing/2014/main" id="{6CD2FC98-5269-43E2-A1FE-9F9EAC182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035;p96">
            <a:extLst>
              <a:ext uri="{FF2B5EF4-FFF2-40B4-BE49-F238E27FC236}">
                <a16:creationId xmlns:a16="http://schemas.microsoft.com/office/drawing/2014/main" id="{B83A3442-3EFB-494A-ACB3-78DB427F70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40" name="Google Shape;2036;p96">
            <a:extLst>
              <a:ext uri="{FF2B5EF4-FFF2-40B4-BE49-F238E27FC236}">
                <a16:creationId xmlns:a16="http://schemas.microsoft.com/office/drawing/2014/main" id="{434719EE-3F0D-4FF2-9585-8EF9AE8B3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41" name="Google Shape;2037;p96">
            <a:extLst>
              <a:ext uri="{FF2B5EF4-FFF2-40B4-BE49-F238E27FC236}">
                <a16:creationId xmlns:a16="http://schemas.microsoft.com/office/drawing/2014/main" id="{755D5693-82B9-489D-91B4-1EDE45F72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42" name="Google Shape;2038;p96">
            <a:extLst>
              <a:ext uri="{FF2B5EF4-FFF2-40B4-BE49-F238E27FC236}">
                <a16:creationId xmlns:a16="http://schemas.microsoft.com/office/drawing/2014/main" id="{F6040044-BCF9-4546-8FE8-3CE706CCD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43" name="Google Shape;2039;p96">
            <a:extLst>
              <a:ext uri="{FF2B5EF4-FFF2-40B4-BE49-F238E27FC236}">
                <a16:creationId xmlns:a16="http://schemas.microsoft.com/office/drawing/2014/main" id="{7EEBB2CE-5121-4DB0-84AC-0BEB34CDF4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44" name="Google Shape;2040;p96">
            <a:extLst>
              <a:ext uri="{FF2B5EF4-FFF2-40B4-BE49-F238E27FC236}">
                <a16:creationId xmlns:a16="http://schemas.microsoft.com/office/drawing/2014/main" id="{6DC56C20-E4CB-4A5F-BB66-78E016389E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45" name="Google Shape;2041;p96">
            <a:extLst>
              <a:ext uri="{FF2B5EF4-FFF2-40B4-BE49-F238E27FC236}">
                <a16:creationId xmlns:a16="http://schemas.microsoft.com/office/drawing/2014/main" id="{7F25F085-0336-4412-8F83-98871435C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46" name="Google Shape;2042;p96">
            <a:extLst>
              <a:ext uri="{FF2B5EF4-FFF2-40B4-BE49-F238E27FC236}">
                <a16:creationId xmlns:a16="http://schemas.microsoft.com/office/drawing/2014/main" id="{07E8B990-562C-4D7E-99EC-34F102B82E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7" name="Google Shape;2043;p96">
            <a:extLst>
              <a:ext uri="{FF2B5EF4-FFF2-40B4-BE49-F238E27FC236}">
                <a16:creationId xmlns:a16="http://schemas.microsoft.com/office/drawing/2014/main" id="{D51060CB-C457-4202-8D64-B850D6748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8" name="Google Shape;2044;p96">
            <a:extLst>
              <a:ext uri="{FF2B5EF4-FFF2-40B4-BE49-F238E27FC236}">
                <a16:creationId xmlns:a16="http://schemas.microsoft.com/office/drawing/2014/main" id="{64E6FB45-F26C-456E-B532-2885CC926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9" name="Google Shape;2045;p96">
            <a:extLst>
              <a:ext uri="{FF2B5EF4-FFF2-40B4-BE49-F238E27FC236}">
                <a16:creationId xmlns:a16="http://schemas.microsoft.com/office/drawing/2014/main" id="{6ED46004-B10B-43F2-B87B-644F90DE4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50" name="Google Shape;2046;p96">
            <a:extLst>
              <a:ext uri="{FF2B5EF4-FFF2-40B4-BE49-F238E27FC236}">
                <a16:creationId xmlns:a16="http://schemas.microsoft.com/office/drawing/2014/main" id="{34B9D031-2CAC-4163-B6B0-25F129A68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25508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" grpId="0"/>
          <p:bldP spid="38" grpId="0"/>
          <p:bldP spid="39" grpId="0"/>
          <p:bldP spid="40" grpId="0"/>
          <p:bldP spid="41" grpId="0"/>
          <p:bldP spid="42" grpId="0"/>
          <p:bldP spid="43" grpId="0"/>
          <p:bldP spid="44" grpId="0"/>
          <p:bldP spid="45" grpId="0"/>
          <p:bldP spid="46" grpId="0"/>
          <p:bldP spid="47" grpId="0"/>
          <p:bldP spid="48" grpId="0"/>
          <p:bldP spid="49" grpId="0"/>
          <p:bldP spid="50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" grpId="0"/>
          <p:bldP spid="38" grpId="0"/>
          <p:bldP spid="39" grpId="0"/>
          <p:bldP spid="40" grpId="0"/>
          <p:bldP spid="41" grpId="0"/>
          <p:bldP spid="42" grpId="0"/>
          <p:bldP spid="43" grpId="0"/>
          <p:bldP spid="44" grpId="0"/>
          <p:bldP spid="45" grpId="0"/>
          <p:bldP spid="46" grpId="0"/>
          <p:bldP spid="47" grpId="0"/>
          <p:bldP spid="48" grpId="0"/>
          <p:bldP spid="49" grpId="0"/>
          <p:bldP spid="50" grpId="0"/>
        </p:bldLst>
      </p:timing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9C2030B6-49DB-D547-8EE0-4730AD288E9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796C997-8DE2-5943-9041-7FBACA2B5C3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D91A1C4-DE02-7F48-A179-3F78C82CE66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FFC347D-6256-4145-BEE0-DF7405CD4E7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4E273D8-CE80-4A4B-901A-AB5245BFB83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AF005AA-2A18-5E43-BE6A-92F5CDE29E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14FCEEF-DA7C-174A-9A57-81E52B67E71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EC2F8F02-1D8C-434E-BB70-3A1E0774A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6D24238A-A944-4EFE-8C73-1E7F0352A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F28C811C-88AC-4543-9E34-990DE4327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95091340-0626-4083-8834-B6D7C71B9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DA0862DA-DBE2-4F7F-906C-0C9E4BC4A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4B831EF9-203C-447F-9EB5-B61CD0CD9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D626CB30-6FDF-40A4-A6DC-E0030AA964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247E6FF2-D56D-4456-B6E1-373CF301E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C49A1B2B-B4C5-4BE1-BA89-AECAD989B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74238D62-A45D-4FFD-9A05-25E608DF54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B5FA3E79-1F5C-4E5C-9E7F-47E9E6E37D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452146C8-535F-45D2-841D-8295876EC3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3AAE3CD0-E3A3-4D9B-AC2B-A8FC4B8E55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C3DC9DB1-A32A-4CED-BF97-9FFEC058AB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18636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83D0FFF0-736C-114E-8D31-DA8C48668C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2554039-2316-0249-93AF-012096CA736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B677ADF-7F8C-9E47-A5CD-DC0A1EEB38B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FE73F3-4509-6C46-822C-7CD61DB1A1F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5BDA5AB-60F8-6A4F-8382-78563515399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577E16D-0521-5E41-A110-9EB7BA35C07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599D7B3-664E-A948-8DCE-7BEB94F6C600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5ED60C74-CD67-4F3E-BAA4-131E98F2D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66C7263E-2EFE-4B38-827F-E7F4431CB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E38312DD-22CD-49D7-936A-AC9740360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1E5D3D48-EFE0-4BD9-9C8B-5F6674718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2F5F9FE3-B860-4007-BD6D-35E890695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4D0F8E54-DE74-45E2-8BDE-59AFCFCE7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DFAFFB8C-1BF1-40B1-BA3B-B2EBD203CF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BA859BDB-FB10-4B84-BD83-688BA94DEC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8DDDD780-A766-4FE6-95EB-84D87C5B1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960AC656-8328-4736-B65A-452672043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160B96BA-BCA5-43BB-8861-7F1C79BAAB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A652C94B-D401-4BFA-868A-D0D7242B2A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B9A843CC-BC10-4D7B-9573-9230CF402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C8A1CA0D-5639-402B-A4A0-44E63715B4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4804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6E5130D0-C637-1A44-9D37-BFB62367350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EFCB326-DE4C-B147-9DA6-F64AFE1B326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E597CE8-BEAC-D348-A3BE-05FB46F9625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2E54166-46BE-DD4E-BDCE-306D5B26D38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66AB52B-AF25-0448-A92F-BA8E34D0CA9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C28FE70-08C0-F14F-A34C-851EC486C0F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DB1F496-0CD9-8748-B2DA-6E8B5FA2C66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E85AAC20-AA1F-40B7-8B07-00CD13841B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A206CF2F-5ACB-4FA1-B978-70B3D311CB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91492980-A35A-4614-B04C-4150C78FD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D40CCC28-D516-4A84-A772-2A030F9EC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B9808476-B1F2-4B73-A9A1-44119AB05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9F19E058-196F-4AD9-9C4C-DCAB699D1A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5BBD2218-30F2-4189-8223-BFB337ECDB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07B300FB-1FB5-428F-B5F8-947380C6F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B35B951E-7BD5-48C7-976A-FBD10F28F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2C0251C7-33A1-4A6D-B3CB-ACB92ADB1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672309A2-9886-4D1A-9C0B-742552716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B9D8A0CD-E648-4864-A29F-17FA67C9F0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978251D9-7EEF-43C8-B873-D34228D621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8A53443C-A16B-4459-B22B-BE5134840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97872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E68F33E-8C42-A34E-A73F-5F55A95B56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755993A-76CD-8748-B328-8D45BB6832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95A9D84-D568-7E4A-9884-B003F644D53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825104D-FE09-784D-9E46-423624E5B59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E465A3E-99E1-9B47-86FA-B1BA5241946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B3FA5FE-9E94-5B43-9A94-4AB7DF99654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7A214A6-9578-3E46-B0BB-67072125F73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ADB4DC05-8F8E-44C9-BE96-FEB0A20D2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EBE7AB63-9DFA-47A9-8650-FDFB207F1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DFCDFFEB-B5EA-4792-A5C2-32BB8AB41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C740535E-FD9C-45E7-B590-F411748CC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E4BD0450-730F-4C9D-B226-413145083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A5E62B9B-1262-4337-A0A8-F73FC7A811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97A4EEAD-4A50-44F8-9FAE-095A9CE72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2079AAD0-7C7C-4C95-BF27-DB9FCF534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F2C99830-DAAC-4B7A-96D9-C6E3CF47D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2B28D654-4293-42FE-AF37-B0A7B0EC1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1A50CC53-883C-4205-BC43-B25B2B651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3832F023-45D7-4171-8690-A15FA041E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0508A408-8C7E-438B-8AC4-AC9E667B2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B932C347-69EF-4293-9A20-FBBA815BC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73131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A48A8DFE-7B03-E741-A577-093C27A0144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624832-63FD-D148-9016-E75FB745A06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6F5023A-E044-7841-9A27-40C694BA5A5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13DA791-6D47-BB4E-BD2E-18B7FA30255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905BC7D-1B86-7141-97A0-27AF0ACA2A6F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D80C87A-CD25-6B4F-8CBA-7A9CD38CF8F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23211CAE-10C8-E049-B05D-DEF593E0A5E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6E695CBA-EA55-499E-8CCD-209D5B949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4EF542A4-52ED-4D9D-81B9-10C7C17F8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3B0034FD-0C57-4096-B360-B1E448B99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A3D9D45A-DCCF-46D2-97DF-B8649D815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9162E050-C977-4FA4-B03B-869F3462A7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6B1CF3DF-F031-498E-887D-8B9C78521A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079B5345-CBDF-45F5-8491-D323786A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66FBFBC2-36D4-4FED-A88E-3933888C7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21C45726-88A0-4D1C-85EF-C8FEA47248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703C9C02-312C-4673-BE54-8187FEEC4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B6913B3E-16B8-4B25-818D-40C696B7A7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193A80B0-4673-4EB3-8F0B-6FDB57704B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60D7B739-3073-4CFB-AFEC-83FCAAC36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9F773C17-65B1-43E7-AE3F-18885E256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43351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968E0FED-71D5-B946-B00C-79B40D4F4BE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6268B71-D211-A948-B6BC-FCDBBA4E09B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5234A9B-A925-A546-946C-57B2330FBDE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C7A5059-90B1-9946-81C0-AF86571D36CF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0DF2F01-EC5C-5049-9375-532F2245F8D5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839812F-5879-1F44-8B40-B2E0A24787D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B7EF8DF-B299-5A47-B923-DBEBDF2E65A0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3" name="Google Shape;2033;p96">
            <a:extLst>
              <a:ext uri="{FF2B5EF4-FFF2-40B4-BE49-F238E27FC236}">
                <a16:creationId xmlns:a16="http://schemas.microsoft.com/office/drawing/2014/main" id="{A33D4A18-D494-40B4-B78F-DEA016122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0200" y="14398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4" name="Google Shape;2034;p96">
            <a:extLst>
              <a:ext uri="{FF2B5EF4-FFF2-40B4-BE49-F238E27FC236}">
                <a16:creationId xmlns:a16="http://schemas.microsoft.com/office/drawing/2014/main" id="{6F0EBD40-DDCF-4C45-90A6-0FCC87F764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7445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25" name="Google Shape;2035;p96">
            <a:extLst>
              <a:ext uri="{FF2B5EF4-FFF2-40B4-BE49-F238E27FC236}">
                <a16:creationId xmlns:a16="http://schemas.microsoft.com/office/drawing/2014/main" id="{9E14BCAA-CDB4-4BF6-9AC9-0AFD23D37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7101" y="452438"/>
            <a:ext cx="11064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6" name="Google Shape;2036;p96">
            <a:extLst>
              <a:ext uri="{FF2B5EF4-FFF2-40B4-BE49-F238E27FC236}">
                <a16:creationId xmlns:a16="http://schemas.microsoft.com/office/drawing/2014/main" id="{92854B24-B20D-4F9A-97F1-5064B94F4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5445125"/>
            <a:ext cx="1390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7" name="Google Shape;2037;p96">
            <a:extLst>
              <a:ext uri="{FF2B5EF4-FFF2-40B4-BE49-F238E27FC236}">
                <a16:creationId xmlns:a16="http://schemas.microsoft.com/office/drawing/2014/main" id="{4A9845FC-B0F0-4DD6-9FAB-87A08D3CA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33813"/>
            <a:ext cx="99853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8" name="Google Shape;2038;p96">
            <a:extLst>
              <a:ext uri="{FF2B5EF4-FFF2-40B4-BE49-F238E27FC236}">
                <a16:creationId xmlns:a16="http://schemas.microsoft.com/office/drawing/2014/main" id="{87CEFDC2-BA1B-4265-91E7-7D9464F40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1438" y="2012950"/>
            <a:ext cx="11461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29" name="Google Shape;2039;p96">
            <a:extLst>
              <a:ext uri="{FF2B5EF4-FFF2-40B4-BE49-F238E27FC236}">
                <a16:creationId xmlns:a16="http://schemas.microsoft.com/office/drawing/2014/main" id="{8DFC380B-9240-4DB9-A57A-00C9871DA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2175" y="2973388"/>
            <a:ext cx="104140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0" name="Google Shape;2040;p96">
            <a:extLst>
              <a:ext uri="{FF2B5EF4-FFF2-40B4-BE49-F238E27FC236}">
                <a16:creationId xmlns:a16="http://schemas.microsoft.com/office/drawing/2014/main" id="{0870F175-3D7D-44C9-8DAE-36038A837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4737100"/>
            <a:ext cx="1470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1" name="Google Shape;2041;p96">
            <a:extLst>
              <a:ext uri="{FF2B5EF4-FFF2-40B4-BE49-F238E27FC236}">
                <a16:creationId xmlns:a16="http://schemas.microsoft.com/office/drawing/2014/main" id="{3F0D2774-91BE-4EA2-9BC3-376219C09F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7988" y="1173163"/>
            <a:ext cx="1265237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9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sz="1800" dirty="0">
              <a:solidFill>
                <a:schemeClr val="tx1"/>
              </a:solidFill>
            </a:endParaRPr>
          </a:p>
        </p:txBody>
      </p:sp>
      <p:sp>
        <p:nvSpPr>
          <p:cNvPr id="32" name="Google Shape;2042;p96">
            <a:extLst>
              <a:ext uri="{FF2B5EF4-FFF2-40B4-BE49-F238E27FC236}">
                <a16:creationId xmlns:a16="http://schemas.microsoft.com/office/drawing/2014/main" id="{5AD42959-97B0-4287-945E-3DA82538C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3750" y="3257550"/>
            <a:ext cx="15605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043;p96">
            <a:extLst>
              <a:ext uri="{FF2B5EF4-FFF2-40B4-BE49-F238E27FC236}">
                <a16:creationId xmlns:a16="http://schemas.microsoft.com/office/drawing/2014/main" id="{591D7808-1CEB-4DF3-A52B-9C8A6562D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0" y="4999038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044;p96">
            <a:extLst>
              <a:ext uri="{FF2B5EF4-FFF2-40B4-BE49-F238E27FC236}">
                <a16:creationId xmlns:a16="http://schemas.microsoft.com/office/drawing/2014/main" id="{3EE69BB0-0659-494D-B362-0F943083F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2300288"/>
            <a:ext cx="15605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5" name="Google Shape;2045;p96">
            <a:extLst>
              <a:ext uri="{FF2B5EF4-FFF2-40B4-BE49-F238E27FC236}">
                <a16:creationId xmlns:a16="http://schemas.microsoft.com/office/drawing/2014/main" id="{C68F3BCE-3643-4165-BAE0-5579255B3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056063"/>
            <a:ext cx="15605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6" name="Google Shape;2046;p96">
            <a:extLst>
              <a:ext uri="{FF2B5EF4-FFF2-40B4-BE49-F238E27FC236}">
                <a16:creationId xmlns:a16="http://schemas.microsoft.com/office/drawing/2014/main" id="{0C316855-2287-47C2-94D1-DA23864468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5688013"/>
            <a:ext cx="15605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6278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/>
          <p:bldP spid="24" grpId="0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</p:bldLst>
      </p:timing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8676BC5-236C-8E41-9370-81C0D61A003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84900" y="828675"/>
            <a:ext cx="1736725" cy="1633538"/>
          </a:xfrm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973E330-2E96-3640-9F80-11155C01C79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105650" y="1657350"/>
            <a:ext cx="1600200" cy="2117725"/>
          </a:xfrm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196DF0A-673C-9848-96CD-E86500F06E2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073900" y="3522663"/>
            <a:ext cx="1627188" cy="1736725"/>
          </a:xfrm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59D2CDA-E177-BD40-A9E0-914D57634C8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62625" y="4443413"/>
            <a:ext cx="2111375" cy="1601787"/>
          </a:xfrm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CA172A1-826F-0B42-992C-4EFA9DD5243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278313" y="4408488"/>
            <a:ext cx="1736725" cy="1633537"/>
          </a:xfrm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3EFFACF-325B-A04B-91CF-35F308C67E0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D57EE97-F2E5-A54A-BEFF-2911440E166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325938" y="828675"/>
            <a:ext cx="2111375" cy="1601788"/>
          </a:xfrm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F730D1B-8404-7F4F-8ABC-A5C12F7002D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98850" y="1614488"/>
            <a:ext cx="1627188" cy="1736725"/>
          </a:xfrm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C789CDA1-4BF1-4677-92CD-97ACD337E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6AFBA804-C074-4755-ACA1-7C1A58031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D789F081-9E9A-43C0-B13E-D11C7AA867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0E88FBF7-77AA-4E95-867F-84F3B4E760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A52024BF-E2DC-4BFF-AA48-543029934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DD6E54A6-98A0-462C-B871-FF910A262E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27007A3E-1227-48EB-9563-62B8BBDFE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DCC81D6D-8B3A-4935-A2B8-DEB559856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193A30E5-33E9-4B85-A2C6-126DB38933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34134847-0EEB-477E-8C7D-12DA2D9F0F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7EDFD4F5-03A3-45B4-B60D-AFE44800F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EC925A1B-7E6A-48C6-8305-CAA495B619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2D31861E-2A1E-4B2D-8D73-DE1A63058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4A6A7107-7E15-4383-B406-9C67D32FC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979F7A1E-E7EF-4FC4-ADDB-5D9A2E595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D6DD68E7-15CA-4B4A-9D22-6D1CD446F7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3015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A72F4381-348B-F646-A64F-0500D3D0E63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0A53B37-FDCE-954F-9A29-0A2E3924378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AA2CB8B-0BA7-E548-96E2-B7D9CBFEA6A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2E43D3F-2480-4940-9FDA-35FE241A7C1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59A35E3-A6E1-4B49-AF4B-9BD7B8DEEB6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2E81F20-B1F6-6942-8300-724D9FE9671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A80D8A9-600A-2849-8B90-DD5DDF78AA39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AA10A26-1E93-8645-B32C-D14F2DD58DF4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26" name="Google Shape;2566;p112">
            <a:extLst>
              <a:ext uri="{FF2B5EF4-FFF2-40B4-BE49-F238E27FC236}">
                <a16:creationId xmlns:a16="http://schemas.microsoft.com/office/drawing/2014/main" id="{9EABFABE-551A-418F-9A94-AFBB4C26D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731838"/>
            <a:ext cx="11207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7" name="Google Shape;2568;p112">
            <a:extLst>
              <a:ext uri="{FF2B5EF4-FFF2-40B4-BE49-F238E27FC236}">
                <a16:creationId xmlns:a16="http://schemas.microsoft.com/office/drawing/2014/main" id="{38DFCD5C-0A97-4630-AD65-E39B4A72B4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5227638"/>
            <a:ext cx="105251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8" name="Google Shape;2569;p112">
            <a:extLst>
              <a:ext uri="{FF2B5EF4-FFF2-40B4-BE49-F238E27FC236}">
                <a16:creationId xmlns:a16="http://schemas.microsoft.com/office/drawing/2014/main" id="{96CF392B-1119-498D-AE01-74474968D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2212975"/>
            <a:ext cx="79375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29" name="Google Shape;2570;p112">
            <a:extLst>
              <a:ext uri="{FF2B5EF4-FFF2-40B4-BE49-F238E27FC236}">
                <a16:creationId xmlns:a16="http://schemas.microsoft.com/office/drawing/2014/main" id="{74A82303-A374-4AD9-98E1-E48298D39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8200" y="3730625"/>
            <a:ext cx="1157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0" name="Google Shape;2574;p112">
            <a:extLst>
              <a:ext uri="{FF2B5EF4-FFF2-40B4-BE49-F238E27FC236}">
                <a16:creationId xmlns:a16="http://schemas.microsoft.com/office/drawing/2014/main" id="{5957F678-1ECD-4836-A1A2-9F63E8E4A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2375" y="1000125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1" name="Google Shape;2576;p112">
            <a:extLst>
              <a:ext uri="{FF2B5EF4-FFF2-40B4-BE49-F238E27FC236}">
                <a16:creationId xmlns:a16="http://schemas.microsoft.com/office/drawing/2014/main" id="{F1B967A0-5C54-4B41-B704-35254A7E0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0413" y="2497138"/>
            <a:ext cx="15732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2" name="Google Shape;2577;p112">
            <a:extLst>
              <a:ext uri="{FF2B5EF4-FFF2-40B4-BE49-F238E27FC236}">
                <a16:creationId xmlns:a16="http://schemas.microsoft.com/office/drawing/2014/main" id="{6CFE23A1-6366-4F36-A120-D31CA66AB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5650" y="4002088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3" name="Google Shape;2578;p112">
            <a:extLst>
              <a:ext uri="{FF2B5EF4-FFF2-40B4-BE49-F238E27FC236}">
                <a16:creationId xmlns:a16="http://schemas.microsoft.com/office/drawing/2014/main" id="{81F80D0F-1402-4C66-856B-5452A2D59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8088" y="5505450"/>
            <a:ext cx="15716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4" name="Google Shape;2567;p112">
            <a:extLst>
              <a:ext uri="{FF2B5EF4-FFF2-40B4-BE49-F238E27FC236}">
                <a16:creationId xmlns:a16="http://schemas.microsoft.com/office/drawing/2014/main" id="{C1977E66-1B43-4C45-938F-B0DFAEA159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515" y="720725"/>
            <a:ext cx="1546224" cy="29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5" name="Google Shape;2571;p112">
            <a:extLst>
              <a:ext uri="{FF2B5EF4-FFF2-40B4-BE49-F238E27FC236}">
                <a16:creationId xmlns:a16="http://schemas.microsoft.com/office/drawing/2014/main" id="{DD8F72B2-FE16-41BA-8CFE-18968130A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8751" y="5224463"/>
            <a:ext cx="1022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6" name="Google Shape;2572;p112">
            <a:extLst>
              <a:ext uri="{FF2B5EF4-FFF2-40B4-BE49-F238E27FC236}">
                <a16:creationId xmlns:a16="http://schemas.microsoft.com/office/drawing/2014/main" id="{882A5987-08E1-4DE0-AC9E-C0C709D32D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676" y="3730625"/>
            <a:ext cx="10795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7" name="Google Shape;2573;p112">
            <a:extLst>
              <a:ext uri="{FF2B5EF4-FFF2-40B4-BE49-F238E27FC236}">
                <a16:creationId xmlns:a16="http://schemas.microsoft.com/office/drawing/2014/main" id="{CD33EBE2-88D2-443D-BE33-F83EB13080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701" y="2212975"/>
            <a:ext cx="1379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20202"/>
              </a:buClr>
              <a:buSzPts val="1800"/>
              <a:buFont typeface="Open Sans Semibold" panose="020B0606030504020204" pitchFamily="34" charset="0"/>
              <a:buNone/>
            </a:pPr>
            <a:r>
              <a:rPr lang="en-US" altLang="en-US" sz="1800" b="1" dirty="0">
                <a:solidFill>
                  <a:schemeClr val="tx1"/>
                </a:solidFill>
                <a:latin typeface="Open Sans Semibold" panose="020B0606030504020204" pitchFamily="34" charset="0"/>
                <a:sym typeface="Open Sans Semibold" panose="020B0606030504020204" pitchFamily="34" charset="0"/>
              </a:rPr>
              <a:t>TEXTO</a:t>
            </a:r>
            <a:endParaRPr lang="en-US" altLang="en-US" dirty="0">
              <a:solidFill>
                <a:schemeClr val="tx1"/>
              </a:solidFill>
            </a:endParaRPr>
          </a:p>
        </p:txBody>
      </p:sp>
      <p:sp>
        <p:nvSpPr>
          <p:cNvPr id="38" name="Google Shape;2575;p112">
            <a:extLst>
              <a:ext uri="{FF2B5EF4-FFF2-40B4-BE49-F238E27FC236}">
                <a16:creationId xmlns:a16="http://schemas.microsoft.com/office/drawing/2014/main" id="{48B5E1AC-460F-4CBC-AA4F-1738ED079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4038" y="9842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39" name="Google Shape;2579;p112">
            <a:extLst>
              <a:ext uri="{FF2B5EF4-FFF2-40B4-BE49-F238E27FC236}">
                <a16:creationId xmlns:a16="http://schemas.microsoft.com/office/drawing/2014/main" id="{F9EE0AF7-93E9-490D-92AC-854658444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413" y="249555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0" name="Google Shape;2580;p112">
            <a:extLst>
              <a:ext uri="{FF2B5EF4-FFF2-40B4-BE49-F238E27FC236}">
                <a16:creationId xmlns:a16="http://schemas.microsoft.com/office/drawing/2014/main" id="{09BA1252-264C-4DD4-83A7-26D06A653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3998913"/>
            <a:ext cx="15446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  <p:sp>
        <p:nvSpPr>
          <p:cNvPr id="41" name="Google Shape;2581;p112">
            <a:extLst>
              <a:ext uri="{FF2B5EF4-FFF2-40B4-BE49-F238E27FC236}">
                <a16:creationId xmlns:a16="http://schemas.microsoft.com/office/drawing/2014/main" id="{827A206E-6896-493E-8718-414B3DE833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5511800"/>
            <a:ext cx="1546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r" eaLnBrk="1" hangingPunct="1"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en-US" altLang="en-US" sz="1200">
                <a:solidFill>
                  <a:schemeClr val="tx1"/>
                </a:solidFill>
                <a:latin typeface="Open Sans" panose="020B0606030504020204" pitchFamily="34" charset="0"/>
                <a:sym typeface="Open Sans" panose="020B0606030504020204" pitchFamily="34" charset="0"/>
              </a:rPr>
              <a:t>Lorem ipsum dolor sit amet, consetur adipin nnscing elit</a:t>
            </a:r>
            <a:endParaRPr lang="en-US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850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" fill="hold">
                          <p:stCondLst>
                            <p:cond delay="indefinite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" fill="hold">
                          <p:stCondLst>
                            <p:cond delay="indefinite"/>
                          </p:stCondLst>
                          <p:childTnLst>
                            <p:par>
                              <p:cTn id="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2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8" accel="5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</p:bldLst>
      </p:timing>
    </mc:Fallback>
  </mc:AlternateContent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7490</TotalTime>
  <Words>6880</Words>
  <Application>Microsoft Office PowerPoint</Application>
  <PresentationFormat>Widescreen</PresentationFormat>
  <Paragraphs>1232</Paragraphs>
  <Slides>112</Slides>
  <Notes>1</Notes>
  <HiddenSlides>0</HiddenSlides>
  <MMClips>0</MMClips>
  <ScaleCrop>false</ScaleCrop>
  <HeadingPairs>
    <vt:vector size="6" baseType="variant">
      <vt:variant>
        <vt:lpstr>Fontes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112</vt:i4>
      </vt:variant>
    </vt:vector>
  </HeadingPairs>
  <TitlesOfParts>
    <vt:vector size="119" baseType="lpstr">
      <vt:lpstr>Open Sans Semibold</vt:lpstr>
      <vt:lpstr>Montserrat ExtraBold</vt:lpstr>
      <vt:lpstr>Calibri</vt:lpstr>
      <vt:lpstr>Open Sans</vt:lpstr>
      <vt:lpstr>Montserrat</vt:lpstr>
      <vt:lpstr>Arial</vt:lpstr>
      <vt:lpstr>Тема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Alexandre Araújo | MAXIMIZE</dc:creator>
  <cp:lastModifiedBy>Alexandre Araujo</cp:lastModifiedBy>
  <cp:revision>197</cp:revision>
  <dcterms:modified xsi:type="dcterms:W3CDTF">2020-04-20T23:06:58Z</dcterms:modified>
</cp:coreProperties>
</file>